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style1.xml" ContentType="application/vnd.ms-office.chartstyle+xml"/>
  <Override PartName="/ppt/theme/theme3.xml" ContentType="application/vnd.openxmlformats-officedocument.them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charts/colors1.xml" ContentType="application/vnd.ms-office.chartcolorstyle+xml"/>
  <Override PartName="/ppt/charts/chart2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14"/>
  </p:notesMasterIdLst>
  <p:handoutMasterIdLst>
    <p:handoutMasterId r:id="rId15"/>
  </p:handoutMasterIdLst>
  <p:sldIdLst>
    <p:sldId id="279" r:id="rId5"/>
    <p:sldId id="392" r:id="rId6"/>
    <p:sldId id="422" r:id="rId7"/>
    <p:sldId id="394" r:id="rId8"/>
    <p:sldId id="423" r:id="rId9"/>
    <p:sldId id="424" r:id="rId10"/>
    <p:sldId id="425" r:id="rId11"/>
    <p:sldId id="404" r:id="rId12"/>
    <p:sldId id="305" r:id="rId13"/>
  </p:sldIdLst>
  <p:sldSz cx="12192000" cy="6858000"/>
  <p:notesSz cx="7102475" cy="102330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ledning" id="{E5728CEB-B362-4DD5-B264-C1304C30BA70}">
          <p14:sldIdLst>
            <p14:sldId id="279"/>
            <p14:sldId id="392"/>
            <p14:sldId id="422"/>
            <p14:sldId id="394"/>
            <p14:sldId id="423"/>
            <p14:sldId id="424"/>
            <p14:sldId id="425"/>
            <p14:sldId id="404"/>
            <p14:sldId id="305"/>
          </p14:sldIdLst>
        </p14:section>
        <p14:section name="Fler layouter under Ny bild" id="{46A48AEE-267C-4816-9EFB-F3ECEE98D9D5}">
          <p14:sldIdLst/>
        </p14:section>
        <p14:section name="Avslutning" id="{25A1B02A-9BEA-4013-89AB-69E39705A7BE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elie Drakenberg" initials="ED" lastIdx="5" clrIdx="0">
    <p:extLst>
      <p:ext uri="{19B8F6BF-5375-455C-9EA6-DF929625EA0E}">
        <p15:presenceInfo xmlns:p15="http://schemas.microsoft.com/office/powerpoint/2012/main" userId="S::emelie.drakenberg@granathreklam.se::2b1ecfa4-569e-4c37-aaae-201198cf49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B7A8B"/>
    <a:srgbClr val="FFFFFF"/>
    <a:srgbClr val="1F8B9D"/>
    <a:srgbClr val="219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Mörkt format 1 - Dekorfär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Mörkt forma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8" autoAdjust="0"/>
    <p:restoredTop sz="97382" autoAdjust="0"/>
  </p:normalViewPr>
  <p:slideViewPr>
    <p:cSldViewPr snapToGrid="0">
      <p:cViewPr varScale="1">
        <p:scale>
          <a:sx n="104" d="100"/>
          <a:sy n="104" d="100"/>
        </p:scale>
        <p:origin x="72" y="1272"/>
      </p:cViewPr>
      <p:guideLst/>
    </p:cSldViewPr>
  </p:slideViewPr>
  <p:outlineViewPr>
    <p:cViewPr>
      <p:scale>
        <a:sx n="33" d="100"/>
        <a:sy n="33" d="100"/>
      </p:scale>
      <p:origin x="0" y="-272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2604" y="90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4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amarbete.fi.se/teams/FIs_innovationscenter/Delade%20dokument/AI/AI-analys%202024/Arbetsdokument%20-%20skyddade/AI-enk&#228;ten%20-%20slutversion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samarbete.fi.se/teams/FIs_innovationscenter/Delade%20dokument/AI/AI-analys%202024/Arbetsdokument%20-%20skyddade/AI-enk&#228;t%202024%20-%20grafer%20f&#246;r%20rapport%20och%20presentation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 u="sng" dirty="0"/>
              <a:t>Swedish financial sector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8.7337787541594616E-2"/>
          <c:y val="0.11326855970973916"/>
          <c:w val="0.82089231902088844"/>
          <c:h val="0.86342277315509608"/>
        </c:manualLayout>
      </c:layout>
      <c:pieChart>
        <c:varyColors val="1"/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B6-4DEF-A8D5-80F70FC948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B6-4DEF-A8D5-80F70FC948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B6-4DEF-A8D5-80F70FC9489F}"/>
              </c:ext>
            </c:extLst>
          </c:dPt>
          <c:cat>
            <c:strRef>
              <c:f>'[AI-enkät 2024 - grafer för rapport och presentationer.xlsx]Engelska'!$A$50:$A$52</c:f>
              <c:strCache>
                <c:ptCount val="3"/>
                <c:pt idx="0">
                  <c:v>A - Use in production</c:v>
                </c:pt>
                <c:pt idx="1">
                  <c:v>B - Experimenting/pilots</c:v>
                </c:pt>
                <c:pt idx="2">
                  <c:v>C - No AI use</c:v>
                </c:pt>
              </c:strCache>
            </c:strRef>
          </c:cat>
          <c:val>
            <c:numRef>
              <c:f>'[AI-enkät 2024 - grafer för rapport och presentationer.xlsx]Engelska'!$H$50:$H$52</c:f>
              <c:numCache>
                <c:formatCode>0%</c:formatCode>
                <c:ptCount val="3"/>
                <c:pt idx="0">
                  <c:v>0.22</c:v>
                </c:pt>
                <c:pt idx="1">
                  <c:v>0.46</c:v>
                </c:pt>
                <c:pt idx="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4B6-4DEF-A8D5-80F70FC94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9F209F8-EFA0-4498-8A6D-4BE47ABA7E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7739" cy="513428"/>
          </a:xfrm>
          <a:prstGeom prst="rect">
            <a:avLst/>
          </a:prstGeom>
        </p:spPr>
        <p:txBody>
          <a:bodyPr vert="horz" lIns="99043" tIns="49522" rIns="99043" bIns="49522" rtlCol="0"/>
          <a:lstStyle>
            <a:lvl1pPr algn="l">
              <a:defRPr sz="1300"/>
            </a:lvl1pPr>
          </a:lstStyle>
          <a:p>
            <a:endParaRPr lang="sv-SE" sz="1000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A0E451F-E78A-4AF3-92DF-162C95A209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4" y="2"/>
            <a:ext cx="3077739" cy="513428"/>
          </a:xfrm>
          <a:prstGeom prst="rect">
            <a:avLst/>
          </a:prstGeom>
        </p:spPr>
        <p:txBody>
          <a:bodyPr vert="horz" lIns="99043" tIns="49522" rIns="99043" bIns="49522" rtlCol="0"/>
          <a:lstStyle>
            <a:lvl1pPr algn="r">
              <a:defRPr sz="1300"/>
            </a:lvl1pPr>
          </a:lstStyle>
          <a:p>
            <a:fld id="{8315585D-ED32-4DD4-ADD4-A57CE89D7AC7}" type="datetimeFigureOut">
              <a:rPr lang="sv-SE" sz="1000"/>
              <a:t>2025-10-28</a:t>
            </a:fld>
            <a:endParaRPr lang="sv-SE" sz="100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38444FB-9F0F-4675-B356-DA4CB14EB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719600"/>
            <a:ext cx="3077739" cy="513427"/>
          </a:xfrm>
          <a:prstGeom prst="rect">
            <a:avLst/>
          </a:prstGeom>
        </p:spPr>
        <p:txBody>
          <a:bodyPr vert="horz" lIns="99043" tIns="49522" rIns="99043" bIns="49522" rtlCol="0" anchor="b"/>
          <a:lstStyle>
            <a:lvl1pPr algn="l">
              <a:defRPr sz="1300"/>
            </a:lvl1pPr>
          </a:lstStyle>
          <a:p>
            <a:endParaRPr lang="sv-SE" sz="100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58BB19C-4C63-4777-ADAB-5706AF10AE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4" y="9719600"/>
            <a:ext cx="3077739" cy="513427"/>
          </a:xfrm>
          <a:prstGeom prst="rect">
            <a:avLst/>
          </a:prstGeom>
        </p:spPr>
        <p:txBody>
          <a:bodyPr vert="horz" lIns="99043" tIns="49522" rIns="99043" bIns="49522" rtlCol="0" anchor="b"/>
          <a:lstStyle>
            <a:lvl1pPr algn="r">
              <a:defRPr sz="1300"/>
            </a:lvl1pPr>
          </a:lstStyle>
          <a:p>
            <a:fld id="{9C0A9782-F231-4442-9D50-B3E154A269CF}" type="slidenum">
              <a:rPr lang="sv-SE" sz="1000"/>
              <a:t>‹#›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1360148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7739" cy="513428"/>
          </a:xfrm>
          <a:prstGeom prst="rect">
            <a:avLst/>
          </a:prstGeom>
        </p:spPr>
        <p:txBody>
          <a:bodyPr vert="horz" lIns="99043" tIns="49522" rIns="99043" bIns="49522" rtlCol="0"/>
          <a:lstStyle>
            <a:lvl1pPr algn="l">
              <a:defRPr sz="10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4" y="2"/>
            <a:ext cx="3077739" cy="513428"/>
          </a:xfrm>
          <a:prstGeom prst="rect">
            <a:avLst/>
          </a:prstGeom>
        </p:spPr>
        <p:txBody>
          <a:bodyPr vert="horz" lIns="99043" tIns="49522" rIns="99043" bIns="49522" rtlCol="0"/>
          <a:lstStyle>
            <a:lvl1pPr algn="r">
              <a:defRPr sz="1000"/>
            </a:lvl1pPr>
          </a:lstStyle>
          <a:p>
            <a:fld id="{53B7EE5D-8BA5-4F62-85D5-C246E765AEA6}" type="datetimeFigureOut">
              <a:rPr lang="sv-SE" smtClean="0"/>
              <a:pPr/>
              <a:t>2025-10-28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3" tIns="49522" rIns="99043" bIns="49522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43" tIns="49522" rIns="99043" bIns="49522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3" y="9719600"/>
            <a:ext cx="3077739" cy="513427"/>
          </a:xfrm>
          <a:prstGeom prst="rect">
            <a:avLst/>
          </a:prstGeom>
        </p:spPr>
        <p:txBody>
          <a:bodyPr vert="horz" lIns="99043" tIns="49522" rIns="99043" bIns="49522" rtlCol="0" anchor="b"/>
          <a:lstStyle>
            <a:lvl1pPr algn="l">
              <a:defRPr sz="10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4" y="9719600"/>
            <a:ext cx="3077739" cy="513427"/>
          </a:xfrm>
          <a:prstGeom prst="rect">
            <a:avLst/>
          </a:prstGeom>
        </p:spPr>
        <p:txBody>
          <a:bodyPr vert="horz" lIns="99043" tIns="49522" rIns="99043" bIns="49522" rtlCol="0" anchor="b"/>
          <a:lstStyle>
            <a:lvl1pPr algn="r">
              <a:defRPr sz="1000"/>
            </a:lvl1pPr>
          </a:lstStyle>
          <a:p>
            <a:fld id="{539110B9-B742-495F-A9A5-DE4941E997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11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90437">
              <a:buFont typeface="Arial" panose="020B0604020202020204" pitchFamily="34" charset="0"/>
              <a:buNone/>
              <a:defRPr/>
            </a:pPr>
            <a:endParaRPr lang="sv-SE" sz="1000" dirty="0">
              <a:latin typeface="Agency FB" panose="020B0503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110B9-B742-495F-A9A5-DE4941E9971B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0271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110B9-B742-495F-A9A5-DE4941E9971B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1452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110B9-B742-495F-A9A5-DE4941E9971B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7792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110B9-B742-495F-A9A5-DE4941E9971B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339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01FA2-52A5-EEF7-7ADF-0CA4A1578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DB0DF61-A0F4-CF46-F468-03B8AEECFB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C337C4A-1825-C0D2-AF7C-FB74CCCC8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94D4665-97C8-7A0B-CE25-35C982741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110B9-B742-495F-A9A5-DE4941E9971B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4584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34715-4F96-3D9F-E9DC-766F07E05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B812902-2258-DDBA-4136-74F19E67B8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E3A84F4-0BA4-8C30-442B-A52DE241F3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DEFCA50-1560-7D32-5CB8-0364022E18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110B9-B742-495F-A9A5-DE4941E9971B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5297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BD8FF-A1FB-6590-012E-57F1B1C01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1BB2DD7-0334-CC4D-F21B-8DC536D6ED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9D0B96A-467F-4E1D-B093-453254CE44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D72AFCD-275A-2BFF-4622-B357FED94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110B9-B742-495F-A9A5-DE4941E9971B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191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110B9-B742-495F-A9A5-DE4941E9971B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1264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110B9-B742-495F-A9A5-DE4941E9971B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666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AA225C1F-7809-458D-8D19-7D0C11D6BFB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6802" y="5665077"/>
            <a:ext cx="864107" cy="830538"/>
            <a:chOff x="3053" y="1410"/>
            <a:chExt cx="1570" cy="1509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AF3A84F-B484-4484-9E08-BAE573582A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53" y="1619"/>
              <a:ext cx="1065" cy="1300"/>
            </a:xfrm>
            <a:custGeom>
              <a:avLst/>
              <a:gdLst>
                <a:gd name="T0" fmla="*/ 1835 w 1987"/>
                <a:gd name="T1" fmla="*/ 0 h 2425"/>
                <a:gd name="T2" fmla="*/ 1450 w 1987"/>
                <a:gd name="T3" fmla="*/ 246 h 2425"/>
                <a:gd name="T4" fmla="*/ 1239 w 1987"/>
                <a:gd name="T5" fmla="*/ 784 h 2425"/>
                <a:gd name="T6" fmla="*/ 1137 w 1987"/>
                <a:gd name="T7" fmla="*/ 789 h 2425"/>
                <a:gd name="T8" fmla="*/ 1060 w 1987"/>
                <a:gd name="T9" fmla="*/ 861 h 2425"/>
                <a:gd name="T10" fmla="*/ 922 w 1987"/>
                <a:gd name="T11" fmla="*/ 948 h 2425"/>
                <a:gd name="T12" fmla="*/ 1053 w 1987"/>
                <a:gd name="T13" fmla="*/ 959 h 2425"/>
                <a:gd name="T14" fmla="*/ 1214 w 1987"/>
                <a:gd name="T15" fmla="*/ 948 h 2425"/>
                <a:gd name="T16" fmla="*/ 1147 w 1987"/>
                <a:gd name="T17" fmla="*/ 1784 h 2425"/>
                <a:gd name="T18" fmla="*/ 1029 w 1987"/>
                <a:gd name="T19" fmla="*/ 2174 h 2425"/>
                <a:gd name="T20" fmla="*/ 706 w 1987"/>
                <a:gd name="T21" fmla="*/ 2220 h 2425"/>
                <a:gd name="T22" fmla="*/ 239 w 1987"/>
                <a:gd name="T23" fmla="*/ 2064 h 2425"/>
                <a:gd name="T24" fmla="*/ 94 w 1987"/>
                <a:gd name="T25" fmla="*/ 1929 h 2425"/>
                <a:gd name="T26" fmla="*/ 101 w 1987"/>
                <a:gd name="T27" fmla="*/ 1861 h 2425"/>
                <a:gd name="T28" fmla="*/ 81 w 1987"/>
                <a:gd name="T29" fmla="*/ 1852 h 2425"/>
                <a:gd name="T30" fmla="*/ 50 w 1987"/>
                <a:gd name="T31" fmla="*/ 1897 h 2425"/>
                <a:gd name="T32" fmla="*/ 9 w 1987"/>
                <a:gd name="T33" fmla="*/ 2101 h 2425"/>
                <a:gd name="T34" fmla="*/ 311 w 1987"/>
                <a:gd name="T35" fmla="*/ 2343 h 2425"/>
                <a:gd name="T36" fmla="*/ 726 w 1987"/>
                <a:gd name="T37" fmla="*/ 2405 h 2425"/>
                <a:gd name="T38" fmla="*/ 1229 w 1987"/>
                <a:gd name="T39" fmla="*/ 2086 h 2425"/>
                <a:gd name="T40" fmla="*/ 1388 w 1987"/>
                <a:gd name="T41" fmla="*/ 1763 h 2425"/>
                <a:gd name="T42" fmla="*/ 1480 w 1987"/>
                <a:gd name="T43" fmla="*/ 896 h 2425"/>
                <a:gd name="T44" fmla="*/ 1684 w 1987"/>
                <a:gd name="T45" fmla="*/ 845 h 2425"/>
                <a:gd name="T46" fmla="*/ 1607 w 1987"/>
                <a:gd name="T47" fmla="*/ 1260 h 2425"/>
                <a:gd name="T48" fmla="*/ 1582 w 1987"/>
                <a:gd name="T49" fmla="*/ 1655 h 2425"/>
                <a:gd name="T50" fmla="*/ 1700 w 1987"/>
                <a:gd name="T51" fmla="*/ 1578 h 2425"/>
                <a:gd name="T52" fmla="*/ 1880 w 1987"/>
                <a:gd name="T53" fmla="*/ 1491 h 2425"/>
                <a:gd name="T54" fmla="*/ 1884 w 1987"/>
                <a:gd name="T55" fmla="*/ 1229 h 2425"/>
                <a:gd name="T56" fmla="*/ 1987 w 1987"/>
                <a:gd name="T57" fmla="*/ 685 h 2425"/>
                <a:gd name="T58" fmla="*/ 1499 w 1987"/>
                <a:gd name="T59" fmla="*/ 767 h 2425"/>
                <a:gd name="T60" fmla="*/ 1618 w 1987"/>
                <a:gd name="T61" fmla="*/ 304 h 2425"/>
                <a:gd name="T62" fmla="*/ 1746 w 1987"/>
                <a:gd name="T63" fmla="*/ 100 h 2425"/>
                <a:gd name="T64" fmla="*/ 1838 w 1987"/>
                <a:gd name="T65" fmla="*/ 18 h 2425"/>
                <a:gd name="T66" fmla="*/ 1835 w 1987"/>
                <a:gd name="T67" fmla="*/ 0 h 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87" h="2425">
                  <a:moveTo>
                    <a:pt x="1835" y="0"/>
                  </a:moveTo>
                  <a:cubicBezTo>
                    <a:pt x="1835" y="0"/>
                    <a:pt x="1589" y="67"/>
                    <a:pt x="1450" y="246"/>
                  </a:cubicBezTo>
                  <a:cubicBezTo>
                    <a:pt x="1311" y="426"/>
                    <a:pt x="1239" y="784"/>
                    <a:pt x="1239" y="784"/>
                  </a:cubicBezTo>
                  <a:cubicBezTo>
                    <a:pt x="1137" y="789"/>
                    <a:pt x="1137" y="789"/>
                    <a:pt x="1137" y="789"/>
                  </a:cubicBezTo>
                  <a:cubicBezTo>
                    <a:pt x="1137" y="789"/>
                    <a:pt x="1106" y="825"/>
                    <a:pt x="1060" y="861"/>
                  </a:cubicBezTo>
                  <a:cubicBezTo>
                    <a:pt x="1014" y="896"/>
                    <a:pt x="922" y="948"/>
                    <a:pt x="922" y="948"/>
                  </a:cubicBezTo>
                  <a:cubicBezTo>
                    <a:pt x="922" y="948"/>
                    <a:pt x="955" y="963"/>
                    <a:pt x="1053" y="959"/>
                  </a:cubicBezTo>
                  <a:cubicBezTo>
                    <a:pt x="1153" y="955"/>
                    <a:pt x="1214" y="948"/>
                    <a:pt x="1214" y="948"/>
                  </a:cubicBezTo>
                  <a:cubicBezTo>
                    <a:pt x="1214" y="948"/>
                    <a:pt x="1183" y="1584"/>
                    <a:pt x="1147" y="1784"/>
                  </a:cubicBezTo>
                  <a:cubicBezTo>
                    <a:pt x="1111" y="1984"/>
                    <a:pt x="1055" y="2148"/>
                    <a:pt x="1029" y="2174"/>
                  </a:cubicBezTo>
                  <a:cubicBezTo>
                    <a:pt x="1003" y="2199"/>
                    <a:pt x="854" y="2236"/>
                    <a:pt x="706" y="2220"/>
                  </a:cubicBezTo>
                  <a:cubicBezTo>
                    <a:pt x="557" y="2205"/>
                    <a:pt x="360" y="2134"/>
                    <a:pt x="239" y="2064"/>
                  </a:cubicBezTo>
                  <a:cubicBezTo>
                    <a:pt x="150" y="2012"/>
                    <a:pt x="113" y="1970"/>
                    <a:pt x="94" y="1929"/>
                  </a:cubicBezTo>
                  <a:cubicBezTo>
                    <a:pt x="73" y="1883"/>
                    <a:pt x="101" y="1861"/>
                    <a:pt x="101" y="1861"/>
                  </a:cubicBezTo>
                  <a:cubicBezTo>
                    <a:pt x="81" y="1852"/>
                    <a:pt x="81" y="1852"/>
                    <a:pt x="81" y="1852"/>
                  </a:cubicBezTo>
                  <a:cubicBezTo>
                    <a:pt x="81" y="1852"/>
                    <a:pt x="65" y="1867"/>
                    <a:pt x="50" y="1897"/>
                  </a:cubicBezTo>
                  <a:cubicBezTo>
                    <a:pt x="9" y="1977"/>
                    <a:pt x="0" y="2038"/>
                    <a:pt x="9" y="2101"/>
                  </a:cubicBezTo>
                  <a:cubicBezTo>
                    <a:pt x="15" y="2153"/>
                    <a:pt x="132" y="2286"/>
                    <a:pt x="311" y="2343"/>
                  </a:cubicBezTo>
                  <a:cubicBezTo>
                    <a:pt x="490" y="2399"/>
                    <a:pt x="629" y="2425"/>
                    <a:pt x="726" y="2405"/>
                  </a:cubicBezTo>
                  <a:cubicBezTo>
                    <a:pt x="824" y="2384"/>
                    <a:pt x="1147" y="2200"/>
                    <a:pt x="1229" y="2086"/>
                  </a:cubicBezTo>
                  <a:cubicBezTo>
                    <a:pt x="1311" y="1974"/>
                    <a:pt x="1362" y="1871"/>
                    <a:pt x="1388" y="1763"/>
                  </a:cubicBezTo>
                  <a:cubicBezTo>
                    <a:pt x="1413" y="1655"/>
                    <a:pt x="1480" y="896"/>
                    <a:pt x="1480" y="896"/>
                  </a:cubicBezTo>
                  <a:cubicBezTo>
                    <a:pt x="1684" y="845"/>
                    <a:pt x="1684" y="845"/>
                    <a:pt x="1684" y="845"/>
                  </a:cubicBezTo>
                  <a:cubicBezTo>
                    <a:pt x="1684" y="845"/>
                    <a:pt x="1628" y="1080"/>
                    <a:pt x="1607" y="1260"/>
                  </a:cubicBezTo>
                  <a:cubicBezTo>
                    <a:pt x="1587" y="1439"/>
                    <a:pt x="1582" y="1655"/>
                    <a:pt x="1582" y="1655"/>
                  </a:cubicBezTo>
                  <a:cubicBezTo>
                    <a:pt x="1582" y="1655"/>
                    <a:pt x="1607" y="1630"/>
                    <a:pt x="1700" y="1578"/>
                  </a:cubicBezTo>
                  <a:cubicBezTo>
                    <a:pt x="1808" y="1518"/>
                    <a:pt x="1880" y="1491"/>
                    <a:pt x="1880" y="1491"/>
                  </a:cubicBezTo>
                  <a:cubicBezTo>
                    <a:pt x="1880" y="1491"/>
                    <a:pt x="1869" y="1399"/>
                    <a:pt x="1884" y="1229"/>
                  </a:cubicBezTo>
                  <a:cubicBezTo>
                    <a:pt x="1899" y="1060"/>
                    <a:pt x="1987" y="685"/>
                    <a:pt x="1987" y="685"/>
                  </a:cubicBezTo>
                  <a:cubicBezTo>
                    <a:pt x="1499" y="767"/>
                    <a:pt x="1499" y="767"/>
                    <a:pt x="1499" y="767"/>
                  </a:cubicBezTo>
                  <a:cubicBezTo>
                    <a:pt x="1499" y="767"/>
                    <a:pt x="1545" y="443"/>
                    <a:pt x="1618" y="304"/>
                  </a:cubicBezTo>
                  <a:cubicBezTo>
                    <a:pt x="1689" y="166"/>
                    <a:pt x="1705" y="140"/>
                    <a:pt x="1746" y="100"/>
                  </a:cubicBezTo>
                  <a:cubicBezTo>
                    <a:pt x="1788" y="58"/>
                    <a:pt x="1838" y="18"/>
                    <a:pt x="1838" y="18"/>
                  </a:cubicBezTo>
                  <a:lnTo>
                    <a:pt x="18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C930150-F881-4805-9878-1C45C64644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9" y="2511"/>
              <a:ext cx="146" cy="120"/>
            </a:xfrm>
            <a:custGeom>
              <a:avLst/>
              <a:gdLst>
                <a:gd name="T0" fmla="*/ 30 w 273"/>
                <a:gd name="T1" fmla="*/ 68 h 224"/>
                <a:gd name="T2" fmla="*/ 26 w 273"/>
                <a:gd name="T3" fmla="*/ 109 h 224"/>
                <a:gd name="T4" fmla="*/ 48 w 273"/>
                <a:gd name="T5" fmla="*/ 150 h 224"/>
                <a:gd name="T6" fmla="*/ 66 w 273"/>
                <a:gd name="T7" fmla="*/ 169 h 224"/>
                <a:gd name="T8" fmla="*/ 131 w 273"/>
                <a:gd name="T9" fmla="*/ 112 h 224"/>
                <a:gd name="T10" fmla="*/ 138 w 273"/>
                <a:gd name="T11" fmla="*/ 105 h 224"/>
                <a:gd name="T12" fmla="*/ 125 w 273"/>
                <a:gd name="T13" fmla="*/ 89 h 224"/>
                <a:gd name="T14" fmla="*/ 94 w 273"/>
                <a:gd name="T15" fmla="*/ 66 h 224"/>
                <a:gd name="T16" fmla="*/ 72 w 273"/>
                <a:gd name="T17" fmla="*/ 75 h 224"/>
                <a:gd name="T18" fmla="*/ 66 w 273"/>
                <a:gd name="T19" fmla="*/ 68 h 224"/>
                <a:gd name="T20" fmla="*/ 84 w 273"/>
                <a:gd name="T21" fmla="*/ 53 h 224"/>
                <a:gd name="T22" fmla="*/ 124 w 273"/>
                <a:gd name="T23" fmla="*/ 19 h 224"/>
                <a:gd name="T24" fmla="*/ 129 w 273"/>
                <a:gd name="T25" fmla="*/ 25 h 224"/>
                <a:gd name="T26" fmla="*/ 115 w 273"/>
                <a:gd name="T27" fmla="*/ 53 h 224"/>
                <a:gd name="T28" fmla="*/ 137 w 273"/>
                <a:gd name="T29" fmla="*/ 87 h 224"/>
                <a:gd name="T30" fmla="*/ 147 w 273"/>
                <a:gd name="T31" fmla="*/ 98 h 224"/>
                <a:gd name="T32" fmla="*/ 151 w 273"/>
                <a:gd name="T33" fmla="*/ 96 h 224"/>
                <a:gd name="T34" fmla="*/ 201 w 273"/>
                <a:gd name="T35" fmla="*/ 51 h 224"/>
                <a:gd name="T36" fmla="*/ 197 w 273"/>
                <a:gd name="T37" fmla="*/ 6 h 224"/>
                <a:gd name="T38" fmla="*/ 204 w 273"/>
                <a:gd name="T39" fmla="*/ 0 h 224"/>
                <a:gd name="T40" fmla="*/ 273 w 273"/>
                <a:gd name="T41" fmla="*/ 78 h 224"/>
                <a:gd name="T42" fmla="*/ 265 w 273"/>
                <a:gd name="T43" fmla="*/ 84 h 224"/>
                <a:gd name="T44" fmla="*/ 237 w 273"/>
                <a:gd name="T45" fmla="*/ 66 h 224"/>
                <a:gd name="T46" fmla="*/ 220 w 273"/>
                <a:gd name="T47" fmla="*/ 76 h 224"/>
                <a:gd name="T48" fmla="*/ 119 w 273"/>
                <a:gd name="T49" fmla="*/ 166 h 224"/>
                <a:gd name="T50" fmla="*/ 98 w 273"/>
                <a:gd name="T51" fmla="*/ 193 h 224"/>
                <a:gd name="T52" fmla="*/ 111 w 273"/>
                <a:gd name="T53" fmla="*/ 219 h 224"/>
                <a:gd name="T54" fmla="*/ 105 w 273"/>
                <a:gd name="T55" fmla="*/ 224 h 224"/>
                <a:gd name="T56" fmla="*/ 84 w 273"/>
                <a:gd name="T57" fmla="*/ 199 h 224"/>
                <a:gd name="T58" fmla="*/ 25 w 273"/>
                <a:gd name="T59" fmla="*/ 137 h 224"/>
                <a:gd name="T60" fmla="*/ 0 w 273"/>
                <a:gd name="T61" fmla="*/ 105 h 224"/>
                <a:gd name="T62" fmla="*/ 22 w 273"/>
                <a:gd name="T63" fmla="*/ 63 h 224"/>
                <a:gd name="T64" fmla="*/ 30 w 273"/>
                <a:gd name="T65" fmla="*/ 6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3" h="224">
                  <a:moveTo>
                    <a:pt x="30" y="68"/>
                  </a:moveTo>
                  <a:cubicBezTo>
                    <a:pt x="26" y="83"/>
                    <a:pt x="25" y="93"/>
                    <a:pt x="26" y="109"/>
                  </a:cubicBezTo>
                  <a:cubicBezTo>
                    <a:pt x="28" y="127"/>
                    <a:pt x="37" y="138"/>
                    <a:pt x="48" y="150"/>
                  </a:cubicBezTo>
                  <a:cubicBezTo>
                    <a:pt x="54" y="157"/>
                    <a:pt x="60" y="163"/>
                    <a:pt x="66" y="169"/>
                  </a:cubicBezTo>
                  <a:cubicBezTo>
                    <a:pt x="88" y="150"/>
                    <a:pt x="109" y="131"/>
                    <a:pt x="131" y="112"/>
                  </a:cubicBezTo>
                  <a:cubicBezTo>
                    <a:pt x="132" y="111"/>
                    <a:pt x="137" y="107"/>
                    <a:pt x="138" y="105"/>
                  </a:cubicBezTo>
                  <a:cubicBezTo>
                    <a:pt x="137" y="102"/>
                    <a:pt x="127" y="92"/>
                    <a:pt x="125" y="89"/>
                  </a:cubicBezTo>
                  <a:cubicBezTo>
                    <a:pt x="119" y="81"/>
                    <a:pt x="105" y="66"/>
                    <a:pt x="94" y="66"/>
                  </a:cubicBezTo>
                  <a:cubicBezTo>
                    <a:pt x="85" y="66"/>
                    <a:pt x="79" y="70"/>
                    <a:pt x="72" y="75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72" y="64"/>
                    <a:pt x="77" y="58"/>
                    <a:pt x="84" y="53"/>
                  </a:cubicBezTo>
                  <a:cubicBezTo>
                    <a:pt x="97" y="42"/>
                    <a:pt x="110" y="30"/>
                    <a:pt x="124" y="19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23" y="34"/>
                    <a:pt x="114" y="42"/>
                    <a:pt x="115" y="53"/>
                  </a:cubicBezTo>
                  <a:cubicBezTo>
                    <a:pt x="116" y="63"/>
                    <a:pt x="131" y="80"/>
                    <a:pt x="137" y="87"/>
                  </a:cubicBezTo>
                  <a:cubicBezTo>
                    <a:pt x="140" y="91"/>
                    <a:pt x="143" y="96"/>
                    <a:pt x="147" y="98"/>
                  </a:cubicBezTo>
                  <a:cubicBezTo>
                    <a:pt x="149" y="97"/>
                    <a:pt x="150" y="96"/>
                    <a:pt x="151" y="96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23" y="32"/>
                    <a:pt x="210" y="26"/>
                    <a:pt x="197" y="6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65" y="84"/>
                    <a:pt x="265" y="84"/>
                    <a:pt x="265" y="84"/>
                  </a:cubicBezTo>
                  <a:cubicBezTo>
                    <a:pt x="259" y="79"/>
                    <a:pt x="246" y="66"/>
                    <a:pt x="237" y="66"/>
                  </a:cubicBezTo>
                  <a:cubicBezTo>
                    <a:pt x="231" y="66"/>
                    <a:pt x="225" y="72"/>
                    <a:pt x="220" y="76"/>
                  </a:cubicBezTo>
                  <a:cubicBezTo>
                    <a:pt x="173" y="117"/>
                    <a:pt x="193" y="100"/>
                    <a:pt x="119" y="166"/>
                  </a:cubicBezTo>
                  <a:cubicBezTo>
                    <a:pt x="112" y="172"/>
                    <a:pt x="98" y="184"/>
                    <a:pt x="98" y="193"/>
                  </a:cubicBezTo>
                  <a:cubicBezTo>
                    <a:pt x="97" y="203"/>
                    <a:pt x="106" y="212"/>
                    <a:pt x="111" y="219"/>
                  </a:cubicBezTo>
                  <a:cubicBezTo>
                    <a:pt x="105" y="224"/>
                    <a:pt x="105" y="224"/>
                    <a:pt x="105" y="224"/>
                  </a:cubicBezTo>
                  <a:cubicBezTo>
                    <a:pt x="98" y="216"/>
                    <a:pt x="91" y="207"/>
                    <a:pt x="84" y="199"/>
                  </a:cubicBezTo>
                  <a:cubicBezTo>
                    <a:pt x="65" y="177"/>
                    <a:pt x="45" y="158"/>
                    <a:pt x="25" y="137"/>
                  </a:cubicBezTo>
                  <a:cubicBezTo>
                    <a:pt x="15" y="127"/>
                    <a:pt x="7" y="116"/>
                    <a:pt x="0" y="105"/>
                  </a:cubicBezTo>
                  <a:cubicBezTo>
                    <a:pt x="6" y="91"/>
                    <a:pt x="15" y="77"/>
                    <a:pt x="22" y="63"/>
                  </a:cubicBezTo>
                  <a:lnTo>
                    <a:pt x="3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536A25A-7597-4F00-AED2-DB7A483C77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7" y="2363"/>
              <a:ext cx="130" cy="100"/>
            </a:xfrm>
            <a:custGeom>
              <a:avLst/>
              <a:gdLst>
                <a:gd name="T0" fmla="*/ 32 w 243"/>
                <a:gd name="T1" fmla="*/ 119 h 187"/>
                <a:gd name="T2" fmla="*/ 78 w 243"/>
                <a:gd name="T3" fmla="*/ 99 h 187"/>
                <a:gd name="T4" fmla="*/ 170 w 243"/>
                <a:gd name="T5" fmla="*/ 53 h 187"/>
                <a:gd name="T6" fmla="*/ 190 w 243"/>
                <a:gd name="T7" fmla="*/ 5 h 187"/>
                <a:gd name="T8" fmla="*/ 199 w 243"/>
                <a:gd name="T9" fmla="*/ 0 h 187"/>
                <a:gd name="T10" fmla="*/ 243 w 243"/>
                <a:gd name="T11" fmla="*/ 90 h 187"/>
                <a:gd name="T12" fmla="*/ 234 w 243"/>
                <a:gd name="T13" fmla="*/ 94 h 187"/>
                <a:gd name="T14" fmla="*/ 185 w 243"/>
                <a:gd name="T15" fmla="*/ 83 h 187"/>
                <a:gd name="T16" fmla="*/ 79 w 243"/>
                <a:gd name="T17" fmla="*/ 134 h 187"/>
                <a:gd name="T18" fmla="*/ 61 w 243"/>
                <a:gd name="T19" fmla="*/ 142 h 187"/>
                <a:gd name="T20" fmla="*/ 52 w 243"/>
                <a:gd name="T21" fmla="*/ 183 h 187"/>
                <a:gd name="T22" fmla="*/ 44 w 243"/>
                <a:gd name="T23" fmla="*/ 187 h 187"/>
                <a:gd name="T24" fmla="*/ 0 w 243"/>
                <a:gd name="T25" fmla="*/ 98 h 187"/>
                <a:gd name="T26" fmla="*/ 8 w 243"/>
                <a:gd name="T27" fmla="*/ 93 h 187"/>
                <a:gd name="T28" fmla="*/ 32 w 243"/>
                <a:gd name="T29" fmla="*/ 11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187">
                  <a:moveTo>
                    <a:pt x="32" y="119"/>
                  </a:moveTo>
                  <a:cubicBezTo>
                    <a:pt x="38" y="120"/>
                    <a:pt x="70" y="103"/>
                    <a:pt x="78" y="99"/>
                  </a:cubicBezTo>
                  <a:cubicBezTo>
                    <a:pt x="109" y="84"/>
                    <a:pt x="139" y="68"/>
                    <a:pt x="170" y="53"/>
                  </a:cubicBezTo>
                  <a:cubicBezTo>
                    <a:pt x="200" y="38"/>
                    <a:pt x="203" y="38"/>
                    <a:pt x="190" y="5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43" y="90"/>
                    <a:pt x="243" y="90"/>
                    <a:pt x="243" y="90"/>
                  </a:cubicBezTo>
                  <a:cubicBezTo>
                    <a:pt x="234" y="94"/>
                    <a:pt x="234" y="94"/>
                    <a:pt x="234" y="94"/>
                  </a:cubicBezTo>
                  <a:cubicBezTo>
                    <a:pt x="218" y="63"/>
                    <a:pt x="213" y="69"/>
                    <a:pt x="185" y="83"/>
                  </a:cubicBezTo>
                  <a:cubicBezTo>
                    <a:pt x="150" y="100"/>
                    <a:pt x="114" y="117"/>
                    <a:pt x="79" y="134"/>
                  </a:cubicBezTo>
                  <a:cubicBezTo>
                    <a:pt x="74" y="137"/>
                    <a:pt x="67" y="140"/>
                    <a:pt x="61" y="142"/>
                  </a:cubicBezTo>
                  <a:cubicBezTo>
                    <a:pt x="37" y="155"/>
                    <a:pt x="45" y="163"/>
                    <a:pt x="52" y="183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15" y="103"/>
                    <a:pt x="20" y="118"/>
                    <a:pt x="32" y="1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71E647C-1762-4A07-902F-E8868FE4B4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2" y="2163"/>
              <a:ext cx="140" cy="142"/>
            </a:xfrm>
            <a:custGeom>
              <a:avLst/>
              <a:gdLst>
                <a:gd name="T0" fmla="*/ 29 w 262"/>
                <a:gd name="T1" fmla="*/ 30 h 264"/>
                <a:gd name="T2" fmla="*/ 73 w 262"/>
                <a:gd name="T3" fmla="*/ 28 h 264"/>
                <a:gd name="T4" fmla="*/ 191 w 262"/>
                <a:gd name="T5" fmla="*/ 12 h 264"/>
                <a:gd name="T6" fmla="*/ 230 w 262"/>
                <a:gd name="T7" fmla="*/ 4 h 264"/>
                <a:gd name="T8" fmla="*/ 234 w 262"/>
                <a:gd name="T9" fmla="*/ 15 h 264"/>
                <a:gd name="T10" fmla="*/ 221 w 262"/>
                <a:gd name="T11" fmla="*/ 26 h 264"/>
                <a:gd name="T12" fmla="*/ 196 w 262"/>
                <a:gd name="T13" fmla="*/ 56 h 264"/>
                <a:gd name="T14" fmla="*/ 155 w 262"/>
                <a:gd name="T15" fmla="*/ 107 h 264"/>
                <a:gd name="T16" fmla="*/ 75 w 262"/>
                <a:gd name="T17" fmla="*/ 209 h 264"/>
                <a:gd name="T18" fmla="*/ 78 w 262"/>
                <a:gd name="T19" fmla="*/ 208 h 264"/>
                <a:gd name="T20" fmla="*/ 187 w 262"/>
                <a:gd name="T21" fmla="*/ 191 h 264"/>
                <a:gd name="T22" fmla="*/ 230 w 262"/>
                <a:gd name="T23" fmla="*/ 180 h 264"/>
                <a:gd name="T24" fmla="*/ 238 w 262"/>
                <a:gd name="T25" fmla="*/ 142 h 264"/>
                <a:gd name="T26" fmla="*/ 247 w 262"/>
                <a:gd name="T27" fmla="*/ 140 h 264"/>
                <a:gd name="T28" fmla="*/ 262 w 262"/>
                <a:gd name="T29" fmla="*/ 231 h 264"/>
                <a:gd name="T30" fmla="*/ 252 w 262"/>
                <a:gd name="T31" fmla="*/ 233 h 264"/>
                <a:gd name="T32" fmla="*/ 238 w 262"/>
                <a:gd name="T33" fmla="*/ 203 h 264"/>
                <a:gd name="T34" fmla="*/ 191 w 262"/>
                <a:gd name="T35" fmla="*/ 205 h 264"/>
                <a:gd name="T36" fmla="*/ 85 w 262"/>
                <a:gd name="T37" fmla="*/ 218 h 264"/>
                <a:gd name="T38" fmla="*/ 52 w 262"/>
                <a:gd name="T39" fmla="*/ 263 h 264"/>
                <a:gd name="T40" fmla="*/ 43 w 262"/>
                <a:gd name="T41" fmla="*/ 264 h 264"/>
                <a:gd name="T42" fmla="*/ 33 w 262"/>
                <a:gd name="T43" fmla="*/ 202 h 264"/>
                <a:gd name="T44" fmla="*/ 46 w 262"/>
                <a:gd name="T45" fmla="*/ 187 h 264"/>
                <a:gd name="T46" fmla="*/ 91 w 262"/>
                <a:gd name="T47" fmla="*/ 133 h 264"/>
                <a:gd name="T48" fmla="*/ 174 w 262"/>
                <a:gd name="T49" fmla="*/ 26 h 264"/>
                <a:gd name="T50" fmla="*/ 74 w 262"/>
                <a:gd name="T51" fmla="*/ 42 h 264"/>
                <a:gd name="T52" fmla="*/ 24 w 262"/>
                <a:gd name="T53" fmla="*/ 92 h 264"/>
                <a:gd name="T54" fmla="*/ 14 w 262"/>
                <a:gd name="T55" fmla="*/ 93 h 264"/>
                <a:gd name="T56" fmla="*/ 0 w 262"/>
                <a:gd name="T57" fmla="*/ 1 h 264"/>
                <a:gd name="T58" fmla="*/ 9 w 262"/>
                <a:gd name="T59" fmla="*/ 0 h 264"/>
                <a:gd name="T60" fmla="*/ 29 w 262"/>
                <a:gd name="T61" fmla="*/ 3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2" h="264">
                  <a:moveTo>
                    <a:pt x="29" y="30"/>
                  </a:moveTo>
                  <a:cubicBezTo>
                    <a:pt x="36" y="33"/>
                    <a:pt x="64" y="29"/>
                    <a:pt x="73" y="28"/>
                  </a:cubicBezTo>
                  <a:cubicBezTo>
                    <a:pt x="112" y="23"/>
                    <a:pt x="152" y="17"/>
                    <a:pt x="191" y="12"/>
                  </a:cubicBezTo>
                  <a:cubicBezTo>
                    <a:pt x="204" y="10"/>
                    <a:pt x="217" y="8"/>
                    <a:pt x="230" y="4"/>
                  </a:cubicBezTo>
                  <a:cubicBezTo>
                    <a:pt x="234" y="15"/>
                    <a:pt x="234" y="15"/>
                    <a:pt x="234" y="15"/>
                  </a:cubicBezTo>
                  <a:cubicBezTo>
                    <a:pt x="230" y="17"/>
                    <a:pt x="225" y="22"/>
                    <a:pt x="221" y="26"/>
                  </a:cubicBezTo>
                  <a:cubicBezTo>
                    <a:pt x="213" y="35"/>
                    <a:pt x="204" y="46"/>
                    <a:pt x="196" y="56"/>
                  </a:cubicBezTo>
                  <a:cubicBezTo>
                    <a:pt x="183" y="73"/>
                    <a:pt x="169" y="90"/>
                    <a:pt x="155" y="107"/>
                  </a:cubicBezTo>
                  <a:cubicBezTo>
                    <a:pt x="128" y="140"/>
                    <a:pt x="101" y="174"/>
                    <a:pt x="75" y="209"/>
                  </a:cubicBezTo>
                  <a:cubicBezTo>
                    <a:pt x="78" y="208"/>
                    <a:pt x="78" y="208"/>
                    <a:pt x="78" y="208"/>
                  </a:cubicBezTo>
                  <a:cubicBezTo>
                    <a:pt x="115" y="202"/>
                    <a:pt x="151" y="197"/>
                    <a:pt x="187" y="191"/>
                  </a:cubicBezTo>
                  <a:cubicBezTo>
                    <a:pt x="198" y="189"/>
                    <a:pt x="222" y="186"/>
                    <a:pt x="230" y="180"/>
                  </a:cubicBezTo>
                  <a:cubicBezTo>
                    <a:pt x="240" y="172"/>
                    <a:pt x="238" y="154"/>
                    <a:pt x="238" y="142"/>
                  </a:cubicBezTo>
                  <a:cubicBezTo>
                    <a:pt x="247" y="140"/>
                    <a:pt x="247" y="140"/>
                    <a:pt x="247" y="140"/>
                  </a:cubicBezTo>
                  <a:cubicBezTo>
                    <a:pt x="262" y="231"/>
                    <a:pt x="262" y="231"/>
                    <a:pt x="262" y="231"/>
                  </a:cubicBezTo>
                  <a:cubicBezTo>
                    <a:pt x="252" y="233"/>
                    <a:pt x="252" y="233"/>
                    <a:pt x="252" y="233"/>
                  </a:cubicBezTo>
                  <a:cubicBezTo>
                    <a:pt x="249" y="223"/>
                    <a:pt x="247" y="208"/>
                    <a:pt x="238" y="203"/>
                  </a:cubicBezTo>
                  <a:cubicBezTo>
                    <a:pt x="229" y="199"/>
                    <a:pt x="201" y="204"/>
                    <a:pt x="191" y="205"/>
                  </a:cubicBezTo>
                  <a:cubicBezTo>
                    <a:pt x="155" y="210"/>
                    <a:pt x="120" y="213"/>
                    <a:pt x="85" y="218"/>
                  </a:cubicBezTo>
                  <a:cubicBezTo>
                    <a:pt x="55" y="223"/>
                    <a:pt x="50" y="235"/>
                    <a:pt x="52" y="263"/>
                  </a:cubicBezTo>
                  <a:cubicBezTo>
                    <a:pt x="43" y="264"/>
                    <a:pt x="43" y="264"/>
                    <a:pt x="43" y="264"/>
                  </a:cubicBezTo>
                  <a:cubicBezTo>
                    <a:pt x="33" y="202"/>
                    <a:pt x="33" y="202"/>
                    <a:pt x="33" y="202"/>
                  </a:cubicBezTo>
                  <a:cubicBezTo>
                    <a:pt x="38" y="197"/>
                    <a:pt x="43" y="192"/>
                    <a:pt x="46" y="187"/>
                  </a:cubicBezTo>
                  <a:cubicBezTo>
                    <a:pt x="61" y="170"/>
                    <a:pt x="76" y="152"/>
                    <a:pt x="91" y="133"/>
                  </a:cubicBezTo>
                  <a:cubicBezTo>
                    <a:pt x="119" y="97"/>
                    <a:pt x="147" y="62"/>
                    <a:pt x="174" y="26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35" y="47"/>
                    <a:pt x="20" y="49"/>
                    <a:pt x="24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13"/>
                    <a:pt x="16" y="24"/>
                    <a:pt x="29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C3AA8D8D-2625-4C3B-98F5-05D9F025B5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01" y="1954"/>
              <a:ext cx="135" cy="120"/>
            </a:xfrm>
            <a:custGeom>
              <a:avLst/>
              <a:gdLst>
                <a:gd name="T0" fmla="*/ 252 w 252"/>
                <a:gd name="T1" fmla="*/ 2 h 224"/>
                <a:gd name="T2" fmla="*/ 243 w 252"/>
                <a:gd name="T3" fmla="*/ 0 h 224"/>
                <a:gd name="T4" fmla="*/ 222 w 252"/>
                <a:gd name="T5" fmla="*/ 27 h 224"/>
                <a:gd name="T6" fmla="*/ 184 w 252"/>
                <a:gd name="T7" fmla="*/ 35 h 224"/>
                <a:gd name="T8" fmla="*/ 0 w 252"/>
                <a:gd name="T9" fmla="*/ 57 h 224"/>
                <a:gd name="T10" fmla="*/ 0 w 252"/>
                <a:gd name="T11" fmla="*/ 59 h 224"/>
                <a:gd name="T12" fmla="*/ 18 w 252"/>
                <a:gd name="T13" fmla="*/ 88 h 224"/>
                <a:gd name="T14" fmla="*/ 41 w 252"/>
                <a:gd name="T15" fmla="*/ 98 h 224"/>
                <a:gd name="T16" fmla="*/ 171 w 252"/>
                <a:gd name="T17" fmla="*/ 181 h 224"/>
                <a:gd name="T18" fmla="*/ 198 w 252"/>
                <a:gd name="T19" fmla="*/ 204 h 224"/>
                <a:gd name="T20" fmla="*/ 200 w 252"/>
                <a:gd name="T21" fmla="*/ 222 h 224"/>
                <a:gd name="T22" fmla="*/ 210 w 252"/>
                <a:gd name="T23" fmla="*/ 224 h 224"/>
                <a:gd name="T24" fmla="*/ 225 w 252"/>
                <a:gd name="T25" fmla="*/ 146 h 224"/>
                <a:gd name="T26" fmla="*/ 215 w 252"/>
                <a:gd name="T27" fmla="*/ 144 h 224"/>
                <a:gd name="T28" fmla="*/ 196 w 252"/>
                <a:gd name="T29" fmla="*/ 172 h 224"/>
                <a:gd name="T30" fmla="*/ 168 w 252"/>
                <a:gd name="T31" fmla="*/ 159 h 224"/>
                <a:gd name="T32" fmla="*/ 128 w 252"/>
                <a:gd name="T33" fmla="*/ 136 h 224"/>
                <a:gd name="T34" fmla="*/ 140 w 252"/>
                <a:gd name="T35" fmla="*/ 72 h 224"/>
                <a:gd name="T36" fmla="*/ 199 w 252"/>
                <a:gd name="T37" fmla="*/ 66 h 224"/>
                <a:gd name="T38" fmla="*/ 217 w 252"/>
                <a:gd name="T39" fmla="*/ 67 h 224"/>
                <a:gd name="T40" fmla="*/ 223 w 252"/>
                <a:gd name="T41" fmla="*/ 102 h 224"/>
                <a:gd name="T42" fmla="*/ 232 w 252"/>
                <a:gd name="T43" fmla="*/ 104 h 224"/>
                <a:gd name="T44" fmla="*/ 252 w 252"/>
                <a:gd name="T45" fmla="*/ 2 h 224"/>
                <a:gd name="T46" fmla="*/ 128 w 252"/>
                <a:gd name="T47" fmla="*/ 74 h 224"/>
                <a:gd name="T48" fmla="*/ 118 w 252"/>
                <a:gd name="T49" fmla="*/ 130 h 224"/>
                <a:gd name="T50" fmla="*/ 41 w 252"/>
                <a:gd name="T51" fmla="*/ 84 h 224"/>
                <a:gd name="T52" fmla="*/ 128 w 252"/>
                <a:gd name="T53" fmla="*/ 7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2" h="224">
                  <a:moveTo>
                    <a:pt x="252" y="2"/>
                  </a:moveTo>
                  <a:cubicBezTo>
                    <a:pt x="243" y="0"/>
                    <a:pt x="243" y="0"/>
                    <a:pt x="243" y="0"/>
                  </a:cubicBezTo>
                  <a:cubicBezTo>
                    <a:pt x="238" y="20"/>
                    <a:pt x="227" y="26"/>
                    <a:pt x="222" y="27"/>
                  </a:cubicBezTo>
                  <a:cubicBezTo>
                    <a:pt x="211" y="30"/>
                    <a:pt x="197" y="33"/>
                    <a:pt x="184" y="35"/>
                  </a:cubicBezTo>
                  <a:cubicBezTo>
                    <a:pt x="127" y="42"/>
                    <a:pt x="74" y="49"/>
                    <a:pt x="0" y="57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0" y="67"/>
                    <a:pt x="14" y="77"/>
                    <a:pt x="18" y="88"/>
                  </a:cubicBezTo>
                  <a:cubicBezTo>
                    <a:pt x="28" y="90"/>
                    <a:pt x="33" y="93"/>
                    <a:pt x="41" y="98"/>
                  </a:cubicBezTo>
                  <a:cubicBezTo>
                    <a:pt x="84" y="125"/>
                    <a:pt x="137" y="157"/>
                    <a:pt x="171" y="181"/>
                  </a:cubicBezTo>
                  <a:cubicBezTo>
                    <a:pt x="193" y="196"/>
                    <a:pt x="195" y="202"/>
                    <a:pt x="198" y="204"/>
                  </a:cubicBezTo>
                  <a:cubicBezTo>
                    <a:pt x="201" y="207"/>
                    <a:pt x="202" y="211"/>
                    <a:pt x="200" y="222"/>
                  </a:cubicBezTo>
                  <a:cubicBezTo>
                    <a:pt x="210" y="224"/>
                    <a:pt x="210" y="224"/>
                    <a:pt x="210" y="224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215" y="144"/>
                    <a:pt x="215" y="144"/>
                    <a:pt x="215" y="144"/>
                  </a:cubicBezTo>
                  <a:cubicBezTo>
                    <a:pt x="212" y="155"/>
                    <a:pt x="210" y="174"/>
                    <a:pt x="196" y="172"/>
                  </a:cubicBezTo>
                  <a:cubicBezTo>
                    <a:pt x="190" y="171"/>
                    <a:pt x="179" y="166"/>
                    <a:pt x="168" y="159"/>
                  </a:cubicBezTo>
                  <a:cubicBezTo>
                    <a:pt x="155" y="152"/>
                    <a:pt x="142" y="144"/>
                    <a:pt x="128" y="136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62" y="69"/>
                    <a:pt x="184" y="67"/>
                    <a:pt x="199" y="66"/>
                  </a:cubicBezTo>
                  <a:cubicBezTo>
                    <a:pt x="207" y="65"/>
                    <a:pt x="215" y="66"/>
                    <a:pt x="217" y="67"/>
                  </a:cubicBezTo>
                  <a:cubicBezTo>
                    <a:pt x="228" y="75"/>
                    <a:pt x="226" y="88"/>
                    <a:pt x="223" y="102"/>
                  </a:cubicBezTo>
                  <a:cubicBezTo>
                    <a:pt x="232" y="104"/>
                    <a:pt x="232" y="104"/>
                    <a:pt x="232" y="104"/>
                  </a:cubicBezTo>
                  <a:lnTo>
                    <a:pt x="252" y="2"/>
                  </a:lnTo>
                  <a:close/>
                  <a:moveTo>
                    <a:pt x="128" y="74"/>
                  </a:moveTo>
                  <a:cubicBezTo>
                    <a:pt x="118" y="130"/>
                    <a:pt x="118" y="130"/>
                    <a:pt x="118" y="130"/>
                  </a:cubicBezTo>
                  <a:cubicBezTo>
                    <a:pt x="75" y="105"/>
                    <a:pt x="51" y="91"/>
                    <a:pt x="41" y="84"/>
                  </a:cubicBezTo>
                  <a:cubicBezTo>
                    <a:pt x="60" y="82"/>
                    <a:pt x="89" y="79"/>
                    <a:pt x="128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5EB62E5-A2F6-4FEF-850D-3FE211ECA7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8" y="1701"/>
              <a:ext cx="166" cy="184"/>
            </a:xfrm>
            <a:custGeom>
              <a:avLst/>
              <a:gdLst>
                <a:gd name="T0" fmla="*/ 139 w 309"/>
                <a:gd name="T1" fmla="*/ 40 h 343"/>
                <a:gd name="T2" fmla="*/ 173 w 309"/>
                <a:gd name="T3" fmla="*/ 66 h 343"/>
                <a:gd name="T4" fmla="*/ 275 w 309"/>
                <a:gd name="T5" fmla="*/ 129 h 343"/>
                <a:gd name="T6" fmla="*/ 309 w 309"/>
                <a:gd name="T7" fmla="*/ 148 h 343"/>
                <a:gd name="T8" fmla="*/ 307 w 309"/>
                <a:gd name="T9" fmla="*/ 159 h 343"/>
                <a:gd name="T10" fmla="*/ 290 w 309"/>
                <a:gd name="T11" fmla="*/ 160 h 343"/>
                <a:gd name="T12" fmla="*/ 251 w 309"/>
                <a:gd name="T13" fmla="*/ 166 h 343"/>
                <a:gd name="T14" fmla="*/ 188 w 309"/>
                <a:gd name="T15" fmla="*/ 180 h 343"/>
                <a:gd name="T16" fmla="*/ 61 w 309"/>
                <a:gd name="T17" fmla="*/ 207 h 343"/>
                <a:gd name="T18" fmla="*/ 64 w 309"/>
                <a:gd name="T19" fmla="*/ 209 h 343"/>
                <a:gd name="T20" fmla="*/ 159 w 309"/>
                <a:gd name="T21" fmla="*/ 264 h 343"/>
                <a:gd name="T22" fmla="*/ 200 w 309"/>
                <a:gd name="T23" fmla="*/ 283 h 343"/>
                <a:gd name="T24" fmla="*/ 229 w 309"/>
                <a:gd name="T25" fmla="*/ 259 h 343"/>
                <a:gd name="T26" fmla="*/ 237 w 309"/>
                <a:gd name="T27" fmla="*/ 264 h 343"/>
                <a:gd name="T28" fmla="*/ 190 w 309"/>
                <a:gd name="T29" fmla="*/ 343 h 343"/>
                <a:gd name="T30" fmla="*/ 182 w 309"/>
                <a:gd name="T31" fmla="*/ 338 h 343"/>
                <a:gd name="T32" fmla="*/ 189 w 309"/>
                <a:gd name="T33" fmla="*/ 306 h 343"/>
                <a:gd name="T34" fmla="*/ 152 w 309"/>
                <a:gd name="T35" fmla="*/ 278 h 343"/>
                <a:gd name="T36" fmla="*/ 61 w 309"/>
                <a:gd name="T37" fmla="*/ 221 h 343"/>
                <a:gd name="T38" fmla="*/ 8 w 309"/>
                <a:gd name="T39" fmla="*/ 234 h 343"/>
                <a:gd name="T40" fmla="*/ 0 w 309"/>
                <a:gd name="T41" fmla="*/ 229 h 343"/>
                <a:gd name="T42" fmla="*/ 32 w 309"/>
                <a:gd name="T43" fmla="*/ 176 h 343"/>
                <a:gd name="T44" fmla="*/ 52 w 309"/>
                <a:gd name="T45" fmla="*/ 173 h 343"/>
                <a:gd name="T46" fmla="*/ 121 w 309"/>
                <a:gd name="T47" fmla="*/ 159 h 343"/>
                <a:gd name="T48" fmla="*/ 253 w 309"/>
                <a:gd name="T49" fmla="*/ 129 h 343"/>
                <a:gd name="T50" fmla="*/ 166 w 309"/>
                <a:gd name="T51" fmla="*/ 77 h 343"/>
                <a:gd name="T52" fmla="*/ 96 w 309"/>
                <a:gd name="T53" fmla="*/ 85 h 343"/>
                <a:gd name="T54" fmla="*/ 89 w 309"/>
                <a:gd name="T55" fmla="*/ 80 h 343"/>
                <a:gd name="T56" fmla="*/ 136 w 309"/>
                <a:gd name="T57" fmla="*/ 0 h 343"/>
                <a:gd name="T58" fmla="*/ 143 w 309"/>
                <a:gd name="T59" fmla="*/ 5 h 343"/>
                <a:gd name="T60" fmla="*/ 139 w 309"/>
                <a:gd name="T61" fmla="*/ 4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9" h="343">
                  <a:moveTo>
                    <a:pt x="139" y="40"/>
                  </a:moveTo>
                  <a:cubicBezTo>
                    <a:pt x="142" y="47"/>
                    <a:pt x="167" y="61"/>
                    <a:pt x="173" y="66"/>
                  </a:cubicBezTo>
                  <a:cubicBezTo>
                    <a:pt x="207" y="88"/>
                    <a:pt x="241" y="108"/>
                    <a:pt x="275" y="129"/>
                  </a:cubicBezTo>
                  <a:cubicBezTo>
                    <a:pt x="286" y="135"/>
                    <a:pt x="297" y="142"/>
                    <a:pt x="309" y="148"/>
                  </a:cubicBezTo>
                  <a:cubicBezTo>
                    <a:pt x="307" y="159"/>
                    <a:pt x="307" y="159"/>
                    <a:pt x="307" y="159"/>
                  </a:cubicBezTo>
                  <a:cubicBezTo>
                    <a:pt x="301" y="158"/>
                    <a:pt x="294" y="159"/>
                    <a:pt x="290" y="160"/>
                  </a:cubicBezTo>
                  <a:cubicBezTo>
                    <a:pt x="277" y="162"/>
                    <a:pt x="264" y="164"/>
                    <a:pt x="251" y="166"/>
                  </a:cubicBezTo>
                  <a:cubicBezTo>
                    <a:pt x="231" y="171"/>
                    <a:pt x="209" y="175"/>
                    <a:pt x="188" y="180"/>
                  </a:cubicBezTo>
                  <a:cubicBezTo>
                    <a:pt x="146" y="189"/>
                    <a:pt x="104" y="197"/>
                    <a:pt x="61" y="207"/>
                  </a:cubicBezTo>
                  <a:cubicBezTo>
                    <a:pt x="64" y="209"/>
                    <a:pt x="64" y="209"/>
                    <a:pt x="64" y="209"/>
                  </a:cubicBezTo>
                  <a:cubicBezTo>
                    <a:pt x="96" y="228"/>
                    <a:pt x="127" y="246"/>
                    <a:pt x="159" y="264"/>
                  </a:cubicBezTo>
                  <a:cubicBezTo>
                    <a:pt x="169" y="270"/>
                    <a:pt x="190" y="282"/>
                    <a:pt x="200" y="283"/>
                  </a:cubicBezTo>
                  <a:cubicBezTo>
                    <a:pt x="212" y="283"/>
                    <a:pt x="222" y="267"/>
                    <a:pt x="229" y="259"/>
                  </a:cubicBezTo>
                  <a:cubicBezTo>
                    <a:pt x="237" y="264"/>
                    <a:pt x="237" y="264"/>
                    <a:pt x="237" y="264"/>
                  </a:cubicBezTo>
                  <a:cubicBezTo>
                    <a:pt x="190" y="343"/>
                    <a:pt x="190" y="343"/>
                    <a:pt x="190" y="343"/>
                  </a:cubicBezTo>
                  <a:cubicBezTo>
                    <a:pt x="182" y="338"/>
                    <a:pt x="182" y="338"/>
                    <a:pt x="182" y="338"/>
                  </a:cubicBezTo>
                  <a:cubicBezTo>
                    <a:pt x="185" y="329"/>
                    <a:pt x="194" y="317"/>
                    <a:pt x="189" y="306"/>
                  </a:cubicBezTo>
                  <a:cubicBezTo>
                    <a:pt x="185" y="297"/>
                    <a:pt x="160" y="284"/>
                    <a:pt x="152" y="278"/>
                  </a:cubicBezTo>
                  <a:cubicBezTo>
                    <a:pt x="122" y="259"/>
                    <a:pt x="92" y="239"/>
                    <a:pt x="61" y="221"/>
                  </a:cubicBezTo>
                  <a:cubicBezTo>
                    <a:pt x="35" y="206"/>
                    <a:pt x="24" y="212"/>
                    <a:pt x="8" y="234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9" y="176"/>
                    <a:pt x="46" y="175"/>
                    <a:pt x="52" y="173"/>
                  </a:cubicBezTo>
                  <a:cubicBezTo>
                    <a:pt x="75" y="168"/>
                    <a:pt x="98" y="164"/>
                    <a:pt x="121" y="159"/>
                  </a:cubicBezTo>
                  <a:cubicBezTo>
                    <a:pt x="165" y="150"/>
                    <a:pt x="209" y="139"/>
                    <a:pt x="253" y="129"/>
                  </a:cubicBezTo>
                  <a:cubicBezTo>
                    <a:pt x="166" y="77"/>
                    <a:pt x="166" y="77"/>
                    <a:pt x="166" y="77"/>
                  </a:cubicBezTo>
                  <a:cubicBezTo>
                    <a:pt x="132" y="57"/>
                    <a:pt x="120" y="48"/>
                    <a:pt x="96" y="85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37" y="16"/>
                    <a:pt x="133" y="27"/>
                    <a:pt x="139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2A7DD9EA-7557-467D-9569-EE40B7781E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20" y="1567"/>
              <a:ext cx="118" cy="133"/>
            </a:xfrm>
            <a:custGeom>
              <a:avLst/>
              <a:gdLst>
                <a:gd name="T0" fmla="*/ 190 w 220"/>
                <a:gd name="T1" fmla="*/ 207 h 247"/>
                <a:gd name="T2" fmla="*/ 177 w 220"/>
                <a:gd name="T3" fmla="*/ 219 h 247"/>
                <a:gd name="T4" fmla="*/ 135 w 220"/>
                <a:gd name="T5" fmla="*/ 247 h 247"/>
                <a:gd name="T6" fmla="*/ 91 w 220"/>
                <a:gd name="T7" fmla="*/ 209 h 247"/>
                <a:gd name="T8" fmla="*/ 97 w 220"/>
                <a:gd name="T9" fmla="*/ 201 h 247"/>
                <a:gd name="T10" fmla="*/ 157 w 220"/>
                <a:gd name="T11" fmla="*/ 216 h 247"/>
                <a:gd name="T12" fmla="*/ 176 w 220"/>
                <a:gd name="T13" fmla="*/ 206 h 247"/>
                <a:gd name="T14" fmla="*/ 180 w 220"/>
                <a:gd name="T15" fmla="*/ 145 h 247"/>
                <a:gd name="T16" fmla="*/ 95 w 220"/>
                <a:gd name="T17" fmla="*/ 142 h 247"/>
                <a:gd name="T18" fmla="*/ 24 w 220"/>
                <a:gd name="T19" fmla="*/ 125 h 247"/>
                <a:gd name="T20" fmla="*/ 35 w 220"/>
                <a:gd name="T21" fmla="*/ 31 h 247"/>
                <a:gd name="T22" fmla="*/ 68 w 220"/>
                <a:gd name="T23" fmla="*/ 11 h 247"/>
                <a:gd name="T24" fmla="*/ 73 w 220"/>
                <a:gd name="T25" fmla="*/ 8 h 247"/>
                <a:gd name="T26" fmla="*/ 79 w 220"/>
                <a:gd name="T27" fmla="*/ 0 h 247"/>
                <a:gd name="T28" fmla="*/ 93 w 220"/>
                <a:gd name="T29" fmla="*/ 13 h 247"/>
                <a:gd name="T30" fmla="*/ 120 w 220"/>
                <a:gd name="T31" fmla="*/ 37 h 247"/>
                <a:gd name="T32" fmla="*/ 114 w 220"/>
                <a:gd name="T33" fmla="*/ 44 h 247"/>
                <a:gd name="T34" fmla="*/ 39 w 220"/>
                <a:gd name="T35" fmla="*/ 44 h 247"/>
                <a:gd name="T36" fmla="*/ 36 w 220"/>
                <a:gd name="T37" fmla="*/ 99 h 247"/>
                <a:gd name="T38" fmla="*/ 91 w 220"/>
                <a:gd name="T39" fmla="*/ 106 h 247"/>
                <a:gd name="T40" fmla="*/ 196 w 220"/>
                <a:gd name="T41" fmla="*/ 118 h 247"/>
                <a:gd name="T42" fmla="*/ 190 w 220"/>
                <a:gd name="T43" fmla="*/ 20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0" h="247">
                  <a:moveTo>
                    <a:pt x="190" y="207"/>
                  </a:moveTo>
                  <a:cubicBezTo>
                    <a:pt x="186" y="212"/>
                    <a:pt x="181" y="215"/>
                    <a:pt x="177" y="219"/>
                  </a:cubicBezTo>
                  <a:cubicBezTo>
                    <a:pt x="164" y="230"/>
                    <a:pt x="149" y="239"/>
                    <a:pt x="135" y="247"/>
                  </a:cubicBezTo>
                  <a:cubicBezTo>
                    <a:pt x="119" y="235"/>
                    <a:pt x="105" y="223"/>
                    <a:pt x="91" y="209"/>
                  </a:cubicBezTo>
                  <a:cubicBezTo>
                    <a:pt x="97" y="201"/>
                    <a:pt x="97" y="201"/>
                    <a:pt x="97" y="201"/>
                  </a:cubicBezTo>
                  <a:cubicBezTo>
                    <a:pt x="115" y="211"/>
                    <a:pt x="135" y="223"/>
                    <a:pt x="157" y="216"/>
                  </a:cubicBezTo>
                  <a:cubicBezTo>
                    <a:pt x="163" y="214"/>
                    <a:pt x="170" y="211"/>
                    <a:pt x="176" y="206"/>
                  </a:cubicBezTo>
                  <a:cubicBezTo>
                    <a:pt x="193" y="190"/>
                    <a:pt x="196" y="163"/>
                    <a:pt x="180" y="145"/>
                  </a:cubicBezTo>
                  <a:cubicBezTo>
                    <a:pt x="158" y="120"/>
                    <a:pt x="122" y="136"/>
                    <a:pt x="95" y="142"/>
                  </a:cubicBezTo>
                  <a:cubicBezTo>
                    <a:pt x="69" y="149"/>
                    <a:pt x="43" y="147"/>
                    <a:pt x="24" y="125"/>
                  </a:cubicBezTo>
                  <a:cubicBezTo>
                    <a:pt x="0" y="97"/>
                    <a:pt x="8" y="55"/>
                    <a:pt x="35" y="31"/>
                  </a:cubicBezTo>
                  <a:cubicBezTo>
                    <a:pt x="45" y="23"/>
                    <a:pt x="57" y="17"/>
                    <a:pt x="68" y="11"/>
                  </a:cubicBezTo>
                  <a:cubicBezTo>
                    <a:pt x="70" y="10"/>
                    <a:pt x="71" y="9"/>
                    <a:pt x="73" y="8"/>
                  </a:cubicBezTo>
                  <a:cubicBezTo>
                    <a:pt x="76" y="6"/>
                    <a:pt x="78" y="3"/>
                    <a:pt x="79" y="0"/>
                  </a:cubicBezTo>
                  <a:cubicBezTo>
                    <a:pt x="84" y="3"/>
                    <a:pt x="88" y="8"/>
                    <a:pt x="93" y="13"/>
                  </a:cubicBezTo>
                  <a:cubicBezTo>
                    <a:pt x="120" y="37"/>
                    <a:pt x="120" y="37"/>
                    <a:pt x="120" y="37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91" y="32"/>
                    <a:pt x="62" y="24"/>
                    <a:pt x="39" y="44"/>
                  </a:cubicBezTo>
                  <a:cubicBezTo>
                    <a:pt x="22" y="59"/>
                    <a:pt x="21" y="82"/>
                    <a:pt x="36" y="99"/>
                  </a:cubicBezTo>
                  <a:cubicBezTo>
                    <a:pt x="50" y="115"/>
                    <a:pt x="73" y="110"/>
                    <a:pt x="91" y="106"/>
                  </a:cubicBezTo>
                  <a:cubicBezTo>
                    <a:pt x="130" y="98"/>
                    <a:pt x="165" y="82"/>
                    <a:pt x="196" y="118"/>
                  </a:cubicBezTo>
                  <a:cubicBezTo>
                    <a:pt x="220" y="143"/>
                    <a:pt x="211" y="183"/>
                    <a:pt x="190" y="2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E3F96E8-0A91-47C1-9F0B-DBA1D342D3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9" y="1474"/>
              <a:ext cx="101" cy="130"/>
            </a:xfrm>
            <a:custGeom>
              <a:avLst/>
              <a:gdLst>
                <a:gd name="T0" fmla="*/ 69 w 187"/>
                <a:gd name="T1" fmla="*/ 32 h 243"/>
                <a:gd name="T2" fmla="*/ 88 w 187"/>
                <a:gd name="T3" fmla="*/ 78 h 243"/>
                <a:gd name="T4" fmla="*/ 134 w 187"/>
                <a:gd name="T5" fmla="*/ 170 h 243"/>
                <a:gd name="T6" fmla="*/ 182 w 187"/>
                <a:gd name="T7" fmla="*/ 190 h 243"/>
                <a:gd name="T8" fmla="*/ 187 w 187"/>
                <a:gd name="T9" fmla="*/ 199 h 243"/>
                <a:gd name="T10" fmla="*/ 98 w 187"/>
                <a:gd name="T11" fmla="*/ 243 h 243"/>
                <a:gd name="T12" fmla="*/ 93 w 187"/>
                <a:gd name="T13" fmla="*/ 234 h 243"/>
                <a:gd name="T14" fmla="*/ 104 w 187"/>
                <a:gd name="T15" fmla="*/ 185 h 243"/>
                <a:gd name="T16" fmla="*/ 53 w 187"/>
                <a:gd name="T17" fmla="*/ 79 h 243"/>
                <a:gd name="T18" fmla="*/ 45 w 187"/>
                <a:gd name="T19" fmla="*/ 61 h 243"/>
                <a:gd name="T20" fmla="*/ 5 w 187"/>
                <a:gd name="T21" fmla="*/ 52 h 243"/>
                <a:gd name="T22" fmla="*/ 0 w 187"/>
                <a:gd name="T23" fmla="*/ 44 h 243"/>
                <a:gd name="T24" fmla="*/ 89 w 187"/>
                <a:gd name="T25" fmla="*/ 0 h 243"/>
                <a:gd name="T26" fmla="*/ 94 w 187"/>
                <a:gd name="T27" fmla="*/ 8 h 243"/>
                <a:gd name="T28" fmla="*/ 69 w 187"/>
                <a:gd name="T29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243">
                  <a:moveTo>
                    <a:pt x="69" y="32"/>
                  </a:moveTo>
                  <a:cubicBezTo>
                    <a:pt x="68" y="38"/>
                    <a:pt x="85" y="70"/>
                    <a:pt x="88" y="78"/>
                  </a:cubicBezTo>
                  <a:cubicBezTo>
                    <a:pt x="103" y="109"/>
                    <a:pt x="119" y="139"/>
                    <a:pt x="134" y="170"/>
                  </a:cubicBezTo>
                  <a:cubicBezTo>
                    <a:pt x="149" y="200"/>
                    <a:pt x="149" y="203"/>
                    <a:pt x="182" y="190"/>
                  </a:cubicBezTo>
                  <a:cubicBezTo>
                    <a:pt x="187" y="199"/>
                    <a:pt x="187" y="199"/>
                    <a:pt x="187" y="199"/>
                  </a:cubicBezTo>
                  <a:cubicBezTo>
                    <a:pt x="98" y="243"/>
                    <a:pt x="98" y="243"/>
                    <a:pt x="98" y="243"/>
                  </a:cubicBezTo>
                  <a:cubicBezTo>
                    <a:pt x="93" y="234"/>
                    <a:pt x="93" y="234"/>
                    <a:pt x="93" y="234"/>
                  </a:cubicBezTo>
                  <a:cubicBezTo>
                    <a:pt x="125" y="218"/>
                    <a:pt x="118" y="213"/>
                    <a:pt x="104" y="185"/>
                  </a:cubicBezTo>
                  <a:cubicBezTo>
                    <a:pt x="87" y="150"/>
                    <a:pt x="70" y="114"/>
                    <a:pt x="53" y="79"/>
                  </a:cubicBezTo>
                  <a:cubicBezTo>
                    <a:pt x="51" y="74"/>
                    <a:pt x="48" y="67"/>
                    <a:pt x="45" y="61"/>
                  </a:cubicBezTo>
                  <a:cubicBezTo>
                    <a:pt x="33" y="36"/>
                    <a:pt x="24" y="45"/>
                    <a:pt x="5" y="5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85" y="15"/>
                    <a:pt x="69" y="21"/>
                    <a:pt x="69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CA3F900-57BC-4074-B3A1-B2234A039F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1410"/>
              <a:ext cx="141" cy="139"/>
            </a:xfrm>
            <a:custGeom>
              <a:avLst/>
              <a:gdLst>
                <a:gd name="T0" fmla="*/ 232 w 264"/>
                <a:gd name="T1" fmla="*/ 28 h 261"/>
                <a:gd name="T2" fmla="*/ 234 w 264"/>
                <a:gd name="T3" fmla="*/ 73 h 261"/>
                <a:gd name="T4" fmla="*/ 250 w 264"/>
                <a:gd name="T5" fmla="*/ 191 h 261"/>
                <a:gd name="T6" fmla="*/ 257 w 264"/>
                <a:gd name="T7" fmla="*/ 230 h 261"/>
                <a:gd name="T8" fmla="*/ 247 w 264"/>
                <a:gd name="T9" fmla="*/ 234 h 261"/>
                <a:gd name="T10" fmla="*/ 235 w 264"/>
                <a:gd name="T11" fmla="*/ 221 h 261"/>
                <a:gd name="T12" fmla="*/ 206 w 264"/>
                <a:gd name="T13" fmla="*/ 196 h 261"/>
                <a:gd name="T14" fmla="*/ 156 w 264"/>
                <a:gd name="T15" fmla="*/ 155 h 261"/>
                <a:gd name="T16" fmla="*/ 54 w 264"/>
                <a:gd name="T17" fmla="*/ 75 h 261"/>
                <a:gd name="T18" fmla="*/ 55 w 264"/>
                <a:gd name="T19" fmla="*/ 78 h 261"/>
                <a:gd name="T20" fmla="*/ 72 w 264"/>
                <a:gd name="T21" fmla="*/ 187 h 261"/>
                <a:gd name="T22" fmla="*/ 83 w 264"/>
                <a:gd name="T23" fmla="*/ 230 h 261"/>
                <a:gd name="T24" fmla="*/ 121 w 264"/>
                <a:gd name="T25" fmla="*/ 238 h 261"/>
                <a:gd name="T26" fmla="*/ 123 w 264"/>
                <a:gd name="T27" fmla="*/ 247 h 261"/>
                <a:gd name="T28" fmla="*/ 33 w 264"/>
                <a:gd name="T29" fmla="*/ 261 h 261"/>
                <a:gd name="T30" fmla="*/ 31 w 264"/>
                <a:gd name="T31" fmla="*/ 252 h 261"/>
                <a:gd name="T32" fmla="*/ 60 w 264"/>
                <a:gd name="T33" fmla="*/ 238 h 261"/>
                <a:gd name="T34" fmla="*/ 58 w 264"/>
                <a:gd name="T35" fmla="*/ 191 h 261"/>
                <a:gd name="T36" fmla="*/ 45 w 264"/>
                <a:gd name="T37" fmla="*/ 85 h 261"/>
                <a:gd name="T38" fmla="*/ 1 w 264"/>
                <a:gd name="T39" fmla="*/ 52 h 261"/>
                <a:gd name="T40" fmla="*/ 0 w 264"/>
                <a:gd name="T41" fmla="*/ 43 h 261"/>
                <a:gd name="T42" fmla="*/ 62 w 264"/>
                <a:gd name="T43" fmla="*/ 33 h 261"/>
                <a:gd name="T44" fmla="*/ 76 w 264"/>
                <a:gd name="T45" fmla="*/ 46 h 261"/>
                <a:gd name="T46" fmla="*/ 130 w 264"/>
                <a:gd name="T47" fmla="*/ 90 h 261"/>
                <a:gd name="T48" fmla="*/ 237 w 264"/>
                <a:gd name="T49" fmla="*/ 174 h 261"/>
                <a:gd name="T50" fmla="*/ 221 w 264"/>
                <a:gd name="T51" fmla="*/ 74 h 261"/>
                <a:gd name="T52" fmla="*/ 172 w 264"/>
                <a:gd name="T53" fmla="*/ 24 h 261"/>
                <a:gd name="T54" fmla="*/ 171 w 264"/>
                <a:gd name="T55" fmla="*/ 14 h 261"/>
                <a:gd name="T56" fmla="*/ 263 w 264"/>
                <a:gd name="T57" fmla="*/ 0 h 261"/>
                <a:gd name="T58" fmla="*/ 264 w 264"/>
                <a:gd name="T59" fmla="*/ 9 h 261"/>
                <a:gd name="T60" fmla="*/ 232 w 264"/>
                <a:gd name="T61" fmla="*/ 2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4" h="261">
                  <a:moveTo>
                    <a:pt x="232" y="28"/>
                  </a:moveTo>
                  <a:cubicBezTo>
                    <a:pt x="228" y="36"/>
                    <a:pt x="233" y="64"/>
                    <a:pt x="234" y="73"/>
                  </a:cubicBezTo>
                  <a:cubicBezTo>
                    <a:pt x="238" y="112"/>
                    <a:pt x="243" y="152"/>
                    <a:pt x="250" y="191"/>
                  </a:cubicBezTo>
                  <a:cubicBezTo>
                    <a:pt x="251" y="204"/>
                    <a:pt x="253" y="217"/>
                    <a:pt x="257" y="230"/>
                  </a:cubicBezTo>
                  <a:cubicBezTo>
                    <a:pt x="247" y="234"/>
                    <a:pt x="247" y="234"/>
                    <a:pt x="247" y="234"/>
                  </a:cubicBezTo>
                  <a:cubicBezTo>
                    <a:pt x="244" y="230"/>
                    <a:pt x="239" y="225"/>
                    <a:pt x="235" y="221"/>
                  </a:cubicBezTo>
                  <a:cubicBezTo>
                    <a:pt x="226" y="213"/>
                    <a:pt x="216" y="204"/>
                    <a:pt x="206" y="196"/>
                  </a:cubicBezTo>
                  <a:cubicBezTo>
                    <a:pt x="189" y="183"/>
                    <a:pt x="172" y="168"/>
                    <a:pt x="156" y="155"/>
                  </a:cubicBezTo>
                  <a:cubicBezTo>
                    <a:pt x="122" y="128"/>
                    <a:pt x="88" y="101"/>
                    <a:pt x="54" y="75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61" y="115"/>
                    <a:pt x="66" y="151"/>
                    <a:pt x="72" y="187"/>
                  </a:cubicBezTo>
                  <a:cubicBezTo>
                    <a:pt x="74" y="198"/>
                    <a:pt x="78" y="222"/>
                    <a:pt x="83" y="230"/>
                  </a:cubicBezTo>
                  <a:cubicBezTo>
                    <a:pt x="91" y="240"/>
                    <a:pt x="110" y="238"/>
                    <a:pt x="121" y="238"/>
                  </a:cubicBezTo>
                  <a:cubicBezTo>
                    <a:pt x="123" y="247"/>
                    <a:pt x="123" y="247"/>
                    <a:pt x="123" y="247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1" y="252"/>
                    <a:pt x="31" y="252"/>
                    <a:pt x="31" y="252"/>
                  </a:cubicBezTo>
                  <a:cubicBezTo>
                    <a:pt x="40" y="249"/>
                    <a:pt x="55" y="247"/>
                    <a:pt x="60" y="238"/>
                  </a:cubicBezTo>
                  <a:cubicBezTo>
                    <a:pt x="64" y="229"/>
                    <a:pt x="59" y="201"/>
                    <a:pt x="58" y="191"/>
                  </a:cubicBezTo>
                  <a:cubicBezTo>
                    <a:pt x="53" y="155"/>
                    <a:pt x="50" y="120"/>
                    <a:pt x="45" y="85"/>
                  </a:cubicBezTo>
                  <a:cubicBezTo>
                    <a:pt x="40" y="55"/>
                    <a:pt x="29" y="50"/>
                    <a:pt x="1" y="5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5" y="38"/>
                    <a:pt x="71" y="43"/>
                    <a:pt x="76" y="46"/>
                  </a:cubicBezTo>
                  <a:cubicBezTo>
                    <a:pt x="94" y="61"/>
                    <a:pt x="111" y="76"/>
                    <a:pt x="130" y="90"/>
                  </a:cubicBezTo>
                  <a:cubicBezTo>
                    <a:pt x="166" y="119"/>
                    <a:pt x="202" y="147"/>
                    <a:pt x="237" y="174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16" y="35"/>
                    <a:pt x="215" y="20"/>
                    <a:pt x="172" y="24"/>
                  </a:cubicBezTo>
                  <a:cubicBezTo>
                    <a:pt x="171" y="14"/>
                    <a:pt x="171" y="14"/>
                    <a:pt x="171" y="14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4" y="9"/>
                    <a:pt x="264" y="9"/>
                    <a:pt x="264" y="9"/>
                  </a:cubicBezTo>
                  <a:cubicBezTo>
                    <a:pt x="249" y="13"/>
                    <a:pt x="237" y="16"/>
                    <a:pt x="232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15A4B45-9540-49AD-AA33-6EE7BB6FF1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2" y="1417"/>
              <a:ext cx="85" cy="127"/>
            </a:xfrm>
            <a:custGeom>
              <a:avLst/>
              <a:gdLst>
                <a:gd name="T0" fmla="*/ 67 w 157"/>
                <a:gd name="T1" fmla="*/ 236 h 237"/>
                <a:gd name="T2" fmla="*/ 49 w 157"/>
                <a:gd name="T3" fmla="*/ 234 h 237"/>
                <a:gd name="T4" fmla="*/ 1 w 157"/>
                <a:gd name="T5" fmla="*/ 220 h 237"/>
                <a:gd name="T6" fmla="*/ 2 w 157"/>
                <a:gd name="T7" fmla="*/ 161 h 237"/>
                <a:gd name="T8" fmla="*/ 12 w 157"/>
                <a:gd name="T9" fmla="*/ 161 h 237"/>
                <a:gd name="T10" fmla="*/ 38 w 157"/>
                <a:gd name="T11" fmla="*/ 216 h 237"/>
                <a:gd name="T12" fmla="*/ 58 w 157"/>
                <a:gd name="T13" fmla="*/ 225 h 237"/>
                <a:gd name="T14" fmla="*/ 108 w 157"/>
                <a:gd name="T15" fmla="*/ 190 h 237"/>
                <a:gd name="T16" fmla="*/ 57 w 157"/>
                <a:gd name="T17" fmla="*/ 123 h 237"/>
                <a:gd name="T18" fmla="*/ 25 w 157"/>
                <a:gd name="T19" fmla="*/ 58 h 237"/>
                <a:gd name="T20" fmla="*/ 104 w 157"/>
                <a:gd name="T21" fmla="*/ 6 h 237"/>
                <a:gd name="T22" fmla="*/ 141 w 157"/>
                <a:gd name="T23" fmla="*/ 19 h 237"/>
                <a:gd name="T24" fmla="*/ 147 w 157"/>
                <a:gd name="T25" fmla="*/ 21 h 237"/>
                <a:gd name="T26" fmla="*/ 156 w 157"/>
                <a:gd name="T27" fmla="*/ 21 h 237"/>
                <a:gd name="T28" fmla="*/ 156 w 157"/>
                <a:gd name="T29" fmla="*/ 40 h 237"/>
                <a:gd name="T30" fmla="*/ 154 w 157"/>
                <a:gd name="T31" fmla="*/ 76 h 237"/>
                <a:gd name="T32" fmla="*/ 145 w 157"/>
                <a:gd name="T33" fmla="*/ 77 h 237"/>
                <a:gd name="T34" fmla="*/ 98 w 157"/>
                <a:gd name="T35" fmla="*/ 18 h 237"/>
                <a:gd name="T36" fmla="*/ 53 w 157"/>
                <a:gd name="T37" fmla="*/ 50 h 237"/>
                <a:gd name="T38" fmla="*/ 82 w 157"/>
                <a:gd name="T39" fmla="*/ 97 h 237"/>
                <a:gd name="T40" fmla="*/ 140 w 157"/>
                <a:gd name="T41" fmla="*/ 185 h 237"/>
                <a:gd name="T42" fmla="*/ 67 w 157"/>
                <a:gd name="T43" fmla="*/ 23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7" h="237">
                  <a:moveTo>
                    <a:pt x="67" y="236"/>
                  </a:moveTo>
                  <a:cubicBezTo>
                    <a:pt x="60" y="236"/>
                    <a:pt x="55" y="235"/>
                    <a:pt x="49" y="234"/>
                  </a:cubicBezTo>
                  <a:cubicBezTo>
                    <a:pt x="33" y="231"/>
                    <a:pt x="16" y="226"/>
                    <a:pt x="1" y="220"/>
                  </a:cubicBezTo>
                  <a:cubicBezTo>
                    <a:pt x="0" y="200"/>
                    <a:pt x="1" y="181"/>
                    <a:pt x="2" y="161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6" y="181"/>
                    <a:pt x="19" y="205"/>
                    <a:pt x="38" y="216"/>
                  </a:cubicBezTo>
                  <a:cubicBezTo>
                    <a:pt x="45" y="220"/>
                    <a:pt x="51" y="223"/>
                    <a:pt x="58" y="225"/>
                  </a:cubicBezTo>
                  <a:cubicBezTo>
                    <a:pt x="81" y="229"/>
                    <a:pt x="104" y="214"/>
                    <a:pt x="108" y="190"/>
                  </a:cubicBezTo>
                  <a:cubicBezTo>
                    <a:pt x="114" y="156"/>
                    <a:pt x="79" y="138"/>
                    <a:pt x="57" y="123"/>
                  </a:cubicBezTo>
                  <a:cubicBezTo>
                    <a:pt x="36" y="107"/>
                    <a:pt x="20" y="85"/>
                    <a:pt x="25" y="58"/>
                  </a:cubicBezTo>
                  <a:cubicBezTo>
                    <a:pt x="30" y="21"/>
                    <a:pt x="69" y="0"/>
                    <a:pt x="104" y="6"/>
                  </a:cubicBezTo>
                  <a:cubicBezTo>
                    <a:pt x="117" y="8"/>
                    <a:pt x="129" y="15"/>
                    <a:pt x="141" y="19"/>
                  </a:cubicBezTo>
                  <a:cubicBezTo>
                    <a:pt x="143" y="20"/>
                    <a:pt x="144" y="20"/>
                    <a:pt x="147" y="21"/>
                  </a:cubicBezTo>
                  <a:cubicBezTo>
                    <a:pt x="151" y="22"/>
                    <a:pt x="153" y="21"/>
                    <a:pt x="156" y="21"/>
                  </a:cubicBezTo>
                  <a:cubicBezTo>
                    <a:pt x="157" y="27"/>
                    <a:pt x="156" y="33"/>
                    <a:pt x="156" y="40"/>
                  </a:cubicBezTo>
                  <a:cubicBezTo>
                    <a:pt x="154" y="76"/>
                    <a:pt x="154" y="76"/>
                    <a:pt x="154" y="76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39" y="51"/>
                    <a:pt x="128" y="24"/>
                    <a:pt x="98" y="18"/>
                  </a:cubicBezTo>
                  <a:cubicBezTo>
                    <a:pt x="76" y="15"/>
                    <a:pt x="57" y="29"/>
                    <a:pt x="53" y="50"/>
                  </a:cubicBezTo>
                  <a:cubicBezTo>
                    <a:pt x="49" y="71"/>
                    <a:pt x="68" y="86"/>
                    <a:pt x="82" y="97"/>
                  </a:cubicBezTo>
                  <a:cubicBezTo>
                    <a:pt x="113" y="122"/>
                    <a:pt x="148" y="139"/>
                    <a:pt x="140" y="185"/>
                  </a:cubicBezTo>
                  <a:cubicBezTo>
                    <a:pt x="136" y="219"/>
                    <a:pt x="100" y="237"/>
                    <a:pt x="67" y="2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2EB35E8-6694-4DC8-A62A-3184DD161C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6" y="1465"/>
              <a:ext cx="131" cy="131"/>
            </a:xfrm>
            <a:custGeom>
              <a:avLst/>
              <a:gdLst>
                <a:gd name="T0" fmla="*/ 137 w 245"/>
                <a:gd name="T1" fmla="*/ 161 h 243"/>
                <a:gd name="T2" fmla="*/ 114 w 245"/>
                <a:gd name="T3" fmla="*/ 147 h 243"/>
                <a:gd name="T4" fmla="*/ 117 w 245"/>
                <a:gd name="T5" fmla="*/ 141 h 243"/>
                <a:gd name="T6" fmla="*/ 131 w 245"/>
                <a:gd name="T7" fmla="*/ 149 h 243"/>
                <a:gd name="T8" fmla="*/ 146 w 245"/>
                <a:gd name="T9" fmla="*/ 154 h 243"/>
                <a:gd name="T10" fmla="*/ 197 w 245"/>
                <a:gd name="T11" fmla="*/ 120 h 243"/>
                <a:gd name="T12" fmla="*/ 196 w 245"/>
                <a:gd name="T13" fmla="*/ 66 h 243"/>
                <a:gd name="T14" fmla="*/ 169 w 245"/>
                <a:gd name="T15" fmla="*/ 44 h 243"/>
                <a:gd name="T16" fmla="*/ 155 w 245"/>
                <a:gd name="T17" fmla="*/ 38 h 243"/>
                <a:gd name="T18" fmla="*/ 134 w 245"/>
                <a:gd name="T19" fmla="*/ 77 h 243"/>
                <a:gd name="T20" fmla="*/ 103 w 245"/>
                <a:gd name="T21" fmla="*/ 141 h 243"/>
                <a:gd name="T22" fmla="*/ 75 w 245"/>
                <a:gd name="T23" fmla="*/ 198 h 243"/>
                <a:gd name="T24" fmla="*/ 71 w 245"/>
                <a:gd name="T25" fmla="*/ 213 h 243"/>
                <a:gd name="T26" fmla="*/ 96 w 245"/>
                <a:gd name="T27" fmla="*/ 234 h 243"/>
                <a:gd name="T28" fmla="*/ 91 w 245"/>
                <a:gd name="T29" fmla="*/ 243 h 243"/>
                <a:gd name="T30" fmla="*/ 30 w 245"/>
                <a:gd name="T31" fmla="*/ 213 h 243"/>
                <a:gd name="T32" fmla="*/ 0 w 245"/>
                <a:gd name="T33" fmla="*/ 199 h 243"/>
                <a:gd name="T34" fmla="*/ 5 w 245"/>
                <a:gd name="T35" fmla="*/ 190 h 243"/>
                <a:gd name="T36" fmla="*/ 50 w 245"/>
                <a:gd name="T37" fmla="*/ 175 h 243"/>
                <a:gd name="T38" fmla="*/ 108 w 245"/>
                <a:gd name="T39" fmla="*/ 56 h 243"/>
                <a:gd name="T40" fmla="*/ 118 w 245"/>
                <a:gd name="T41" fmla="*/ 27 h 243"/>
                <a:gd name="T42" fmla="*/ 97 w 245"/>
                <a:gd name="T43" fmla="*/ 8 h 243"/>
                <a:gd name="T44" fmla="*/ 100 w 245"/>
                <a:gd name="T45" fmla="*/ 0 h 243"/>
                <a:gd name="T46" fmla="*/ 126 w 245"/>
                <a:gd name="T47" fmla="*/ 13 h 243"/>
                <a:gd name="T48" fmla="*/ 183 w 245"/>
                <a:gd name="T49" fmla="*/ 39 h 243"/>
                <a:gd name="T50" fmla="*/ 188 w 245"/>
                <a:gd name="T51" fmla="*/ 41 h 243"/>
                <a:gd name="T52" fmla="*/ 226 w 245"/>
                <a:gd name="T53" fmla="*/ 133 h 243"/>
                <a:gd name="T54" fmla="*/ 137 w 245"/>
                <a:gd name="T55" fmla="*/ 16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243">
                  <a:moveTo>
                    <a:pt x="137" y="161"/>
                  </a:moveTo>
                  <a:cubicBezTo>
                    <a:pt x="129" y="157"/>
                    <a:pt x="121" y="152"/>
                    <a:pt x="114" y="147"/>
                  </a:cubicBezTo>
                  <a:cubicBezTo>
                    <a:pt x="117" y="141"/>
                    <a:pt x="117" y="141"/>
                    <a:pt x="117" y="141"/>
                  </a:cubicBezTo>
                  <a:cubicBezTo>
                    <a:pt x="122" y="143"/>
                    <a:pt x="127" y="146"/>
                    <a:pt x="131" y="149"/>
                  </a:cubicBezTo>
                  <a:cubicBezTo>
                    <a:pt x="136" y="151"/>
                    <a:pt x="141" y="153"/>
                    <a:pt x="146" y="154"/>
                  </a:cubicBezTo>
                  <a:cubicBezTo>
                    <a:pt x="167" y="157"/>
                    <a:pt x="189" y="138"/>
                    <a:pt x="197" y="120"/>
                  </a:cubicBezTo>
                  <a:cubicBezTo>
                    <a:pt x="205" y="104"/>
                    <a:pt x="206" y="82"/>
                    <a:pt x="196" y="66"/>
                  </a:cubicBezTo>
                  <a:cubicBezTo>
                    <a:pt x="191" y="57"/>
                    <a:pt x="178" y="48"/>
                    <a:pt x="169" y="44"/>
                  </a:cubicBezTo>
                  <a:cubicBezTo>
                    <a:pt x="164" y="42"/>
                    <a:pt x="160" y="40"/>
                    <a:pt x="155" y="38"/>
                  </a:cubicBezTo>
                  <a:cubicBezTo>
                    <a:pt x="149" y="45"/>
                    <a:pt x="139" y="68"/>
                    <a:pt x="134" y="77"/>
                  </a:cubicBezTo>
                  <a:cubicBezTo>
                    <a:pt x="124" y="98"/>
                    <a:pt x="114" y="120"/>
                    <a:pt x="103" y="141"/>
                  </a:cubicBezTo>
                  <a:cubicBezTo>
                    <a:pt x="94" y="160"/>
                    <a:pt x="84" y="179"/>
                    <a:pt x="75" y="198"/>
                  </a:cubicBezTo>
                  <a:cubicBezTo>
                    <a:pt x="73" y="203"/>
                    <a:pt x="70" y="208"/>
                    <a:pt x="71" y="213"/>
                  </a:cubicBezTo>
                  <a:cubicBezTo>
                    <a:pt x="73" y="222"/>
                    <a:pt x="88" y="231"/>
                    <a:pt x="96" y="234"/>
                  </a:cubicBezTo>
                  <a:cubicBezTo>
                    <a:pt x="91" y="243"/>
                    <a:pt x="91" y="243"/>
                    <a:pt x="91" y="243"/>
                  </a:cubicBezTo>
                  <a:cubicBezTo>
                    <a:pt x="70" y="233"/>
                    <a:pt x="51" y="222"/>
                    <a:pt x="30" y="213"/>
                  </a:cubicBezTo>
                  <a:cubicBezTo>
                    <a:pt x="21" y="208"/>
                    <a:pt x="10" y="203"/>
                    <a:pt x="0" y="199"/>
                  </a:cubicBezTo>
                  <a:cubicBezTo>
                    <a:pt x="5" y="190"/>
                    <a:pt x="5" y="190"/>
                    <a:pt x="5" y="190"/>
                  </a:cubicBezTo>
                  <a:cubicBezTo>
                    <a:pt x="31" y="200"/>
                    <a:pt x="36" y="204"/>
                    <a:pt x="50" y="175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1" y="49"/>
                    <a:pt x="120" y="33"/>
                    <a:pt x="118" y="27"/>
                  </a:cubicBezTo>
                  <a:cubicBezTo>
                    <a:pt x="116" y="18"/>
                    <a:pt x="103" y="13"/>
                    <a:pt x="97" y="8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9" y="4"/>
                    <a:pt x="117" y="9"/>
                    <a:pt x="126" y="13"/>
                  </a:cubicBezTo>
                  <a:cubicBezTo>
                    <a:pt x="145" y="22"/>
                    <a:pt x="164" y="31"/>
                    <a:pt x="183" y="39"/>
                  </a:cubicBezTo>
                  <a:cubicBezTo>
                    <a:pt x="185" y="40"/>
                    <a:pt x="186" y="41"/>
                    <a:pt x="188" y="41"/>
                  </a:cubicBezTo>
                  <a:cubicBezTo>
                    <a:pt x="223" y="59"/>
                    <a:pt x="245" y="95"/>
                    <a:pt x="226" y="133"/>
                  </a:cubicBezTo>
                  <a:cubicBezTo>
                    <a:pt x="211" y="166"/>
                    <a:pt x="168" y="176"/>
                    <a:pt x="137" y="1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F445D23C-3AA5-4002-98AA-238C890A5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2" y="1573"/>
              <a:ext cx="150" cy="151"/>
            </a:xfrm>
            <a:custGeom>
              <a:avLst/>
              <a:gdLst>
                <a:gd name="T0" fmla="*/ 139 w 280"/>
                <a:gd name="T1" fmla="*/ 282 h 282"/>
                <a:gd name="T2" fmla="*/ 51 w 280"/>
                <a:gd name="T3" fmla="*/ 198 h 282"/>
                <a:gd name="T4" fmla="*/ 35 w 280"/>
                <a:gd name="T5" fmla="*/ 183 h 282"/>
                <a:gd name="T6" fmla="*/ 0 w 280"/>
                <a:gd name="T7" fmla="*/ 151 h 282"/>
                <a:gd name="T8" fmla="*/ 7 w 280"/>
                <a:gd name="T9" fmla="*/ 144 h 282"/>
                <a:gd name="T10" fmla="*/ 9 w 280"/>
                <a:gd name="T11" fmla="*/ 146 h 282"/>
                <a:gd name="T12" fmla="*/ 42 w 280"/>
                <a:gd name="T13" fmla="*/ 168 h 282"/>
                <a:gd name="T14" fmla="*/ 72 w 280"/>
                <a:gd name="T15" fmla="*/ 144 h 282"/>
                <a:gd name="T16" fmla="*/ 163 w 280"/>
                <a:gd name="T17" fmla="*/ 49 h 282"/>
                <a:gd name="T18" fmla="*/ 159 w 280"/>
                <a:gd name="T19" fmla="*/ 6 h 282"/>
                <a:gd name="T20" fmla="*/ 166 w 280"/>
                <a:gd name="T21" fmla="*/ 0 h 282"/>
                <a:gd name="T22" fmla="*/ 202 w 280"/>
                <a:gd name="T23" fmla="*/ 35 h 282"/>
                <a:gd name="T24" fmla="*/ 263 w 280"/>
                <a:gd name="T25" fmla="*/ 89 h 282"/>
                <a:gd name="T26" fmla="*/ 280 w 280"/>
                <a:gd name="T27" fmla="*/ 106 h 282"/>
                <a:gd name="T28" fmla="*/ 260 w 280"/>
                <a:gd name="T29" fmla="*/ 156 h 282"/>
                <a:gd name="T30" fmla="*/ 251 w 280"/>
                <a:gd name="T31" fmla="*/ 152 h 282"/>
                <a:gd name="T32" fmla="*/ 218 w 280"/>
                <a:gd name="T33" fmla="*/ 62 h 282"/>
                <a:gd name="T34" fmla="*/ 205 w 280"/>
                <a:gd name="T35" fmla="*/ 52 h 282"/>
                <a:gd name="T36" fmla="*/ 194 w 280"/>
                <a:gd name="T37" fmla="*/ 64 h 282"/>
                <a:gd name="T38" fmla="*/ 143 w 280"/>
                <a:gd name="T39" fmla="*/ 115 h 282"/>
                <a:gd name="T40" fmla="*/ 139 w 280"/>
                <a:gd name="T41" fmla="*/ 119 h 282"/>
                <a:gd name="T42" fmla="*/ 143 w 280"/>
                <a:gd name="T43" fmla="*/ 123 h 282"/>
                <a:gd name="T44" fmla="*/ 168 w 280"/>
                <a:gd name="T45" fmla="*/ 144 h 282"/>
                <a:gd name="T46" fmla="*/ 206 w 280"/>
                <a:gd name="T47" fmla="*/ 136 h 282"/>
                <a:gd name="T48" fmla="*/ 213 w 280"/>
                <a:gd name="T49" fmla="*/ 142 h 282"/>
                <a:gd name="T50" fmla="*/ 161 w 280"/>
                <a:gd name="T51" fmla="*/ 195 h 282"/>
                <a:gd name="T52" fmla="*/ 154 w 280"/>
                <a:gd name="T53" fmla="*/ 189 h 282"/>
                <a:gd name="T54" fmla="*/ 167 w 280"/>
                <a:gd name="T55" fmla="*/ 165 h 282"/>
                <a:gd name="T56" fmla="*/ 137 w 280"/>
                <a:gd name="T57" fmla="*/ 128 h 282"/>
                <a:gd name="T58" fmla="*/ 133 w 280"/>
                <a:gd name="T59" fmla="*/ 126 h 282"/>
                <a:gd name="T60" fmla="*/ 123 w 280"/>
                <a:gd name="T61" fmla="*/ 134 h 282"/>
                <a:gd name="T62" fmla="*/ 90 w 280"/>
                <a:gd name="T63" fmla="*/ 169 h 282"/>
                <a:gd name="T64" fmla="*/ 67 w 280"/>
                <a:gd name="T65" fmla="*/ 195 h 282"/>
                <a:gd name="T66" fmla="*/ 96 w 280"/>
                <a:gd name="T67" fmla="*/ 229 h 282"/>
                <a:gd name="T68" fmla="*/ 121 w 280"/>
                <a:gd name="T69" fmla="*/ 246 h 282"/>
                <a:gd name="T70" fmla="*/ 182 w 280"/>
                <a:gd name="T71" fmla="*/ 235 h 282"/>
                <a:gd name="T72" fmla="*/ 186 w 280"/>
                <a:gd name="T73" fmla="*/ 240 h 282"/>
                <a:gd name="T74" fmla="*/ 139 w 280"/>
                <a:gd name="T75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0" h="282">
                  <a:moveTo>
                    <a:pt x="139" y="282"/>
                  </a:moveTo>
                  <a:cubicBezTo>
                    <a:pt x="110" y="254"/>
                    <a:pt x="81" y="226"/>
                    <a:pt x="51" y="198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24" y="173"/>
                    <a:pt x="12" y="161"/>
                    <a:pt x="0" y="151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15" y="153"/>
                    <a:pt x="32" y="170"/>
                    <a:pt x="42" y="168"/>
                  </a:cubicBezTo>
                  <a:cubicBezTo>
                    <a:pt x="51" y="166"/>
                    <a:pt x="65" y="151"/>
                    <a:pt x="72" y="144"/>
                  </a:cubicBezTo>
                  <a:cubicBezTo>
                    <a:pt x="102" y="112"/>
                    <a:pt x="132" y="80"/>
                    <a:pt x="163" y="49"/>
                  </a:cubicBezTo>
                  <a:cubicBezTo>
                    <a:pt x="182" y="29"/>
                    <a:pt x="176" y="23"/>
                    <a:pt x="159" y="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78" y="12"/>
                    <a:pt x="190" y="24"/>
                    <a:pt x="202" y="35"/>
                  </a:cubicBezTo>
                  <a:cubicBezTo>
                    <a:pt x="222" y="54"/>
                    <a:pt x="244" y="70"/>
                    <a:pt x="263" y="89"/>
                  </a:cubicBezTo>
                  <a:cubicBezTo>
                    <a:pt x="269" y="95"/>
                    <a:pt x="275" y="100"/>
                    <a:pt x="280" y="106"/>
                  </a:cubicBezTo>
                  <a:cubicBezTo>
                    <a:pt x="274" y="123"/>
                    <a:pt x="268" y="140"/>
                    <a:pt x="260" y="156"/>
                  </a:cubicBezTo>
                  <a:cubicBezTo>
                    <a:pt x="251" y="152"/>
                    <a:pt x="251" y="152"/>
                    <a:pt x="251" y="152"/>
                  </a:cubicBezTo>
                  <a:cubicBezTo>
                    <a:pt x="262" y="108"/>
                    <a:pt x="250" y="92"/>
                    <a:pt x="218" y="62"/>
                  </a:cubicBezTo>
                  <a:cubicBezTo>
                    <a:pt x="215" y="60"/>
                    <a:pt x="209" y="52"/>
                    <a:pt x="205" y="52"/>
                  </a:cubicBezTo>
                  <a:cubicBezTo>
                    <a:pt x="200" y="55"/>
                    <a:pt x="198" y="60"/>
                    <a:pt x="194" y="64"/>
                  </a:cubicBezTo>
                  <a:cubicBezTo>
                    <a:pt x="177" y="81"/>
                    <a:pt x="160" y="98"/>
                    <a:pt x="143" y="115"/>
                  </a:cubicBezTo>
                  <a:cubicBezTo>
                    <a:pt x="142" y="116"/>
                    <a:pt x="140" y="118"/>
                    <a:pt x="139" y="119"/>
                  </a:cubicBezTo>
                  <a:cubicBezTo>
                    <a:pt x="140" y="120"/>
                    <a:pt x="142" y="122"/>
                    <a:pt x="143" y="123"/>
                  </a:cubicBezTo>
                  <a:cubicBezTo>
                    <a:pt x="151" y="130"/>
                    <a:pt x="159" y="139"/>
                    <a:pt x="168" y="144"/>
                  </a:cubicBezTo>
                  <a:cubicBezTo>
                    <a:pt x="184" y="154"/>
                    <a:pt x="194" y="145"/>
                    <a:pt x="206" y="136"/>
                  </a:cubicBezTo>
                  <a:cubicBezTo>
                    <a:pt x="213" y="142"/>
                    <a:pt x="213" y="142"/>
                    <a:pt x="213" y="142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54" y="189"/>
                    <a:pt x="154" y="189"/>
                    <a:pt x="154" y="189"/>
                  </a:cubicBezTo>
                  <a:cubicBezTo>
                    <a:pt x="160" y="182"/>
                    <a:pt x="167" y="174"/>
                    <a:pt x="167" y="165"/>
                  </a:cubicBezTo>
                  <a:cubicBezTo>
                    <a:pt x="167" y="155"/>
                    <a:pt x="145" y="136"/>
                    <a:pt x="137" y="128"/>
                  </a:cubicBezTo>
                  <a:cubicBezTo>
                    <a:pt x="136" y="127"/>
                    <a:pt x="134" y="126"/>
                    <a:pt x="133" y="126"/>
                  </a:cubicBezTo>
                  <a:cubicBezTo>
                    <a:pt x="132" y="126"/>
                    <a:pt x="125" y="133"/>
                    <a:pt x="123" y="134"/>
                  </a:cubicBezTo>
                  <a:cubicBezTo>
                    <a:pt x="90" y="169"/>
                    <a:pt x="90" y="169"/>
                    <a:pt x="90" y="169"/>
                  </a:cubicBezTo>
                  <a:cubicBezTo>
                    <a:pt x="88" y="172"/>
                    <a:pt x="68" y="193"/>
                    <a:pt x="67" y="195"/>
                  </a:cubicBezTo>
                  <a:cubicBezTo>
                    <a:pt x="66" y="200"/>
                    <a:pt x="91" y="224"/>
                    <a:pt x="96" y="229"/>
                  </a:cubicBezTo>
                  <a:cubicBezTo>
                    <a:pt x="104" y="235"/>
                    <a:pt x="112" y="242"/>
                    <a:pt x="121" y="246"/>
                  </a:cubicBezTo>
                  <a:cubicBezTo>
                    <a:pt x="138" y="253"/>
                    <a:pt x="167" y="242"/>
                    <a:pt x="182" y="235"/>
                  </a:cubicBezTo>
                  <a:cubicBezTo>
                    <a:pt x="186" y="240"/>
                    <a:pt x="186" y="240"/>
                    <a:pt x="186" y="240"/>
                  </a:cubicBezTo>
                  <a:cubicBezTo>
                    <a:pt x="172" y="255"/>
                    <a:pt x="156" y="270"/>
                    <a:pt x="139" y="2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DB3CEA9-E41C-40C7-B3C5-6D6053ACC9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3" y="1740"/>
              <a:ext cx="159" cy="164"/>
            </a:xfrm>
            <a:custGeom>
              <a:avLst/>
              <a:gdLst>
                <a:gd name="T0" fmla="*/ 87 w 296"/>
                <a:gd name="T1" fmla="*/ 264 h 306"/>
                <a:gd name="T2" fmla="*/ 63 w 296"/>
                <a:gd name="T3" fmla="*/ 222 h 306"/>
                <a:gd name="T4" fmla="*/ 72 w 296"/>
                <a:gd name="T5" fmla="*/ 217 h 306"/>
                <a:gd name="T6" fmla="*/ 88 w 296"/>
                <a:gd name="T7" fmla="*/ 233 h 306"/>
                <a:gd name="T8" fmla="*/ 97 w 296"/>
                <a:gd name="T9" fmla="*/ 215 h 306"/>
                <a:gd name="T10" fmla="*/ 122 w 296"/>
                <a:gd name="T11" fmla="*/ 147 h 306"/>
                <a:gd name="T12" fmla="*/ 128 w 296"/>
                <a:gd name="T13" fmla="*/ 124 h 306"/>
                <a:gd name="T14" fmla="*/ 127 w 296"/>
                <a:gd name="T15" fmla="*/ 121 h 306"/>
                <a:gd name="T16" fmla="*/ 123 w 296"/>
                <a:gd name="T17" fmla="*/ 113 h 306"/>
                <a:gd name="T18" fmla="*/ 62 w 296"/>
                <a:gd name="T19" fmla="*/ 145 h 306"/>
                <a:gd name="T20" fmla="*/ 48 w 296"/>
                <a:gd name="T21" fmla="*/ 156 h 306"/>
                <a:gd name="T22" fmla="*/ 54 w 296"/>
                <a:gd name="T23" fmla="*/ 186 h 306"/>
                <a:gd name="T24" fmla="*/ 46 w 296"/>
                <a:gd name="T25" fmla="*/ 191 h 306"/>
                <a:gd name="T26" fmla="*/ 20 w 296"/>
                <a:gd name="T27" fmla="*/ 141 h 306"/>
                <a:gd name="T28" fmla="*/ 0 w 296"/>
                <a:gd name="T29" fmla="*/ 106 h 306"/>
                <a:gd name="T30" fmla="*/ 9 w 296"/>
                <a:gd name="T31" fmla="*/ 101 h 306"/>
                <a:gd name="T32" fmla="*/ 29 w 296"/>
                <a:gd name="T33" fmla="*/ 123 h 306"/>
                <a:gd name="T34" fmla="*/ 58 w 296"/>
                <a:gd name="T35" fmla="*/ 111 h 306"/>
                <a:gd name="T36" fmla="*/ 132 w 296"/>
                <a:gd name="T37" fmla="*/ 73 h 306"/>
                <a:gd name="T38" fmla="*/ 196 w 296"/>
                <a:gd name="T39" fmla="*/ 34 h 306"/>
                <a:gd name="T40" fmla="*/ 187 w 296"/>
                <a:gd name="T41" fmla="*/ 5 h 306"/>
                <a:gd name="T42" fmla="*/ 196 w 296"/>
                <a:gd name="T43" fmla="*/ 0 h 306"/>
                <a:gd name="T44" fmla="*/ 243 w 296"/>
                <a:gd name="T45" fmla="*/ 88 h 306"/>
                <a:gd name="T46" fmla="*/ 234 w 296"/>
                <a:gd name="T47" fmla="*/ 93 h 306"/>
                <a:gd name="T48" fmla="*/ 217 w 296"/>
                <a:gd name="T49" fmla="*/ 70 h 306"/>
                <a:gd name="T50" fmla="*/ 187 w 296"/>
                <a:gd name="T51" fmla="*/ 80 h 306"/>
                <a:gd name="T52" fmla="*/ 174 w 296"/>
                <a:gd name="T53" fmla="*/ 87 h 306"/>
                <a:gd name="T54" fmla="*/ 132 w 296"/>
                <a:gd name="T55" fmla="*/ 109 h 306"/>
                <a:gd name="T56" fmla="*/ 133 w 296"/>
                <a:gd name="T57" fmla="*/ 111 h 306"/>
                <a:gd name="T58" fmla="*/ 173 w 296"/>
                <a:gd name="T59" fmla="*/ 132 h 306"/>
                <a:gd name="T60" fmla="*/ 249 w 296"/>
                <a:gd name="T61" fmla="*/ 144 h 306"/>
                <a:gd name="T62" fmla="*/ 247 w 296"/>
                <a:gd name="T63" fmla="*/ 118 h 306"/>
                <a:gd name="T64" fmla="*/ 255 w 296"/>
                <a:gd name="T65" fmla="*/ 113 h 306"/>
                <a:gd name="T66" fmla="*/ 296 w 296"/>
                <a:gd name="T67" fmla="*/ 190 h 306"/>
                <a:gd name="T68" fmla="*/ 288 w 296"/>
                <a:gd name="T69" fmla="*/ 195 h 306"/>
                <a:gd name="T70" fmla="*/ 243 w 296"/>
                <a:gd name="T71" fmla="*/ 162 h 306"/>
                <a:gd name="T72" fmla="*/ 200 w 296"/>
                <a:gd name="T73" fmla="*/ 151 h 306"/>
                <a:gd name="T74" fmla="*/ 156 w 296"/>
                <a:gd name="T75" fmla="*/ 140 h 306"/>
                <a:gd name="T76" fmla="*/ 140 w 296"/>
                <a:gd name="T77" fmla="*/ 186 h 306"/>
                <a:gd name="T78" fmla="*/ 119 w 296"/>
                <a:gd name="T79" fmla="*/ 248 h 306"/>
                <a:gd name="T80" fmla="*/ 109 w 296"/>
                <a:gd name="T81" fmla="*/ 283 h 306"/>
                <a:gd name="T82" fmla="*/ 113 w 296"/>
                <a:gd name="T83" fmla="*/ 301 h 306"/>
                <a:gd name="T84" fmla="*/ 105 w 296"/>
                <a:gd name="T85" fmla="*/ 306 h 306"/>
                <a:gd name="T86" fmla="*/ 87 w 296"/>
                <a:gd name="T87" fmla="*/ 26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6" h="306">
                  <a:moveTo>
                    <a:pt x="87" y="264"/>
                  </a:moveTo>
                  <a:cubicBezTo>
                    <a:pt x="79" y="250"/>
                    <a:pt x="72" y="235"/>
                    <a:pt x="63" y="222"/>
                  </a:cubicBezTo>
                  <a:cubicBezTo>
                    <a:pt x="72" y="217"/>
                    <a:pt x="72" y="217"/>
                    <a:pt x="72" y="217"/>
                  </a:cubicBezTo>
                  <a:cubicBezTo>
                    <a:pt x="74" y="221"/>
                    <a:pt x="81" y="237"/>
                    <a:pt x="88" y="233"/>
                  </a:cubicBezTo>
                  <a:cubicBezTo>
                    <a:pt x="93" y="231"/>
                    <a:pt x="95" y="219"/>
                    <a:pt x="97" y="215"/>
                  </a:cubicBezTo>
                  <a:cubicBezTo>
                    <a:pt x="106" y="192"/>
                    <a:pt x="113" y="170"/>
                    <a:pt x="122" y="147"/>
                  </a:cubicBezTo>
                  <a:cubicBezTo>
                    <a:pt x="123" y="141"/>
                    <a:pt x="129" y="129"/>
                    <a:pt x="128" y="124"/>
                  </a:cubicBezTo>
                  <a:cubicBezTo>
                    <a:pt x="128" y="123"/>
                    <a:pt x="127" y="122"/>
                    <a:pt x="127" y="121"/>
                  </a:cubicBezTo>
                  <a:cubicBezTo>
                    <a:pt x="125" y="118"/>
                    <a:pt x="124" y="115"/>
                    <a:pt x="123" y="113"/>
                  </a:cubicBezTo>
                  <a:cubicBezTo>
                    <a:pt x="62" y="145"/>
                    <a:pt x="62" y="145"/>
                    <a:pt x="62" y="145"/>
                  </a:cubicBezTo>
                  <a:cubicBezTo>
                    <a:pt x="58" y="148"/>
                    <a:pt x="51" y="151"/>
                    <a:pt x="48" y="156"/>
                  </a:cubicBezTo>
                  <a:cubicBezTo>
                    <a:pt x="45" y="165"/>
                    <a:pt x="50" y="178"/>
                    <a:pt x="54" y="186"/>
                  </a:cubicBezTo>
                  <a:cubicBezTo>
                    <a:pt x="46" y="191"/>
                    <a:pt x="46" y="191"/>
                    <a:pt x="46" y="191"/>
                  </a:cubicBezTo>
                  <a:cubicBezTo>
                    <a:pt x="37" y="174"/>
                    <a:pt x="29" y="157"/>
                    <a:pt x="20" y="141"/>
                  </a:cubicBezTo>
                  <a:cubicBezTo>
                    <a:pt x="14" y="129"/>
                    <a:pt x="7" y="117"/>
                    <a:pt x="0" y="106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14" y="108"/>
                    <a:pt x="19" y="121"/>
                    <a:pt x="29" y="123"/>
                  </a:cubicBezTo>
                  <a:cubicBezTo>
                    <a:pt x="36" y="124"/>
                    <a:pt x="51" y="114"/>
                    <a:pt x="58" y="111"/>
                  </a:cubicBezTo>
                  <a:cubicBezTo>
                    <a:pt x="82" y="98"/>
                    <a:pt x="107" y="86"/>
                    <a:pt x="132" y="73"/>
                  </a:cubicBezTo>
                  <a:cubicBezTo>
                    <a:pt x="143" y="67"/>
                    <a:pt x="192" y="43"/>
                    <a:pt x="196" y="34"/>
                  </a:cubicBezTo>
                  <a:cubicBezTo>
                    <a:pt x="199" y="27"/>
                    <a:pt x="190" y="13"/>
                    <a:pt x="187" y="5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43" y="88"/>
                    <a:pt x="243" y="88"/>
                    <a:pt x="243" y="88"/>
                  </a:cubicBezTo>
                  <a:cubicBezTo>
                    <a:pt x="234" y="93"/>
                    <a:pt x="234" y="93"/>
                    <a:pt x="234" y="93"/>
                  </a:cubicBezTo>
                  <a:cubicBezTo>
                    <a:pt x="230" y="85"/>
                    <a:pt x="226" y="74"/>
                    <a:pt x="217" y="70"/>
                  </a:cubicBezTo>
                  <a:cubicBezTo>
                    <a:pt x="210" y="66"/>
                    <a:pt x="194" y="77"/>
                    <a:pt x="187" y="80"/>
                  </a:cubicBezTo>
                  <a:cubicBezTo>
                    <a:pt x="184" y="82"/>
                    <a:pt x="178" y="85"/>
                    <a:pt x="174" y="87"/>
                  </a:cubicBezTo>
                  <a:cubicBezTo>
                    <a:pt x="160" y="94"/>
                    <a:pt x="146" y="102"/>
                    <a:pt x="132" y="109"/>
                  </a:cubicBezTo>
                  <a:cubicBezTo>
                    <a:pt x="133" y="111"/>
                    <a:pt x="133" y="111"/>
                    <a:pt x="133" y="111"/>
                  </a:cubicBezTo>
                  <a:cubicBezTo>
                    <a:pt x="140" y="125"/>
                    <a:pt x="159" y="128"/>
                    <a:pt x="173" y="132"/>
                  </a:cubicBezTo>
                  <a:cubicBezTo>
                    <a:pt x="187" y="136"/>
                    <a:pt x="238" y="150"/>
                    <a:pt x="249" y="144"/>
                  </a:cubicBezTo>
                  <a:cubicBezTo>
                    <a:pt x="258" y="140"/>
                    <a:pt x="249" y="124"/>
                    <a:pt x="247" y="118"/>
                  </a:cubicBezTo>
                  <a:cubicBezTo>
                    <a:pt x="255" y="113"/>
                    <a:pt x="255" y="113"/>
                    <a:pt x="255" y="113"/>
                  </a:cubicBezTo>
                  <a:cubicBezTo>
                    <a:pt x="296" y="190"/>
                    <a:pt x="296" y="190"/>
                    <a:pt x="296" y="190"/>
                  </a:cubicBezTo>
                  <a:cubicBezTo>
                    <a:pt x="288" y="195"/>
                    <a:pt x="288" y="195"/>
                    <a:pt x="288" y="195"/>
                  </a:cubicBezTo>
                  <a:cubicBezTo>
                    <a:pt x="272" y="170"/>
                    <a:pt x="270" y="170"/>
                    <a:pt x="243" y="162"/>
                  </a:cubicBezTo>
                  <a:cubicBezTo>
                    <a:pt x="229" y="157"/>
                    <a:pt x="214" y="155"/>
                    <a:pt x="200" y="151"/>
                  </a:cubicBezTo>
                  <a:cubicBezTo>
                    <a:pt x="186" y="147"/>
                    <a:pt x="171" y="144"/>
                    <a:pt x="156" y="140"/>
                  </a:cubicBezTo>
                  <a:cubicBezTo>
                    <a:pt x="152" y="155"/>
                    <a:pt x="146" y="171"/>
                    <a:pt x="140" y="186"/>
                  </a:cubicBezTo>
                  <a:cubicBezTo>
                    <a:pt x="133" y="207"/>
                    <a:pt x="126" y="228"/>
                    <a:pt x="119" y="248"/>
                  </a:cubicBezTo>
                  <a:cubicBezTo>
                    <a:pt x="116" y="256"/>
                    <a:pt x="109" y="276"/>
                    <a:pt x="109" y="283"/>
                  </a:cubicBezTo>
                  <a:cubicBezTo>
                    <a:pt x="109" y="291"/>
                    <a:pt x="110" y="294"/>
                    <a:pt x="113" y="301"/>
                  </a:cubicBezTo>
                  <a:cubicBezTo>
                    <a:pt x="105" y="306"/>
                    <a:pt x="105" y="306"/>
                    <a:pt x="105" y="306"/>
                  </a:cubicBezTo>
                  <a:cubicBezTo>
                    <a:pt x="101" y="290"/>
                    <a:pt x="93" y="277"/>
                    <a:pt x="87" y="2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E8B5349-9897-4A93-AE2E-2CFD3ABED4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" y="1957"/>
              <a:ext cx="136" cy="110"/>
            </a:xfrm>
            <a:custGeom>
              <a:avLst/>
              <a:gdLst>
                <a:gd name="T0" fmla="*/ 187 w 252"/>
                <a:gd name="T1" fmla="*/ 196 h 205"/>
                <a:gd name="T2" fmla="*/ 218 w 252"/>
                <a:gd name="T3" fmla="*/ 180 h 205"/>
                <a:gd name="T4" fmla="*/ 222 w 252"/>
                <a:gd name="T5" fmla="*/ 132 h 205"/>
                <a:gd name="T6" fmla="*/ 219 w 252"/>
                <a:gd name="T7" fmla="*/ 116 h 205"/>
                <a:gd name="T8" fmla="*/ 55 w 252"/>
                <a:gd name="T9" fmla="*/ 141 h 205"/>
                <a:gd name="T10" fmla="*/ 29 w 252"/>
                <a:gd name="T11" fmla="*/ 185 h 205"/>
                <a:gd name="T12" fmla="*/ 18 w 252"/>
                <a:gd name="T13" fmla="*/ 187 h 205"/>
                <a:gd name="T14" fmla="*/ 0 w 252"/>
                <a:gd name="T15" fmla="*/ 79 h 205"/>
                <a:gd name="T16" fmla="*/ 11 w 252"/>
                <a:gd name="T17" fmla="*/ 78 h 205"/>
                <a:gd name="T18" fmla="*/ 25 w 252"/>
                <a:gd name="T19" fmla="*/ 107 h 205"/>
                <a:gd name="T20" fmla="*/ 56 w 252"/>
                <a:gd name="T21" fmla="*/ 106 h 205"/>
                <a:gd name="T22" fmla="*/ 144 w 252"/>
                <a:gd name="T23" fmla="*/ 92 h 205"/>
                <a:gd name="T24" fmla="*/ 213 w 252"/>
                <a:gd name="T25" fmla="*/ 81 h 205"/>
                <a:gd name="T26" fmla="*/ 209 w 252"/>
                <a:gd name="T27" fmla="*/ 60 h 205"/>
                <a:gd name="T28" fmla="*/ 206 w 252"/>
                <a:gd name="T29" fmla="*/ 44 h 205"/>
                <a:gd name="T30" fmla="*/ 157 w 252"/>
                <a:gd name="T31" fmla="*/ 11 h 205"/>
                <a:gd name="T32" fmla="*/ 158 w 252"/>
                <a:gd name="T33" fmla="*/ 0 h 205"/>
                <a:gd name="T34" fmla="*/ 223 w 252"/>
                <a:gd name="T35" fmla="*/ 6 h 205"/>
                <a:gd name="T36" fmla="*/ 223 w 252"/>
                <a:gd name="T37" fmla="*/ 11 h 205"/>
                <a:gd name="T38" fmla="*/ 216 w 252"/>
                <a:gd name="T39" fmla="*/ 37 h 205"/>
                <a:gd name="T40" fmla="*/ 238 w 252"/>
                <a:gd name="T41" fmla="*/ 169 h 205"/>
                <a:gd name="T42" fmla="*/ 252 w 252"/>
                <a:gd name="T43" fmla="*/ 188 h 205"/>
                <a:gd name="T44" fmla="*/ 252 w 252"/>
                <a:gd name="T45" fmla="*/ 193 h 205"/>
                <a:gd name="T46" fmla="*/ 189 w 252"/>
                <a:gd name="T47" fmla="*/ 205 h 205"/>
                <a:gd name="T48" fmla="*/ 187 w 252"/>
                <a:gd name="T49" fmla="*/ 19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2" h="205">
                  <a:moveTo>
                    <a:pt x="187" y="196"/>
                  </a:moveTo>
                  <a:cubicBezTo>
                    <a:pt x="196" y="193"/>
                    <a:pt x="214" y="186"/>
                    <a:pt x="218" y="180"/>
                  </a:cubicBezTo>
                  <a:cubicBezTo>
                    <a:pt x="228" y="167"/>
                    <a:pt x="225" y="147"/>
                    <a:pt x="222" y="132"/>
                  </a:cubicBezTo>
                  <a:cubicBezTo>
                    <a:pt x="221" y="126"/>
                    <a:pt x="220" y="121"/>
                    <a:pt x="219" y="116"/>
                  </a:cubicBezTo>
                  <a:cubicBezTo>
                    <a:pt x="165" y="124"/>
                    <a:pt x="109" y="133"/>
                    <a:pt x="55" y="141"/>
                  </a:cubicBezTo>
                  <a:cubicBezTo>
                    <a:pt x="25" y="146"/>
                    <a:pt x="27" y="159"/>
                    <a:pt x="29" y="185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3" y="88"/>
                    <a:pt x="14" y="103"/>
                    <a:pt x="25" y="107"/>
                  </a:cubicBezTo>
                  <a:cubicBezTo>
                    <a:pt x="32" y="110"/>
                    <a:pt x="48" y="108"/>
                    <a:pt x="56" y="106"/>
                  </a:cubicBezTo>
                  <a:cubicBezTo>
                    <a:pt x="85" y="102"/>
                    <a:pt x="115" y="97"/>
                    <a:pt x="144" y="92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12" y="75"/>
                    <a:pt x="211" y="68"/>
                    <a:pt x="209" y="60"/>
                  </a:cubicBezTo>
                  <a:cubicBezTo>
                    <a:pt x="208" y="55"/>
                    <a:pt x="207" y="49"/>
                    <a:pt x="206" y="44"/>
                  </a:cubicBezTo>
                  <a:cubicBezTo>
                    <a:pt x="201" y="21"/>
                    <a:pt x="177" y="15"/>
                    <a:pt x="157" y="11"/>
                  </a:cubicBezTo>
                  <a:cubicBezTo>
                    <a:pt x="157" y="7"/>
                    <a:pt x="158" y="4"/>
                    <a:pt x="158" y="0"/>
                  </a:cubicBezTo>
                  <a:cubicBezTo>
                    <a:pt x="223" y="6"/>
                    <a:pt x="223" y="6"/>
                    <a:pt x="223" y="6"/>
                  </a:cubicBezTo>
                  <a:cubicBezTo>
                    <a:pt x="223" y="11"/>
                    <a:pt x="223" y="11"/>
                    <a:pt x="223" y="11"/>
                  </a:cubicBezTo>
                  <a:cubicBezTo>
                    <a:pt x="214" y="18"/>
                    <a:pt x="214" y="27"/>
                    <a:pt x="216" y="37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40" y="180"/>
                    <a:pt x="244" y="183"/>
                    <a:pt x="252" y="188"/>
                  </a:cubicBezTo>
                  <a:cubicBezTo>
                    <a:pt x="252" y="193"/>
                    <a:pt x="252" y="193"/>
                    <a:pt x="252" y="193"/>
                  </a:cubicBezTo>
                  <a:cubicBezTo>
                    <a:pt x="231" y="199"/>
                    <a:pt x="211" y="201"/>
                    <a:pt x="189" y="205"/>
                  </a:cubicBezTo>
                  <a:cubicBezTo>
                    <a:pt x="189" y="202"/>
                    <a:pt x="188" y="199"/>
                    <a:pt x="187" y="1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264086AC-8ECB-4C84-9B80-E843C23BA2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93" y="2165"/>
              <a:ext cx="124" cy="66"/>
            </a:xfrm>
            <a:custGeom>
              <a:avLst/>
              <a:gdLst>
                <a:gd name="T0" fmla="*/ 204 w 230"/>
                <a:gd name="T1" fmla="*/ 90 h 123"/>
                <a:gd name="T2" fmla="*/ 155 w 230"/>
                <a:gd name="T3" fmla="*/ 82 h 123"/>
                <a:gd name="T4" fmla="*/ 52 w 230"/>
                <a:gd name="T5" fmla="*/ 71 h 123"/>
                <a:gd name="T6" fmla="*/ 9 w 230"/>
                <a:gd name="T7" fmla="*/ 100 h 123"/>
                <a:gd name="T8" fmla="*/ 0 w 230"/>
                <a:gd name="T9" fmla="*/ 99 h 123"/>
                <a:gd name="T10" fmla="*/ 11 w 230"/>
                <a:gd name="T11" fmla="*/ 0 h 123"/>
                <a:gd name="T12" fmla="*/ 20 w 230"/>
                <a:gd name="T13" fmla="*/ 1 h 123"/>
                <a:gd name="T14" fmla="*/ 56 w 230"/>
                <a:gd name="T15" fmla="*/ 37 h 123"/>
                <a:gd name="T16" fmla="*/ 172 w 230"/>
                <a:gd name="T17" fmla="*/ 51 h 123"/>
                <a:gd name="T18" fmla="*/ 191 w 230"/>
                <a:gd name="T19" fmla="*/ 54 h 123"/>
                <a:gd name="T20" fmla="*/ 220 w 230"/>
                <a:gd name="T21" fmla="*/ 24 h 123"/>
                <a:gd name="T22" fmla="*/ 230 w 230"/>
                <a:gd name="T23" fmla="*/ 25 h 123"/>
                <a:gd name="T24" fmla="*/ 219 w 230"/>
                <a:gd name="T25" fmla="*/ 123 h 123"/>
                <a:gd name="T26" fmla="*/ 209 w 230"/>
                <a:gd name="T27" fmla="*/ 122 h 123"/>
                <a:gd name="T28" fmla="*/ 204 w 230"/>
                <a:gd name="T29" fmla="*/ 9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" h="123">
                  <a:moveTo>
                    <a:pt x="204" y="90"/>
                  </a:moveTo>
                  <a:cubicBezTo>
                    <a:pt x="200" y="87"/>
                    <a:pt x="163" y="83"/>
                    <a:pt x="155" y="82"/>
                  </a:cubicBezTo>
                  <a:cubicBezTo>
                    <a:pt x="121" y="78"/>
                    <a:pt x="86" y="74"/>
                    <a:pt x="52" y="71"/>
                  </a:cubicBezTo>
                  <a:cubicBezTo>
                    <a:pt x="19" y="67"/>
                    <a:pt x="16" y="65"/>
                    <a:pt x="9" y="10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7" y="37"/>
                    <a:pt x="25" y="34"/>
                    <a:pt x="56" y="37"/>
                  </a:cubicBezTo>
                  <a:cubicBezTo>
                    <a:pt x="95" y="42"/>
                    <a:pt x="134" y="46"/>
                    <a:pt x="172" y="51"/>
                  </a:cubicBezTo>
                  <a:cubicBezTo>
                    <a:pt x="178" y="52"/>
                    <a:pt x="185" y="53"/>
                    <a:pt x="191" y="54"/>
                  </a:cubicBezTo>
                  <a:cubicBezTo>
                    <a:pt x="218" y="57"/>
                    <a:pt x="216" y="45"/>
                    <a:pt x="220" y="24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19" y="123"/>
                    <a:pt x="219" y="123"/>
                    <a:pt x="219" y="123"/>
                  </a:cubicBezTo>
                  <a:cubicBezTo>
                    <a:pt x="209" y="122"/>
                    <a:pt x="209" y="122"/>
                    <a:pt x="209" y="122"/>
                  </a:cubicBezTo>
                  <a:cubicBezTo>
                    <a:pt x="210" y="114"/>
                    <a:pt x="214" y="98"/>
                    <a:pt x="204" y="9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F8211D71-C944-4B6C-B8F5-1DC08AEC80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42" y="2319"/>
              <a:ext cx="133" cy="133"/>
            </a:xfrm>
            <a:custGeom>
              <a:avLst/>
              <a:gdLst>
                <a:gd name="T0" fmla="*/ 69 w 248"/>
                <a:gd name="T1" fmla="*/ 232 h 247"/>
                <a:gd name="T2" fmla="*/ 146 w 248"/>
                <a:gd name="T3" fmla="*/ 239 h 247"/>
                <a:gd name="T4" fmla="*/ 222 w 248"/>
                <a:gd name="T5" fmla="*/ 173 h 247"/>
                <a:gd name="T6" fmla="*/ 165 w 248"/>
                <a:gd name="T7" fmla="*/ 16 h 247"/>
                <a:gd name="T8" fmla="*/ 64 w 248"/>
                <a:gd name="T9" fmla="*/ 20 h 247"/>
                <a:gd name="T10" fmla="*/ 14 w 248"/>
                <a:gd name="T11" fmla="*/ 77 h 247"/>
                <a:gd name="T12" fmla="*/ 13 w 248"/>
                <a:gd name="T13" fmla="*/ 173 h 247"/>
                <a:gd name="T14" fmla="*/ 69 w 248"/>
                <a:gd name="T15" fmla="*/ 232 h 247"/>
                <a:gd name="T16" fmla="*/ 86 w 248"/>
                <a:gd name="T17" fmla="*/ 194 h 247"/>
                <a:gd name="T18" fmla="*/ 24 w 248"/>
                <a:gd name="T19" fmla="*/ 145 h 247"/>
                <a:gd name="T20" fmla="*/ 21 w 248"/>
                <a:gd name="T21" fmla="*/ 87 h 247"/>
                <a:gd name="T22" fmla="*/ 153 w 248"/>
                <a:gd name="T23" fmla="*/ 53 h 247"/>
                <a:gd name="T24" fmla="*/ 215 w 248"/>
                <a:gd name="T25" fmla="*/ 162 h 247"/>
                <a:gd name="T26" fmla="*/ 156 w 248"/>
                <a:gd name="T27" fmla="*/ 204 h 247"/>
                <a:gd name="T28" fmla="*/ 86 w 248"/>
                <a:gd name="T29" fmla="*/ 19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247">
                  <a:moveTo>
                    <a:pt x="69" y="232"/>
                  </a:moveTo>
                  <a:cubicBezTo>
                    <a:pt x="93" y="242"/>
                    <a:pt x="121" y="247"/>
                    <a:pt x="146" y="239"/>
                  </a:cubicBezTo>
                  <a:cubicBezTo>
                    <a:pt x="182" y="229"/>
                    <a:pt x="206" y="206"/>
                    <a:pt x="222" y="173"/>
                  </a:cubicBezTo>
                  <a:cubicBezTo>
                    <a:pt x="248" y="113"/>
                    <a:pt x="226" y="42"/>
                    <a:pt x="165" y="16"/>
                  </a:cubicBezTo>
                  <a:cubicBezTo>
                    <a:pt x="128" y="0"/>
                    <a:pt x="99" y="0"/>
                    <a:pt x="64" y="20"/>
                  </a:cubicBezTo>
                  <a:cubicBezTo>
                    <a:pt x="40" y="34"/>
                    <a:pt x="25" y="52"/>
                    <a:pt x="14" y="77"/>
                  </a:cubicBezTo>
                  <a:cubicBezTo>
                    <a:pt x="0" y="110"/>
                    <a:pt x="1" y="140"/>
                    <a:pt x="13" y="173"/>
                  </a:cubicBezTo>
                  <a:cubicBezTo>
                    <a:pt x="23" y="198"/>
                    <a:pt x="45" y="221"/>
                    <a:pt x="69" y="232"/>
                  </a:cubicBezTo>
                  <a:moveTo>
                    <a:pt x="86" y="194"/>
                  </a:moveTo>
                  <a:cubicBezTo>
                    <a:pt x="63" y="184"/>
                    <a:pt x="36" y="169"/>
                    <a:pt x="24" y="145"/>
                  </a:cubicBezTo>
                  <a:cubicBezTo>
                    <a:pt x="16" y="128"/>
                    <a:pt x="13" y="105"/>
                    <a:pt x="21" y="87"/>
                  </a:cubicBezTo>
                  <a:cubicBezTo>
                    <a:pt x="44" y="36"/>
                    <a:pt x="109" y="34"/>
                    <a:pt x="153" y="53"/>
                  </a:cubicBezTo>
                  <a:cubicBezTo>
                    <a:pt x="193" y="71"/>
                    <a:pt x="236" y="115"/>
                    <a:pt x="215" y="162"/>
                  </a:cubicBezTo>
                  <a:cubicBezTo>
                    <a:pt x="204" y="188"/>
                    <a:pt x="182" y="199"/>
                    <a:pt x="156" y="204"/>
                  </a:cubicBezTo>
                  <a:cubicBezTo>
                    <a:pt x="136" y="207"/>
                    <a:pt x="104" y="202"/>
                    <a:pt x="86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687F7E8B-9F80-40F8-8C4A-831E94F8F6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" y="2488"/>
              <a:ext cx="171" cy="184"/>
            </a:xfrm>
            <a:custGeom>
              <a:avLst/>
              <a:gdLst>
                <a:gd name="T0" fmla="*/ 141 w 319"/>
                <a:gd name="T1" fmla="*/ 307 h 344"/>
                <a:gd name="T2" fmla="*/ 113 w 319"/>
                <a:gd name="T3" fmla="*/ 273 h 344"/>
                <a:gd name="T4" fmla="*/ 30 w 319"/>
                <a:gd name="T5" fmla="*/ 188 h 344"/>
                <a:gd name="T6" fmla="*/ 0 w 319"/>
                <a:gd name="T7" fmla="*/ 162 h 344"/>
                <a:gd name="T8" fmla="*/ 5 w 319"/>
                <a:gd name="T9" fmla="*/ 152 h 344"/>
                <a:gd name="T10" fmla="*/ 22 w 319"/>
                <a:gd name="T11" fmla="*/ 155 h 344"/>
                <a:gd name="T12" fmla="*/ 61 w 319"/>
                <a:gd name="T13" fmla="*/ 157 h 344"/>
                <a:gd name="T14" fmla="*/ 125 w 319"/>
                <a:gd name="T15" fmla="*/ 159 h 344"/>
                <a:gd name="T16" fmla="*/ 255 w 319"/>
                <a:gd name="T17" fmla="*/ 162 h 344"/>
                <a:gd name="T18" fmla="*/ 252 w 319"/>
                <a:gd name="T19" fmla="*/ 159 h 344"/>
                <a:gd name="T20" fmla="*/ 173 w 319"/>
                <a:gd name="T21" fmla="*/ 83 h 344"/>
                <a:gd name="T22" fmla="*/ 138 w 319"/>
                <a:gd name="T23" fmla="*/ 56 h 344"/>
                <a:gd name="T24" fmla="*/ 104 w 319"/>
                <a:gd name="T25" fmla="*/ 72 h 344"/>
                <a:gd name="T26" fmla="*/ 97 w 319"/>
                <a:gd name="T27" fmla="*/ 65 h 344"/>
                <a:gd name="T28" fmla="*/ 161 w 319"/>
                <a:gd name="T29" fmla="*/ 0 h 344"/>
                <a:gd name="T30" fmla="*/ 168 w 319"/>
                <a:gd name="T31" fmla="*/ 6 h 344"/>
                <a:gd name="T32" fmla="*/ 153 w 319"/>
                <a:gd name="T33" fmla="*/ 35 h 344"/>
                <a:gd name="T34" fmla="*/ 183 w 319"/>
                <a:gd name="T35" fmla="*/ 71 h 344"/>
                <a:gd name="T36" fmla="*/ 257 w 319"/>
                <a:gd name="T37" fmla="*/ 148 h 344"/>
                <a:gd name="T38" fmla="*/ 312 w 319"/>
                <a:gd name="T39" fmla="*/ 147 h 344"/>
                <a:gd name="T40" fmla="*/ 319 w 319"/>
                <a:gd name="T41" fmla="*/ 154 h 344"/>
                <a:gd name="T42" fmla="*/ 276 w 319"/>
                <a:gd name="T43" fmla="*/ 199 h 344"/>
                <a:gd name="T44" fmla="*/ 256 w 319"/>
                <a:gd name="T45" fmla="*/ 197 h 344"/>
                <a:gd name="T46" fmla="*/ 186 w 319"/>
                <a:gd name="T47" fmla="*/ 194 h 344"/>
                <a:gd name="T48" fmla="*/ 49 w 319"/>
                <a:gd name="T49" fmla="*/ 191 h 344"/>
                <a:gd name="T50" fmla="*/ 123 w 319"/>
                <a:gd name="T51" fmla="*/ 262 h 344"/>
                <a:gd name="T52" fmla="*/ 192 w 319"/>
                <a:gd name="T53" fmla="*/ 271 h 344"/>
                <a:gd name="T54" fmla="*/ 199 w 319"/>
                <a:gd name="T55" fmla="*/ 278 h 344"/>
                <a:gd name="T56" fmla="*/ 134 w 319"/>
                <a:gd name="T57" fmla="*/ 344 h 344"/>
                <a:gd name="T58" fmla="*/ 127 w 319"/>
                <a:gd name="T59" fmla="*/ 338 h 344"/>
                <a:gd name="T60" fmla="*/ 141 w 319"/>
                <a:gd name="T61" fmla="*/ 30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9" h="344">
                  <a:moveTo>
                    <a:pt x="141" y="307"/>
                  </a:moveTo>
                  <a:cubicBezTo>
                    <a:pt x="140" y="299"/>
                    <a:pt x="120" y="279"/>
                    <a:pt x="113" y="273"/>
                  </a:cubicBezTo>
                  <a:cubicBezTo>
                    <a:pt x="86" y="245"/>
                    <a:pt x="58" y="216"/>
                    <a:pt x="30" y="188"/>
                  </a:cubicBezTo>
                  <a:cubicBezTo>
                    <a:pt x="20" y="179"/>
                    <a:pt x="11" y="170"/>
                    <a:pt x="0" y="16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11" y="154"/>
                    <a:pt x="16" y="155"/>
                    <a:pt x="22" y="155"/>
                  </a:cubicBezTo>
                  <a:cubicBezTo>
                    <a:pt x="35" y="157"/>
                    <a:pt x="48" y="157"/>
                    <a:pt x="61" y="157"/>
                  </a:cubicBezTo>
                  <a:cubicBezTo>
                    <a:pt x="82" y="158"/>
                    <a:pt x="104" y="158"/>
                    <a:pt x="125" y="159"/>
                  </a:cubicBezTo>
                  <a:cubicBezTo>
                    <a:pt x="169" y="160"/>
                    <a:pt x="212" y="162"/>
                    <a:pt x="255" y="162"/>
                  </a:cubicBezTo>
                  <a:cubicBezTo>
                    <a:pt x="252" y="159"/>
                    <a:pt x="252" y="159"/>
                    <a:pt x="252" y="159"/>
                  </a:cubicBezTo>
                  <a:cubicBezTo>
                    <a:pt x="226" y="134"/>
                    <a:pt x="200" y="109"/>
                    <a:pt x="173" y="83"/>
                  </a:cubicBezTo>
                  <a:cubicBezTo>
                    <a:pt x="166" y="76"/>
                    <a:pt x="148" y="59"/>
                    <a:pt x="138" y="56"/>
                  </a:cubicBezTo>
                  <a:cubicBezTo>
                    <a:pt x="126" y="53"/>
                    <a:pt x="111" y="65"/>
                    <a:pt x="104" y="72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2" y="14"/>
                    <a:pt x="151" y="25"/>
                    <a:pt x="153" y="35"/>
                  </a:cubicBezTo>
                  <a:cubicBezTo>
                    <a:pt x="155" y="46"/>
                    <a:pt x="175" y="63"/>
                    <a:pt x="183" y="71"/>
                  </a:cubicBezTo>
                  <a:cubicBezTo>
                    <a:pt x="207" y="96"/>
                    <a:pt x="232" y="123"/>
                    <a:pt x="257" y="148"/>
                  </a:cubicBezTo>
                  <a:cubicBezTo>
                    <a:pt x="279" y="169"/>
                    <a:pt x="291" y="166"/>
                    <a:pt x="312" y="147"/>
                  </a:cubicBezTo>
                  <a:cubicBezTo>
                    <a:pt x="319" y="154"/>
                    <a:pt x="319" y="154"/>
                    <a:pt x="319" y="154"/>
                  </a:cubicBezTo>
                  <a:cubicBezTo>
                    <a:pt x="276" y="199"/>
                    <a:pt x="276" y="199"/>
                    <a:pt x="276" y="199"/>
                  </a:cubicBezTo>
                  <a:cubicBezTo>
                    <a:pt x="269" y="197"/>
                    <a:pt x="263" y="197"/>
                    <a:pt x="256" y="197"/>
                  </a:cubicBezTo>
                  <a:cubicBezTo>
                    <a:pt x="233" y="196"/>
                    <a:pt x="209" y="195"/>
                    <a:pt x="186" y="194"/>
                  </a:cubicBezTo>
                  <a:cubicBezTo>
                    <a:pt x="140" y="193"/>
                    <a:pt x="94" y="192"/>
                    <a:pt x="49" y="191"/>
                  </a:cubicBezTo>
                  <a:cubicBezTo>
                    <a:pt x="123" y="262"/>
                    <a:pt x="123" y="262"/>
                    <a:pt x="123" y="262"/>
                  </a:cubicBezTo>
                  <a:cubicBezTo>
                    <a:pt x="151" y="289"/>
                    <a:pt x="161" y="300"/>
                    <a:pt x="192" y="271"/>
                  </a:cubicBezTo>
                  <a:cubicBezTo>
                    <a:pt x="199" y="278"/>
                    <a:pt x="199" y="278"/>
                    <a:pt x="199" y="278"/>
                  </a:cubicBezTo>
                  <a:cubicBezTo>
                    <a:pt x="134" y="344"/>
                    <a:pt x="134" y="344"/>
                    <a:pt x="134" y="344"/>
                  </a:cubicBezTo>
                  <a:cubicBezTo>
                    <a:pt x="127" y="338"/>
                    <a:pt x="127" y="338"/>
                    <a:pt x="127" y="338"/>
                  </a:cubicBezTo>
                  <a:cubicBezTo>
                    <a:pt x="138" y="330"/>
                    <a:pt x="144" y="320"/>
                    <a:pt x="141" y="3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07322401-4446-47CD-8445-91820483C7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3" y="2630"/>
              <a:ext cx="137" cy="149"/>
            </a:xfrm>
            <a:custGeom>
              <a:avLst/>
              <a:gdLst>
                <a:gd name="T0" fmla="*/ 0 w 256"/>
                <a:gd name="T1" fmla="*/ 85 h 278"/>
                <a:gd name="T2" fmla="*/ 109 w 256"/>
                <a:gd name="T3" fmla="*/ 31 h 278"/>
                <a:gd name="T4" fmla="*/ 129 w 256"/>
                <a:gd name="T5" fmla="*/ 22 h 278"/>
                <a:gd name="T6" fmla="*/ 170 w 256"/>
                <a:gd name="T7" fmla="*/ 0 h 278"/>
                <a:gd name="T8" fmla="*/ 175 w 256"/>
                <a:gd name="T9" fmla="*/ 9 h 278"/>
                <a:gd name="T10" fmla="*/ 172 w 256"/>
                <a:gd name="T11" fmla="*/ 10 h 278"/>
                <a:gd name="T12" fmla="*/ 140 w 256"/>
                <a:gd name="T13" fmla="*/ 33 h 278"/>
                <a:gd name="T14" fmla="*/ 151 w 256"/>
                <a:gd name="T15" fmla="*/ 69 h 278"/>
                <a:gd name="T16" fmla="*/ 211 w 256"/>
                <a:gd name="T17" fmla="*/ 187 h 278"/>
                <a:gd name="T18" fmla="*/ 252 w 256"/>
                <a:gd name="T19" fmla="*/ 199 h 278"/>
                <a:gd name="T20" fmla="*/ 256 w 256"/>
                <a:gd name="T21" fmla="*/ 207 h 278"/>
                <a:gd name="T22" fmla="*/ 209 w 256"/>
                <a:gd name="T23" fmla="*/ 230 h 278"/>
                <a:gd name="T24" fmla="*/ 138 w 256"/>
                <a:gd name="T25" fmla="*/ 269 h 278"/>
                <a:gd name="T26" fmla="*/ 117 w 256"/>
                <a:gd name="T27" fmla="*/ 278 h 278"/>
                <a:gd name="T28" fmla="*/ 77 w 256"/>
                <a:gd name="T29" fmla="*/ 242 h 278"/>
                <a:gd name="T30" fmla="*/ 84 w 256"/>
                <a:gd name="T31" fmla="*/ 235 h 278"/>
                <a:gd name="T32" fmla="*/ 179 w 256"/>
                <a:gd name="T33" fmla="*/ 235 h 278"/>
                <a:gd name="T34" fmla="*/ 193 w 256"/>
                <a:gd name="T35" fmla="*/ 227 h 278"/>
                <a:gd name="T36" fmla="*/ 186 w 256"/>
                <a:gd name="T37" fmla="*/ 213 h 278"/>
                <a:gd name="T38" fmla="*/ 154 w 256"/>
                <a:gd name="T39" fmla="*/ 148 h 278"/>
                <a:gd name="T40" fmla="*/ 151 w 256"/>
                <a:gd name="T41" fmla="*/ 143 h 278"/>
                <a:gd name="T42" fmla="*/ 146 w 256"/>
                <a:gd name="T43" fmla="*/ 145 h 278"/>
                <a:gd name="T44" fmla="*/ 117 w 256"/>
                <a:gd name="T45" fmla="*/ 162 h 278"/>
                <a:gd name="T46" fmla="*/ 112 w 256"/>
                <a:gd name="T47" fmla="*/ 199 h 278"/>
                <a:gd name="T48" fmla="*/ 104 w 256"/>
                <a:gd name="T49" fmla="*/ 203 h 278"/>
                <a:gd name="T50" fmla="*/ 71 w 256"/>
                <a:gd name="T51" fmla="*/ 137 h 278"/>
                <a:gd name="T52" fmla="*/ 79 w 256"/>
                <a:gd name="T53" fmla="*/ 133 h 278"/>
                <a:gd name="T54" fmla="*/ 98 w 256"/>
                <a:gd name="T55" fmla="*/ 153 h 278"/>
                <a:gd name="T56" fmla="*/ 143 w 256"/>
                <a:gd name="T57" fmla="*/ 138 h 278"/>
                <a:gd name="T58" fmla="*/ 148 w 256"/>
                <a:gd name="T59" fmla="*/ 135 h 278"/>
                <a:gd name="T60" fmla="*/ 143 w 256"/>
                <a:gd name="T61" fmla="*/ 123 h 278"/>
                <a:gd name="T62" fmla="*/ 121 w 256"/>
                <a:gd name="T63" fmla="*/ 80 h 278"/>
                <a:gd name="T64" fmla="*/ 104 w 256"/>
                <a:gd name="T65" fmla="*/ 49 h 278"/>
                <a:gd name="T66" fmla="*/ 63 w 256"/>
                <a:gd name="T67" fmla="*/ 65 h 278"/>
                <a:gd name="T68" fmla="*/ 39 w 256"/>
                <a:gd name="T69" fmla="*/ 83 h 278"/>
                <a:gd name="T70" fmla="*/ 28 w 256"/>
                <a:gd name="T71" fmla="*/ 145 h 278"/>
                <a:gd name="T72" fmla="*/ 22 w 256"/>
                <a:gd name="T73" fmla="*/ 148 h 278"/>
                <a:gd name="T74" fmla="*/ 0 w 256"/>
                <a:gd name="T75" fmla="*/ 85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6" h="278">
                  <a:moveTo>
                    <a:pt x="0" y="85"/>
                  </a:moveTo>
                  <a:cubicBezTo>
                    <a:pt x="37" y="67"/>
                    <a:pt x="73" y="49"/>
                    <a:pt x="109" y="31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43" y="15"/>
                    <a:pt x="156" y="8"/>
                    <a:pt x="170" y="0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2" y="10"/>
                    <a:pt x="172" y="10"/>
                    <a:pt x="172" y="10"/>
                  </a:cubicBezTo>
                  <a:cubicBezTo>
                    <a:pt x="164" y="14"/>
                    <a:pt x="142" y="24"/>
                    <a:pt x="140" y="33"/>
                  </a:cubicBezTo>
                  <a:cubicBezTo>
                    <a:pt x="138" y="43"/>
                    <a:pt x="148" y="61"/>
                    <a:pt x="151" y="69"/>
                  </a:cubicBezTo>
                  <a:cubicBezTo>
                    <a:pt x="171" y="108"/>
                    <a:pt x="191" y="148"/>
                    <a:pt x="211" y="187"/>
                  </a:cubicBezTo>
                  <a:cubicBezTo>
                    <a:pt x="223" y="212"/>
                    <a:pt x="230" y="208"/>
                    <a:pt x="252" y="199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41" y="215"/>
                    <a:pt x="225" y="222"/>
                    <a:pt x="209" y="230"/>
                  </a:cubicBezTo>
                  <a:cubicBezTo>
                    <a:pt x="184" y="242"/>
                    <a:pt x="162" y="257"/>
                    <a:pt x="138" y="269"/>
                  </a:cubicBezTo>
                  <a:cubicBezTo>
                    <a:pt x="132" y="273"/>
                    <a:pt x="124" y="276"/>
                    <a:pt x="117" y="278"/>
                  </a:cubicBezTo>
                  <a:cubicBezTo>
                    <a:pt x="103" y="266"/>
                    <a:pt x="89" y="256"/>
                    <a:pt x="77" y="242"/>
                  </a:cubicBezTo>
                  <a:cubicBezTo>
                    <a:pt x="84" y="235"/>
                    <a:pt x="84" y="235"/>
                    <a:pt x="84" y="235"/>
                  </a:cubicBezTo>
                  <a:cubicBezTo>
                    <a:pt x="121" y="262"/>
                    <a:pt x="141" y="255"/>
                    <a:pt x="179" y="235"/>
                  </a:cubicBezTo>
                  <a:cubicBezTo>
                    <a:pt x="182" y="233"/>
                    <a:pt x="192" y="230"/>
                    <a:pt x="193" y="227"/>
                  </a:cubicBezTo>
                  <a:cubicBezTo>
                    <a:pt x="192" y="222"/>
                    <a:pt x="188" y="216"/>
                    <a:pt x="186" y="213"/>
                  </a:cubicBezTo>
                  <a:cubicBezTo>
                    <a:pt x="176" y="191"/>
                    <a:pt x="165" y="169"/>
                    <a:pt x="154" y="148"/>
                  </a:cubicBezTo>
                  <a:cubicBezTo>
                    <a:pt x="153" y="146"/>
                    <a:pt x="152" y="144"/>
                    <a:pt x="151" y="143"/>
                  </a:cubicBezTo>
                  <a:cubicBezTo>
                    <a:pt x="149" y="143"/>
                    <a:pt x="148" y="144"/>
                    <a:pt x="146" y="145"/>
                  </a:cubicBezTo>
                  <a:cubicBezTo>
                    <a:pt x="136" y="150"/>
                    <a:pt x="125" y="154"/>
                    <a:pt x="117" y="162"/>
                  </a:cubicBezTo>
                  <a:cubicBezTo>
                    <a:pt x="102" y="173"/>
                    <a:pt x="107" y="185"/>
                    <a:pt x="112" y="199"/>
                  </a:cubicBezTo>
                  <a:cubicBezTo>
                    <a:pt x="104" y="203"/>
                    <a:pt x="104" y="203"/>
                    <a:pt x="104" y="203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79" y="133"/>
                    <a:pt x="79" y="133"/>
                    <a:pt x="79" y="133"/>
                  </a:cubicBezTo>
                  <a:cubicBezTo>
                    <a:pt x="84" y="140"/>
                    <a:pt x="88" y="150"/>
                    <a:pt x="98" y="153"/>
                  </a:cubicBezTo>
                  <a:cubicBezTo>
                    <a:pt x="108" y="156"/>
                    <a:pt x="133" y="142"/>
                    <a:pt x="143" y="138"/>
                  </a:cubicBezTo>
                  <a:cubicBezTo>
                    <a:pt x="144" y="138"/>
                    <a:pt x="147" y="136"/>
                    <a:pt x="148" y="135"/>
                  </a:cubicBezTo>
                  <a:cubicBezTo>
                    <a:pt x="148" y="134"/>
                    <a:pt x="143" y="124"/>
                    <a:pt x="143" y="123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19" y="76"/>
                    <a:pt x="106" y="50"/>
                    <a:pt x="104" y="49"/>
                  </a:cubicBezTo>
                  <a:cubicBezTo>
                    <a:pt x="101" y="47"/>
                    <a:pt x="69" y="62"/>
                    <a:pt x="63" y="65"/>
                  </a:cubicBezTo>
                  <a:cubicBezTo>
                    <a:pt x="55" y="70"/>
                    <a:pt x="45" y="76"/>
                    <a:pt x="39" y="83"/>
                  </a:cubicBezTo>
                  <a:cubicBezTo>
                    <a:pt x="25" y="97"/>
                    <a:pt x="26" y="127"/>
                    <a:pt x="28" y="145"/>
                  </a:cubicBezTo>
                  <a:cubicBezTo>
                    <a:pt x="22" y="148"/>
                    <a:pt x="22" y="148"/>
                    <a:pt x="22" y="148"/>
                  </a:cubicBezTo>
                  <a:cubicBezTo>
                    <a:pt x="14" y="125"/>
                    <a:pt x="6" y="106"/>
                    <a:pt x="0" y="8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3CAC4AF5-F011-4A45-9CFE-31C3112FB3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2" y="2704"/>
              <a:ext cx="142" cy="135"/>
            </a:xfrm>
            <a:custGeom>
              <a:avLst/>
              <a:gdLst>
                <a:gd name="T0" fmla="*/ 30 w 264"/>
                <a:gd name="T1" fmla="*/ 228 h 251"/>
                <a:gd name="T2" fmla="*/ 30 w 264"/>
                <a:gd name="T3" fmla="*/ 184 h 251"/>
                <a:gd name="T4" fmla="*/ 17 w 264"/>
                <a:gd name="T5" fmla="*/ 65 h 251"/>
                <a:gd name="T6" fmla="*/ 11 w 264"/>
                <a:gd name="T7" fmla="*/ 26 h 251"/>
                <a:gd name="T8" fmla="*/ 21 w 264"/>
                <a:gd name="T9" fmla="*/ 21 h 251"/>
                <a:gd name="T10" fmla="*/ 32 w 264"/>
                <a:gd name="T11" fmla="*/ 34 h 251"/>
                <a:gd name="T12" fmla="*/ 61 w 264"/>
                <a:gd name="T13" fmla="*/ 60 h 251"/>
                <a:gd name="T14" fmla="*/ 110 w 264"/>
                <a:gd name="T15" fmla="*/ 103 h 251"/>
                <a:gd name="T16" fmla="*/ 210 w 264"/>
                <a:gd name="T17" fmla="*/ 186 h 251"/>
                <a:gd name="T18" fmla="*/ 210 w 264"/>
                <a:gd name="T19" fmla="*/ 183 h 251"/>
                <a:gd name="T20" fmla="*/ 196 w 264"/>
                <a:gd name="T21" fmla="*/ 74 h 251"/>
                <a:gd name="T22" fmla="*/ 185 w 264"/>
                <a:gd name="T23" fmla="*/ 30 h 251"/>
                <a:gd name="T24" fmla="*/ 149 w 264"/>
                <a:gd name="T25" fmla="*/ 21 h 251"/>
                <a:gd name="T26" fmla="*/ 148 w 264"/>
                <a:gd name="T27" fmla="*/ 12 h 251"/>
                <a:gd name="T28" fmla="*/ 239 w 264"/>
                <a:gd name="T29" fmla="*/ 0 h 251"/>
                <a:gd name="T30" fmla="*/ 240 w 264"/>
                <a:gd name="T31" fmla="*/ 10 h 251"/>
                <a:gd name="T32" fmla="*/ 210 w 264"/>
                <a:gd name="T33" fmla="*/ 23 h 251"/>
                <a:gd name="T34" fmla="*/ 211 w 264"/>
                <a:gd name="T35" fmla="*/ 70 h 251"/>
                <a:gd name="T36" fmla="*/ 220 w 264"/>
                <a:gd name="T37" fmla="*/ 176 h 251"/>
                <a:gd name="T38" fmla="*/ 263 w 264"/>
                <a:gd name="T39" fmla="*/ 210 h 251"/>
                <a:gd name="T40" fmla="*/ 264 w 264"/>
                <a:gd name="T41" fmla="*/ 219 h 251"/>
                <a:gd name="T42" fmla="*/ 202 w 264"/>
                <a:gd name="T43" fmla="*/ 227 h 251"/>
                <a:gd name="T44" fmla="*/ 188 w 264"/>
                <a:gd name="T45" fmla="*/ 213 h 251"/>
                <a:gd name="T46" fmla="*/ 136 w 264"/>
                <a:gd name="T47" fmla="*/ 167 h 251"/>
                <a:gd name="T48" fmla="*/ 31 w 264"/>
                <a:gd name="T49" fmla="*/ 79 h 251"/>
                <a:gd name="T50" fmla="*/ 44 w 264"/>
                <a:gd name="T51" fmla="*/ 180 h 251"/>
                <a:gd name="T52" fmla="*/ 92 w 264"/>
                <a:gd name="T53" fmla="*/ 231 h 251"/>
                <a:gd name="T54" fmla="*/ 93 w 264"/>
                <a:gd name="T55" fmla="*/ 240 h 251"/>
                <a:gd name="T56" fmla="*/ 1 w 264"/>
                <a:gd name="T57" fmla="*/ 251 h 251"/>
                <a:gd name="T58" fmla="*/ 0 w 264"/>
                <a:gd name="T59" fmla="*/ 243 h 251"/>
                <a:gd name="T60" fmla="*/ 30 w 264"/>
                <a:gd name="T61" fmla="*/ 22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4" h="251">
                  <a:moveTo>
                    <a:pt x="30" y="228"/>
                  </a:moveTo>
                  <a:cubicBezTo>
                    <a:pt x="33" y="220"/>
                    <a:pt x="30" y="192"/>
                    <a:pt x="30" y="184"/>
                  </a:cubicBezTo>
                  <a:cubicBezTo>
                    <a:pt x="26" y="144"/>
                    <a:pt x="22" y="105"/>
                    <a:pt x="17" y="65"/>
                  </a:cubicBezTo>
                  <a:cubicBezTo>
                    <a:pt x="15" y="52"/>
                    <a:pt x="15" y="39"/>
                    <a:pt x="11" y="26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4" y="26"/>
                    <a:pt x="29" y="30"/>
                    <a:pt x="32" y="34"/>
                  </a:cubicBezTo>
                  <a:cubicBezTo>
                    <a:pt x="42" y="44"/>
                    <a:pt x="51" y="52"/>
                    <a:pt x="61" y="60"/>
                  </a:cubicBezTo>
                  <a:cubicBezTo>
                    <a:pt x="77" y="75"/>
                    <a:pt x="94" y="89"/>
                    <a:pt x="110" y="103"/>
                  </a:cubicBezTo>
                  <a:cubicBezTo>
                    <a:pt x="143" y="131"/>
                    <a:pt x="176" y="159"/>
                    <a:pt x="210" y="186"/>
                  </a:cubicBezTo>
                  <a:cubicBezTo>
                    <a:pt x="210" y="183"/>
                    <a:pt x="210" y="183"/>
                    <a:pt x="210" y="183"/>
                  </a:cubicBezTo>
                  <a:cubicBezTo>
                    <a:pt x="205" y="146"/>
                    <a:pt x="201" y="109"/>
                    <a:pt x="196" y="74"/>
                  </a:cubicBezTo>
                  <a:cubicBezTo>
                    <a:pt x="195" y="63"/>
                    <a:pt x="191" y="38"/>
                    <a:pt x="185" y="30"/>
                  </a:cubicBezTo>
                  <a:cubicBezTo>
                    <a:pt x="179" y="20"/>
                    <a:pt x="159" y="21"/>
                    <a:pt x="149" y="21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40" y="10"/>
                    <a:pt x="240" y="10"/>
                    <a:pt x="240" y="10"/>
                  </a:cubicBezTo>
                  <a:cubicBezTo>
                    <a:pt x="231" y="12"/>
                    <a:pt x="216" y="14"/>
                    <a:pt x="210" y="23"/>
                  </a:cubicBezTo>
                  <a:cubicBezTo>
                    <a:pt x="205" y="32"/>
                    <a:pt x="210" y="60"/>
                    <a:pt x="211" y="70"/>
                  </a:cubicBezTo>
                  <a:cubicBezTo>
                    <a:pt x="215" y="106"/>
                    <a:pt x="217" y="141"/>
                    <a:pt x="220" y="176"/>
                  </a:cubicBezTo>
                  <a:cubicBezTo>
                    <a:pt x="224" y="206"/>
                    <a:pt x="235" y="212"/>
                    <a:pt x="263" y="210"/>
                  </a:cubicBezTo>
                  <a:cubicBezTo>
                    <a:pt x="264" y="219"/>
                    <a:pt x="264" y="219"/>
                    <a:pt x="264" y="219"/>
                  </a:cubicBezTo>
                  <a:cubicBezTo>
                    <a:pt x="202" y="227"/>
                    <a:pt x="202" y="227"/>
                    <a:pt x="202" y="227"/>
                  </a:cubicBezTo>
                  <a:cubicBezTo>
                    <a:pt x="199" y="221"/>
                    <a:pt x="193" y="217"/>
                    <a:pt x="188" y="213"/>
                  </a:cubicBezTo>
                  <a:cubicBezTo>
                    <a:pt x="170" y="198"/>
                    <a:pt x="154" y="182"/>
                    <a:pt x="136" y="167"/>
                  </a:cubicBezTo>
                  <a:cubicBezTo>
                    <a:pt x="101" y="138"/>
                    <a:pt x="66" y="108"/>
                    <a:pt x="31" y="79"/>
                  </a:cubicBezTo>
                  <a:cubicBezTo>
                    <a:pt x="44" y="180"/>
                    <a:pt x="44" y="180"/>
                    <a:pt x="44" y="180"/>
                  </a:cubicBezTo>
                  <a:cubicBezTo>
                    <a:pt x="48" y="218"/>
                    <a:pt x="49" y="234"/>
                    <a:pt x="92" y="231"/>
                  </a:cubicBezTo>
                  <a:cubicBezTo>
                    <a:pt x="93" y="240"/>
                    <a:pt x="93" y="240"/>
                    <a:pt x="93" y="240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12" y="244"/>
                    <a:pt x="24" y="240"/>
                    <a:pt x="30" y="2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8" name="Platshållare för text 27">
            <a:extLst>
              <a:ext uri="{FF2B5EF4-FFF2-40B4-BE49-F238E27FC236}">
                <a16:creationId xmlns:a16="http://schemas.microsoft.com/office/drawing/2014/main" id="{E524450E-767A-4AF1-9253-79352A6421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1357" y="5678336"/>
            <a:ext cx="2918275" cy="830538"/>
          </a:xfrm>
          <a:prstGeom prst="rect">
            <a:avLst/>
          </a:prstGeom>
          <a:noFill/>
          <a:ln>
            <a:noFill/>
          </a:ln>
          <a:effectLst/>
        </p:spPr>
        <p:txBody>
          <a:bodyPr lIns="108000"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6 september 2021</a:t>
            </a:r>
          </a:p>
        </p:txBody>
      </p:sp>
      <p:sp>
        <p:nvSpPr>
          <p:cNvPr id="4" name="Bild 2">
            <a:extLst>
              <a:ext uri="{FF2B5EF4-FFF2-40B4-BE49-F238E27FC236}">
                <a16:creationId xmlns:a16="http://schemas.microsoft.com/office/drawing/2014/main" id="{5929F38A-4BCC-49B7-A286-0CE13C86EA7D}"/>
              </a:ext>
            </a:extLst>
          </p:cNvPr>
          <p:cNvSpPr/>
          <p:nvPr userDrawn="1"/>
        </p:nvSpPr>
        <p:spPr>
          <a:xfrm>
            <a:off x="7110609" y="525556"/>
            <a:ext cx="5556369" cy="6737354"/>
          </a:xfrm>
          <a:custGeom>
            <a:avLst/>
            <a:gdLst>
              <a:gd name="connsiteX0" fmla="*/ 5128636 w 5556369"/>
              <a:gd name="connsiteY0" fmla="*/ -98 h 6737354"/>
              <a:gd name="connsiteX1" fmla="*/ 4048601 w 5556369"/>
              <a:gd name="connsiteY1" fmla="*/ 687553 h 6737354"/>
              <a:gd name="connsiteX2" fmla="*/ 3458528 w 5556369"/>
              <a:gd name="connsiteY2" fmla="*/ 2191119 h 6737354"/>
              <a:gd name="connsiteX3" fmla="*/ 3171393 w 5556369"/>
              <a:gd name="connsiteY3" fmla="*/ 2204313 h 6737354"/>
              <a:gd name="connsiteX4" fmla="*/ 2955370 w 5556369"/>
              <a:gd name="connsiteY4" fmla="*/ 2403765 h 6737354"/>
              <a:gd name="connsiteX5" fmla="*/ 2568126 w 5556369"/>
              <a:gd name="connsiteY5" fmla="*/ 2647865 h 6737354"/>
              <a:gd name="connsiteX6" fmla="*/ 2936960 w 5556369"/>
              <a:gd name="connsiteY6" fmla="*/ 2679317 h 6737354"/>
              <a:gd name="connsiteX7" fmla="*/ 3387415 w 5556369"/>
              <a:gd name="connsiteY7" fmla="*/ 2647865 h 6737354"/>
              <a:gd name="connsiteX8" fmla="*/ 3200390 w 5556369"/>
              <a:gd name="connsiteY8" fmla="*/ 4983761 h 6737354"/>
              <a:gd name="connsiteX9" fmla="*/ 2868456 w 5556369"/>
              <a:gd name="connsiteY9" fmla="*/ 6073079 h 6737354"/>
              <a:gd name="connsiteX10" fmla="*/ 1962250 w 5556369"/>
              <a:gd name="connsiteY10" fmla="*/ 6201649 h 6737354"/>
              <a:gd name="connsiteX11" fmla="*/ 653074 w 5556369"/>
              <a:gd name="connsiteY11" fmla="*/ 5765999 h 6737354"/>
              <a:gd name="connsiteX12" fmla="*/ 247418 w 5556369"/>
              <a:gd name="connsiteY12" fmla="*/ 5388036 h 6737354"/>
              <a:gd name="connsiteX13" fmla="*/ 265830 w 5556369"/>
              <a:gd name="connsiteY13" fmla="*/ 5199093 h 6737354"/>
              <a:gd name="connsiteX14" fmla="*/ 210520 w 5556369"/>
              <a:gd name="connsiteY14" fmla="*/ 5175466 h 6737354"/>
              <a:gd name="connsiteX15" fmla="*/ 123605 w 5556369"/>
              <a:gd name="connsiteY15" fmla="*/ 5298820 h 6737354"/>
              <a:gd name="connsiteX16" fmla="*/ 7692 w 5556369"/>
              <a:gd name="connsiteY16" fmla="*/ 5870942 h 6737354"/>
              <a:gd name="connsiteX17" fmla="*/ 855902 w 5556369"/>
              <a:gd name="connsiteY17" fmla="*/ 6545475 h 6737354"/>
              <a:gd name="connsiteX18" fmla="*/ 2020245 w 5556369"/>
              <a:gd name="connsiteY18" fmla="*/ 6718768 h 6737354"/>
              <a:gd name="connsiteX19" fmla="*/ 3429531 w 5556369"/>
              <a:gd name="connsiteY19" fmla="*/ 5828903 h 6737354"/>
              <a:gd name="connsiteX20" fmla="*/ 3874463 w 5556369"/>
              <a:gd name="connsiteY20" fmla="*/ 4925997 h 6737354"/>
              <a:gd name="connsiteX21" fmla="*/ 4132678 w 5556369"/>
              <a:gd name="connsiteY21" fmla="*/ 2503492 h 6737354"/>
              <a:gd name="connsiteX22" fmla="*/ 4706871 w 5556369"/>
              <a:gd name="connsiteY22" fmla="*/ 2359119 h 6737354"/>
              <a:gd name="connsiteX23" fmla="*/ 4490925 w 5556369"/>
              <a:gd name="connsiteY23" fmla="*/ 3519243 h 6737354"/>
              <a:gd name="connsiteX24" fmla="*/ 4419812 w 5556369"/>
              <a:gd name="connsiteY24" fmla="*/ 4623903 h 6737354"/>
              <a:gd name="connsiteX25" fmla="*/ 4751671 w 5556369"/>
              <a:gd name="connsiteY25" fmla="*/ 4408648 h 6737354"/>
              <a:gd name="connsiteX26" fmla="*/ 5255442 w 5556369"/>
              <a:gd name="connsiteY26" fmla="*/ 4165392 h 6737354"/>
              <a:gd name="connsiteX27" fmla="*/ 5268637 w 5556369"/>
              <a:gd name="connsiteY27" fmla="*/ 3433171 h 6737354"/>
              <a:gd name="connsiteX28" fmla="*/ 5555772 w 5556369"/>
              <a:gd name="connsiteY28" fmla="*/ 1913496 h 6737354"/>
              <a:gd name="connsiteX29" fmla="*/ 4188601 w 5556369"/>
              <a:gd name="connsiteY29" fmla="*/ 2141792 h 6737354"/>
              <a:gd name="connsiteX30" fmla="*/ 4520459 w 5556369"/>
              <a:gd name="connsiteY30" fmla="*/ 850490 h 6737354"/>
              <a:gd name="connsiteX31" fmla="*/ 4881008 w 5556369"/>
              <a:gd name="connsiteY31" fmla="*/ 278292 h 6737354"/>
              <a:gd name="connsiteX32" fmla="*/ 5139146 w 5556369"/>
              <a:gd name="connsiteY32" fmla="*/ 49995 h 673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556369" h="6737354">
                <a:moveTo>
                  <a:pt x="5128636" y="-98"/>
                </a:moveTo>
                <a:cubicBezTo>
                  <a:pt x="5128636" y="-98"/>
                  <a:pt x="4438224" y="186237"/>
                  <a:pt x="4048601" y="687553"/>
                </a:cubicBezTo>
                <a:cubicBezTo>
                  <a:pt x="3661356" y="1188869"/>
                  <a:pt x="3458528" y="2191119"/>
                  <a:pt x="3458528" y="2191119"/>
                </a:cubicBezTo>
                <a:lnTo>
                  <a:pt x="3171393" y="2204313"/>
                </a:lnTo>
                <a:cubicBezTo>
                  <a:pt x="3105420" y="2277014"/>
                  <a:pt x="3033096" y="2343753"/>
                  <a:pt x="2955370" y="2403765"/>
                </a:cubicBezTo>
                <a:cubicBezTo>
                  <a:pt x="2826340" y="2503492"/>
                  <a:pt x="2568126" y="2647865"/>
                  <a:pt x="2568126" y="2647865"/>
                </a:cubicBezTo>
                <a:cubicBezTo>
                  <a:pt x="2568126" y="2647865"/>
                  <a:pt x="2662942" y="2689827"/>
                  <a:pt x="2936960" y="2679317"/>
                </a:cubicBezTo>
                <a:cubicBezTo>
                  <a:pt x="3216193" y="2668807"/>
                  <a:pt x="3387415" y="2647865"/>
                  <a:pt x="3387415" y="2647865"/>
                </a:cubicBezTo>
                <a:cubicBezTo>
                  <a:pt x="3387415" y="2647865"/>
                  <a:pt x="3300424" y="4424680"/>
                  <a:pt x="3200390" y="4983761"/>
                </a:cubicBezTo>
                <a:cubicBezTo>
                  <a:pt x="3100357" y="5542842"/>
                  <a:pt x="2942176" y="6002120"/>
                  <a:pt x="2868456" y="6073079"/>
                </a:cubicBezTo>
                <a:cubicBezTo>
                  <a:pt x="2797343" y="6143961"/>
                  <a:pt x="2378492" y="6246296"/>
                  <a:pt x="1962250" y="6201649"/>
                </a:cubicBezTo>
                <a:cubicBezTo>
                  <a:pt x="1546085" y="6159687"/>
                  <a:pt x="992911" y="5962843"/>
                  <a:pt x="653074" y="5765999"/>
                </a:cubicBezTo>
                <a:cubicBezTo>
                  <a:pt x="405446" y="5621626"/>
                  <a:pt x="300197" y="5503565"/>
                  <a:pt x="247418" y="5388036"/>
                </a:cubicBezTo>
                <a:cubicBezTo>
                  <a:pt x="189424" y="5259466"/>
                  <a:pt x="265830" y="5199093"/>
                  <a:pt x="265830" y="5199093"/>
                </a:cubicBezTo>
                <a:lnTo>
                  <a:pt x="210520" y="5175466"/>
                </a:lnTo>
                <a:cubicBezTo>
                  <a:pt x="210520" y="5175466"/>
                  <a:pt x="165720" y="5214819"/>
                  <a:pt x="123605" y="5298820"/>
                </a:cubicBezTo>
                <a:cubicBezTo>
                  <a:pt x="7692" y="5521900"/>
                  <a:pt x="-16012" y="5692508"/>
                  <a:pt x="7692" y="5870942"/>
                </a:cubicBezTo>
                <a:cubicBezTo>
                  <a:pt x="26103" y="6015315"/>
                  <a:pt x="352898" y="6388061"/>
                  <a:pt x="855902" y="6545475"/>
                </a:cubicBezTo>
                <a:cubicBezTo>
                  <a:pt x="1358906" y="6702889"/>
                  <a:pt x="1748913" y="6773848"/>
                  <a:pt x="2020245" y="6718768"/>
                </a:cubicBezTo>
                <a:cubicBezTo>
                  <a:pt x="2294185" y="6661004"/>
                  <a:pt x="3200390" y="6146570"/>
                  <a:pt x="3429531" y="5828903"/>
                </a:cubicBezTo>
                <a:cubicBezTo>
                  <a:pt x="3658748" y="5513921"/>
                  <a:pt x="3803581" y="5227861"/>
                  <a:pt x="3874463" y="4925997"/>
                </a:cubicBezTo>
                <a:cubicBezTo>
                  <a:pt x="3945345" y="4624133"/>
                  <a:pt x="4132678" y="2503492"/>
                  <a:pt x="4132678" y="2503492"/>
                </a:cubicBezTo>
                <a:lnTo>
                  <a:pt x="4706871" y="2359119"/>
                </a:lnTo>
                <a:cubicBezTo>
                  <a:pt x="4706871" y="2359119"/>
                  <a:pt x="4548843" y="3017926"/>
                  <a:pt x="4490925" y="3519243"/>
                </a:cubicBezTo>
                <a:cubicBezTo>
                  <a:pt x="4433008" y="4020559"/>
                  <a:pt x="4419812" y="4623903"/>
                  <a:pt x="4419812" y="4623903"/>
                </a:cubicBezTo>
                <a:cubicBezTo>
                  <a:pt x="4419812" y="4623903"/>
                  <a:pt x="4490925" y="4553021"/>
                  <a:pt x="4751671" y="4408648"/>
                </a:cubicBezTo>
                <a:cubicBezTo>
                  <a:pt x="5054839" y="4241261"/>
                  <a:pt x="5255442" y="4165392"/>
                  <a:pt x="5255442" y="4165392"/>
                </a:cubicBezTo>
                <a:cubicBezTo>
                  <a:pt x="5255442" y="4165392"/>
                  <a:pt x="5226445" y="3908175"/>
                  <a:pt x="5268637" y="3433171"/>
                </a:cubicBezTo>
                <a:cubicBezTo>
                  <a:pt x="5310752" y="2960698"/>
                  <a:pt x="5555772" y="1913496"/>
                  <a:pt x="5555772" y="1913496"/>
                </a:cubicBezTo>
                <a:lnTo>
                  <a:pt x="4188601" y="2141792"/>
                </a:lnTo>
                <a:cubicBezTo>
                  <a:pt x="4188601" y="2141792"/>
                  <a:pt x="4317632" y="1238962"/>
                  <a:pt x="4520459" y="850490"/>
                </a:cubicBezTo>
                <a:cubicBezTo>
                  <a:pt x="4720680" y="464703"/>
                  <a:pt x="4765479" y="391212"/>
                  <a:pt x="4881008" y="278292"/>
                </a:cubicBezTo>
                <a:cubicBezTo>
                  <a:pt x="4996921" y="163223"/>
                  <a:pt x="5139146" y="49995"/>
                  <a:pt x="5139146" y="49995"/>
                </a:cubicBezTo>
                <a:close/>
              </a:path>
            </a:pathLst>
          </a:custGeom>
          <a:noFill/>
          <a:ln w="10267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6" name="Rubrik 28">
            <a:extLst>
              <a:ext uri="{FF2B5EF4-FFF2-40B4-BE49-F238E27FC236}">
                <a16:creationId xmlns:a16="http://schemas.microsoft.com/office/drawing/2014/main" id="{3F43F48E-915F-440C-AB01-A729B0276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008" y="1078189"/>
            <a:ext cx="7747096" cy="2675873"/>
          </a:xfrm>
        </p:spPr>
        <p:txBody>
          <a:bodyPr bIns="0"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27" name="Platshållare för text 30">
            <a:extLst>
              <a:ext uri="{FF2B5EF4-FFF2-40B4-BE49-F238E27FC236}">
                <a16:creationId xmlns:a16="http://schemas.microsoft.com/office/drawing/2014/main" id="{E041DE6C-9A24-45E9-A922-2B05299780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3423" y="3823961"/>
            <a:ext cx="7747577" cy="10466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182562" indent="0">
              <a:buNone/>
              <a:defRPr>
                <a:solidFill>
                  <a:schemeClr val="bg1"/>
                </a:solidFill>
              </a:defRPr>
            </a:lvl2pPr>
            <a:lvl3pPr marL="355600" indent="0">
              <a:buNone/>
              <a:defRPr>
                <a:solidFill>
                  <a:schemeClr val="bg1"/>
                </a:solidFill>
              </a:defRPr>
            </a:lvl3pPr>
            <a:lvl4pPr marL="539750" indent="0">
              <a:buNone/>
              <a:defRPr>
                <a:solidFill>
                  <a:schemeClr val="bg1"/>
                </a:solidFill>
              </a:defRPr>
            </a:lvl4pPr>
            <a:lvl5pPr marL="7223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3322DB84-862B-4153-A418-013F7BC2CB06}"/>
              </a:ext>
            </a:extLst>
          </p:cNvPr>
          <p:cNvCxnSpPr>
            <a:cxnSpLocks/>
          </p:cNvCxnSpPr>
          <p:nvPr userDrawn="1"/>
        </p:nvCxnSpPr>
        <p:spPr>
          <a:xfrm flipV="1">
            <a:off x="1498236" y="5665077"/>
            <a:ext cx="0" cy="85321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71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nktlista halv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AA32A2-F3D1-4BCC-9ACB-5840F5EA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1540153"/>
            <a:ext cx="4669250" cy="455817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4B1AF8-9EAA-4A27-9C65-E19D5B9D6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9" y="2186149"/>
            <a:ext cx="4669250" cy="3993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1" name="Platshållare för bild 60">
            <a:extLst>
              <a:ext uri="{FF2B5EF4-FFF2-40B4-BE49-F238E27FC236}">
                <a16:creationId xmlns:a16="http://schemas.microsoft.com/office/drawing/2014/main" id="{164CAA1F-6DFD-4B31-A548-5DA2D31965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637811 w 6096000"/>
              <a:gd name="connsiteY0" fmla="*/ 6515753 h 6858000"/>
              <a:gd name="connsiteX1" fmla="*/ 5620017 w 6096000"/>
              <a:gd name="connsiteY1" fmla="*/ 6517948 h 6858000"/>
              <a:gd name="connsiteX2" fmla="*/ 5620197 w 6096000"/>
              <a:gd name="connsiteY2" fmla="*/ 6519791 h 6858000"/>
              <a:gd name="connsiteX3" fmla="*/ 5627352 w 6096000"/>
              <a:gd name="connsiteY3" fmla="*/ 6521439 h 6858000"/>
              <a:gd name="connsiteX4" fmla="*/ 5629375 w 6096000"/>
              <a:gd name="connsiteY4" fmla="*/ 6530032 h 6858000"/>
              <a:gd name="connsiteX5" fmla="*/ 5632124 w 6096000"/>
              <a:gd name="connsiteY5" fmla="*/ 6551302 h 6858000"/>
              <a:gd name="connsiteX6" fmla="*/ 5632124 w 6096000"/>
              <a:gd name="connsiteY6" fmla="*/ 6552083 h 6858000"/>
              <a:gd name="connsiteX7" fmla="*/ 5612674 w 6096000"/>
              <a:gd name="connsiteY7" fmla="*/ 6535757 h 6858000"/>
              <a:gd name="connsiteX8" fmla="*/ 5603137 w 6096000"/>
              <a:gd name="connsiteY8" fmla="*/ 6527493 h 6858000"/>
              <a:gd name="connsiteX9" fmla="*/ 5597450 w 6096000"/>
              <a:gd name="connsiteY9" fmla="*/ 6522361 h 6858000"/>
              <a:gd name="connsiteX10" fmla="*/ 5595256 w 6096000"/>
              <a:gd name="connsiteY10" fmla="*/ 6519799 h 6858000"/>
              <a:gd name="connsiteX11" fmla="*/ 5593232 w 6096000"/>
              <a:gd name="connsiteY11" fmla="*/ 6520713 h 6858000"/>
              <a:gd name="connsiteX12" fmla="*/ 5594513 w 6096000"/>
              <a:gd name="connsiteY12" fmla="*/ 6528415 h 6858000"/>
              <a:gd name="connsiteX13" fmla="*/ 5596904 w 6096000"/>
              <a:gd name="connsiteY13" fmla="*/ 6551528 h 6858000"/>
              <a:gd name="connsiteX14" fmla="*/ 5596904 w 6096000"/>
              <a:gd name="connsiteY14" fmla="*/ 6560120 h 6858000"/>
              <a:gd name="connsiteX15" fmla="*/ 5596872 w 6096000"/>
              <a:gd name="connsiteY15" fmla="*/ 6560144 h 6858000"/>
              <a:gd name="connsiteX16" fmla="*/ 5591186 w 6096000"/>
              <a:gd name="connsiteY16" fmla="*/ 6563081 h 6858000"/>
              <a:gd name="connsiteX17" fmla="*/ 5591373 w 6096000"/>
              <a:gd name="connsiteY17" fmla="*/ 6564729 h 6858000"/>
              <a:gd name="connsiteX18" fmla="*/ 5609339 w 6096000"/>
              <a:gd name="connsiteY18" fmla="*/ 6562526 h 6858000"/>
              <a:gd name="connsiteX19" fmla="*/ 5609152 w 6096000"/>
              <a:gd name="connsiteY19" fmla="*/ 6560691 h 6858000"/>
              <a:gd name="connsiteX20" fmla="*/ 5599614 w 6096000"/>
              <a:gd name="connsiteY20" fmla="*/ 6550786 h 6858000"/>
              <a:gd name="connsiteX21" fmla="*/ 5597271 w 6096000"/>
              <a:gd name="connsiteY21" fmla="*/ 6531164 h 6858000"/>
              <a:gd name="connsiteX22" fmla="*/ 5617627 w 6096000"/>
              <a:gd name="connsiteY22" fmla="*/ 6548224 h 6858000"/>
              <a:gd name="connsiteX23" fmla="*/ 5627899 w 6096000"/>
              <a:gd name="connsiteY23" fmla="*/ 6557207 h 6858000"/>
              <a:gd name="connsiteX24" fmla="*/ 5630648 w 6096000"/>
              <a:gd name="connsiteY24" fmla="*/ 6559956 h 6858000"/>
              <a:gd name="connsiteX25" fmla="*/ 5642763 w 6096000"/>
              <a:gd name="connsiteY25" fmla="*/ 6558496 h 6858000"/>
              <a:gd name="connsiteX26" fmla="*/ 5642576 w 6096000"/>
              <a:gd name="connsiteY26" fmla="*/ 6556660 h 6858000"/>
              <a:gd name="connsiteX27" fmla="*/ 5634140 w 6096000"/>
              <a:gd name="connsiteY27" fmla="*/ 6550060 h 6858000"/>
              <a:gd name="connsiteX28" fmla="*/ 5632312 w 6096000"/>
              <a:gd name="connsiteY28" fmla="*/ 6529321 h 6858000"/>
              <a:gd name="connsiteX29" fmla="*/ 5632124 w 6096000"/>
              <a:gd name="connsiteY29" fmla="*/ 6520150 h 6858000"/>
              <a:gd name="connsiteX30" fmla="*/ 5637998 w 6096000"/>
              <a:gd name="connsiteY30" fmla="*/ 6517588 h 6858000"/>
              <a:gd name="connsiteX31" fmla="*/ 5701098 w 6096000"/>
              <a:gd name="connsiteY31" fmla="*/ 6488578 h 6858000"/>
              <a:gd name="connsiteX32" fmla="*/ 5693029 w 6096000"/>
              <a:gd name="connsiteY32" fmla="*/ 6492796 h 6858000"/>
              <a:gd name="connsiteX33" fmla="*/ 5689178 w 6096000"/>
              <a:gd name="connsiteY33" fmla="*/ 6494631 h 6858000"/>
              <a:gd name="connsiteX34" fmla="*/ 5667892 w 6096000"/>
              <a:gd name="connsiteY34" fmla="*/ 6505091 h 6858000"/>
              <a:gd name="connsiteX35" fmla="*/ 5667877 w 6096000"/>
              <a:gd name="connsiteY35" fmla="*/ 6505137 h 6858000"/>
              <a:gd name="connsiteX36" fmla="*/ 5672103 w 6096000"/>
              <a:gd name="connsiteY36" fmla="*/ 6517425 h 6858000"/>
              <a:gd name="connsiteX37" fmla="*/ 5673376 w 6096000"/>
              <a:gd name="connsiteY37" fmla="*/ 6516878 h 6858000"/>
              <a:gd name="connsiteX38" fmla="*/ 5675399 w 6096000"/>
              <a:gd name="connsiteY38" fmla="*/ 6504763 h 6858000"/>
              <a:gd name="connsiteX39" fmla="*/ 5680164 w 6096000"/>
              <a:gd name="connsiteY39" fmla="*/ 6501279 h 6858000"/>
              <a:gd name="connsiteX40" fmla="*/ 5688241 w 6096000"/>
              <a:gd name="connsiteY40" fmla="*/ 6498154 h 6858000"/>
              <a:gd name="connsiteX41" fmla="*/ 5691537 w 6096000"/>
              <a:gd name="connsiteY41" fmla="*/ 6504208 h 6858000"/>
              <a:gd name="connsiteX42" fmla="*/ 5695763 w 6096000"/>
              <a:gd name="connsiteY42" fmla="*/ 6512644 h 6858000"/>
              <a:gd name="connsiteX43" fmla="*/ 5696677 w 6096000"/>
              <a:gd name="connsiteY43" fmla="*/ 6514855 h 6858000"/>
              <a:gd name="connsiteX44" fmla="*/ 5695763 w 6096000"/>
              <a:gd name="connsiteY44" fmla="*/ 6515401 h 6858000"/>
              <a:gd name="connsiteX45" fmla="*/ 5686952 w 6096000"/>
              <a:gd name="connsiteY45" fmla="*/ 6518331 h 6858000"/>
              <a:gd name="connsiteX46" fmla="*/ 5683288 w 6096000"/>
              <a:gd name="connsiteY46" fmla="*/ 6514480 h 6858000"/>
              <a:gd name="connsiteX47" fmla="*/ 5681812 w 6096000"/>
              <a:gd name="connsiteY47" fmla="*/ 6515214 h 6858000"/>
              <a:gd name="connsiteX48" fmla="*/ 5688241 w 6096000"/>
              <a:gd name="connsiteY48" fmla="*/ 6528243 h 6858000"/>
              <a:gd name="connsiteX49" fmla="*/ 5689709 w 6096000"/>
              <a:gd name="connsiteY49" fmla="*/ 6527462 h 6858000"/>
              <a:gd name="connsiteX50" fmla="*/ 5690623 w 6096000"/>
              <a:gd name="connsiteY50" fmla="*/ 6520127 h 6858000"/>
              <a:gd name="connsiteX51" fmla="*/ 5696310 w 6096000"/>
              <a:gd name="connsiteY51" fmla="*/ 6516831 h 6858000"/>
              <a:gd name="connsiteX52" fmla="*/ 5697411 w 6096000"/>
              <a:gd name="connsiteY52" fmla="*/ 6516464 h 6858000"/>
              <a:gd name="connsiteX53" fmla="*/ 5697958 w 6096000"/>
              <a:gd name="connsiteY53" fmla="*/ 6517378 h 6858000"/>
              <a:gd name="connsiteX54" fmla="*/ 5704207 w 6096000"/>
              <a:gd name="connsiteY54" fmla="*/ 6530040 h 6858000"/>
              <a:gd name="connsiteX55" fmla="*/ 5705488 w 6096000"/>
              <a:gd name="connsiteY55" fmla="*/ 6532789 h 6858000"/>
              <a:gd name="connsiteX56" fmla="*/ 5702918 w 6096000"/>
              <a:gd name="connsiteY56" fmla="*/ 6534437 h 6858000"/>
              <a:gd name="connsiteX57" fmla="*/ 5684210 w 6096000"/>
              <a:gd name="connsiteY57" fmla="*/ 6534437 h 6858000"/>
              <a:gd name="connsiteX58" fmla="*/ 5682929 w 6096000"/>
              <a:gd name="connsiteY58" fmla="*/ 6535726 h 6858000"/>
              <a:gd name="connsiteX59" fmla="*/ 5690631 w 6096000"/>
              <a:gd name="connsiteY59" fmla="*/ 6542873 h 6858000"/>
              <a:gd name="connsiteX60" fmla="*/ 5694857 w 6096000"/>
              <a:gd name="connsiteY60" fmla="*/ 6541038 h 6858000"/>
              <a:gd name="connsiteX61" fmla="*/ 5708605 w 6096000"/>
              <a:gd name="connsiteY61" fmla="*/ 6533336 h 6858000"/>
              <a:gd name="connsiteX62" fmla="*/ 5717775 w 6096000"/>
              <a:gd name="connsiteY62" fmla="*/ 6528938 h 6858000"/>
              <a:gd name="connsiteX63" fmla="*/ 5717041 w 6096000"/>
              <a:gd name="connsiteY63" fmla="*/ 6527290 h 6858000"/>
              <a:gd name="connsiteX64" fmla="*/ 5708979 w 6096000"/>
              <a:gd name="connsiteY64" fmla="*/ 6525080 h 6858000"/>
              <a:gd name="connsiteX65" fmla="*/ 5697419 w 6096000"/>
              <a:gd name="connsiteY65" fmla="*/ 6501966 h 6858000"/>
              <a:gd name="connsiteX66" fmla="*/ 5695216 w 6096000"/>
              <a:gd name="connsiteY66" fmla="*/ 6494998 h 6858000"/>
              <a:gd name="connsiteX67" fmla="*/ 5701465 w 6096000"/>
              <a:gd name="connsiteY67" fmla="*/ 6490405 h 6858000"/>
              <a:gd name="connsiteX68" fmla="*/ 5702012 w 6096000"/>
              <a:gd name="connsiteY68" fmla="*/ 6490234 h 6858000"/>
              <a:gd name="connsiteX69" fmla="*/ 5422239 w 6096000"/>
              <a:gd name="connsiteY69" fmla="*/ 6445070 h 6858000"/>
              <a:gd name="connsiteX70" fmla="*/ 5420778 w 6096000"/>
              <a:gd name="connsiteY70" fmla="*/ 6446358 h 6858000"/>
              <a:gd name="connsiteX71" fmla="*/ 5421504 w 6096000"/>
              <a:gd name="connsiteY71" fmla="*/ 6455162 h 6858000"/>
              <a:gd name="connsiteX72" fmla="*/ 5411787 w 6096000"/>
              <a:gd name="connsiteY72" fmla="*/ 6463754 h 6858000"/>
              <a:gd name="connsiteX73" fmla="*/ 5411053 w 6096000"/>
              <a:gd name="connsiteY73" fmla="*/ 6464309 h 6858000"/>
              <a:gd name="connsiteX74" fmla="*/ 5409030 w 6096000"/>
              <a:gd name="connsiteY74" fmla="*/ 6462106 h 6858000"/>
              <a:gd name="connsiteX75" fmla="*/ 5404812 w 6096000"/>
              <a:gd name="connsiteY75" fmla="*/ 6455505 h 6858000"/>
              <a:gd name="connsiteX76" fmla="*/ 5407569 w 6096000"/>
              <a:gd name="connsiteY76" fmla="*/ 6450038 h 6858000"/>
              <a:gd name="connsiteX77" fmla="*/ 5406499 w 6096000"/>
              <a:gd name="connsiteY77" fmla="*/ 6448983 h 6858000"/>
              <a:gd name="connsiteX78" fmla="*/ 5398789 w 6096000"/>
              <a:gd name="connsiteY78" fmla="*/ 6455584 h 6858000"/>
              <a:gd name="connsiteX79" fmla="*/ 5395305 w 6096000"/>
              <a:gd name="connsiteY79" fmla="*/ 6458521 h 6858000"/>
              <a:gd name="connsiteX80" fmla="*/ 5396407 w 6096000"/>
              <a:gd name="connsiteY80" fmla="*/ 6459809 h 6858000"/>
              <a:gd name="connsiteX81" fmla="*/ 5400812 w 6096000"/>
              <a:gd name="connsiteY81" fmla="*/ 6457974 h 6858000"/>
              <a:gd name="connsiteX82" fmla="*/ 5406858 w 6096000"/>
              <a:gd name="connsiteY82" fmla="*/ 6462559 h 6858000"/>
              <a:gd name="connsiteX83" fmla="*/ 5409249 w 6096000"/>
              <a:gd name="connsiteY83" fmla="*/ 6465684 h 6858000"/>
              <a:gd name="connsiteX84" fmla="*/ 5407960 w 6096000"/>
              <a:gd name="connsiteY84" fmla="*/ 6466972 h 6858000"/>
              <a:gd name="connsiteX85" fmla="*/ 5395305 w 6096000"/>
              <a:gd name="connsiteY85" fmla="*/ 6478158 h 6858000"/>
              <a:gd name="connsiteX86" fmla="*/ 5391822 w 6096000"/>
              <a:gd name="connsiteY86" fmla="*/ 6474456 h 6858000"/>
              <a:gd name="connsiteX87" fmla="*/ 5387424 w 6096000"/>
              <a:gd name="connsiteY87" fmla="*/ 6466386 h 6858000"/>
              <a:gd name="connsiteX88" fmla="*/ 5388150 w 6096000"/>
              <a:gd name="connsiteY88" fmla="*/ 6458497 h 6858000"/>
              <a:gd name="connsiteX89" fmla="*/ 5386744 w 6096000"/>
              <a:gd name="connsiteY89" fmla="*/ 6457388 h 6858000"/>
              <a:gd name="connsiteX90" fmla="*/ 5382339 w 6096000"/>
              <a:gd name="connsiteY90" fmla="*/ 6465637 h 6858000"/>
              <a:gd name="connsiteX91" fmla="*/ 5387291 w 6096000"/>
              <a:gd name="connsiteY91" fmla="*/ 6471886 h 6858000"/>
              <a:gd name="connsiteX92" fmla="*/ 5398844 w 6096000"/>
              <a:gd name="connsiteY92" fmla="*/ 6483993 h 6858000"/>
              <a:gd name="connsiteX93" fmla="*/ 5402882 w 6096000"/>
              <a:gd name="connsiteY93" fmla="*/ 6488945 h 6858000"/>
              <a:gd name="connsiteX94" fmla="*/ 5404163 w 6096000"/>
              <a:gd name="connsiteY94" fmla="*/ 6487844 h 6858000"/>
              <a:gd name="connsiteX95" fmla="*/ 5401601 w 6096000"/>
              <a:gd name="connsiteY95" fmla="*/ 6482892 h 6858000"/>
              <a:gd name="connsiteX96" fmla="*/ 5405640 w 6096000"/>
              <a:gd name="connsiteY96" fmla="*/ 6477572 h 6858000"/>
              <a:gd name="connsiteX97" fmla="*/ 5425449 w 6096000"/>
              <a:gd name="connsiteY97" fmla="*/ 6459958 h 6858000"/>
              <a:gd name="connsiteX98" fmla="*/ 5428745 w 6096000"/>
              <a:gd name="connsiteY98" fmla="*/ 6458122 h 6858000"/>
              <a:gd name="connsiteX99" fmla="*/ 5434213 w 6096000"/>
              <a:gd name="connsiteY99" fmla="*/ 6461614 h 6858000"/>
              <a:gd name="connsiteX100" fmla="*/ 5435689 w 6096000"/>
              <a:gd name="connsiteY100" fmla="*/ 6460333 h 6858000"/>
              <a:gd name="connsiteX101" fmla="*/ 5758565 w 6096000"/>
              <a:gd name="connsiteY101" fmla="*/ 6436696 h 6858000"/>
              <a:gd name="connsiteX102" fmla="*/ 5746067 w 6096000"/>
              <a:gd name="connsiteY102" fmla="*/ 6449545 h 6858000"/>
              <a:gd name="connsiteX103" fmla="*/ 5747356 w 6096000"/>
              <a:gd name="connsiteY103" fmla="*/ 6450818 h 6858000"/>
              <a:gd name="connsiteX104" fmla="*/ 5753956 w 6096000"/>
              <a:gd name="connsiteY104" fmla="*/ 6447694 h 6858000"/>
              <a:gd name="connsiteX105" fmla="*/ 5760924 w 6096000"/>
              <a:gd name="connsiteY105" fmla="*/ 6453006 h 6858000"/>
              <a:gd name="connsiteX106" fmla="*/ 5776336 w 6096000"/>
              <a:gd name="connsiteY106" fmla="*/ 6467847 h 6858000"/>
              <a:gd name="connsiteX107" fmla="*/ 5776890 w 6096000"/>
              <a:gd name="connsiteY107" fmla="*/ 6468401 h 6858000"/>
              <a:gd name="connsiteX108" fmla="*/ 5751566 w 6096000"/>
              <a:gd name="connsiteY108" fmla="*/ 6467847 h 6858000"/>
              <a:gd name="connsiteX109" fmla="*/ 5738920 w 6096000"/>
              <a:gd name="connsiteY109" fmla="*/ 6467488 h 6858000"/>
              <a:gd name="connsiteX110" fmla="*/ 5731398 w 6096000"/>
              <a:gd name="connsiteY110" fmla="*/ 6467120 h 6858000"/>
              <a:gd name="connsiteX111" fmla="*/ 5728094 w 6096000"/>
              <a:gd name="connsiteY111" fmla="*/ 6466386 h 6858000"/>
              <a:gd name="connsiteX112" fmla="*/ 5727172 w 6096000"/>
              <a:gd name="connsiteY112" fmla="*/ 6468401 h 6858000"/>
              <a:gd name="connsiteX113" fmla="*/ 5732858 w 6096000"/>
              <a:gd name="connsiteY113" fmla="*/ 6473533 h 6858000"/>
              <a:gd name="connsiteX114" fmla="*/ 5749192 w 6096000"/>
              <a:gd name="connsiteY114" fmla="*/ 6490046 h 6858000"/>
              <a:gd name="connsiteX115" fmla="*/ 5754659 w 6096000"/>
              <a:gd name="connsiteY115" fmla="*/ 6496655 h 6858000"/>
              <a:gd name="connsiteX116" fmla="*/ 5754714 w 6096000"/>
              <a:gd name="connsiteY116" fmla="*/ 6496686 h 6858000"/>
              <a:gd name="connsiteX117" fmla="*/ 5751965 w 6096000"/>
              <a:gd name="connsiteY117" fmla="*/ 6502740 h 6858000"/>
              <a:gd name="connsiteX118" fmla="*/ 5753254 w 6096000"/>
              <a:gd name="connsiteY118" fmla="*/ 6504021 h 6858000"/>
              <a:gd name="connsiteX119" fmla="*/ 5765900 w 6096000"/>
              <a:gd name="connsiteY119" fmla="*/ 6490999 h 6858000"/>
              <a:gd name="connsiteX120" fmla="*/ 5764619 w 6096000"/>
              <a:gd name="connsiteY120" fmla="*/ 6489710 h 6858000"/>
              <a:gd name="connsiteX121" fmla="*/ 5751043 w 6096000"/>
              <a:gd name="connsiteY121" fmla="*/ 6487875 h 6858000"/>
              <a:gd name="connsiteX122" fmla="*/ 5736741 w 6096000"/>
              <a:gd name="connsiteY122" fmla="*/ 6474119 h 6858000"/>
              <a:gd name="connsiteX123" fmla="*/ 5763338 w 6096000"/>
              <a:gd name="connsiteY123" fmla="*/ 6474666 h 6858000"/>
              <a:gd name="connsiteX124" fmla="*/ 5777086 w 6096000"/>
              <a:gd name="connsiteY124" fmla="*/ 6475221 h 6858000"/>
              <a:gd name="connsiteX125" fmla="*/ 5780944 w 6096000"/>
              <a:gd name="connsiteY125" fmla="*/ 6475588 h 6858000"/>
              <a:gd name="connsiteX126" fmla="*/ 5789380 w 6096000"/>
              <a:gd name="connsiteY126" fmla="*/ 6466777 h 6858000"/>
              <a:gd name="connsiteX127" fmla="*/ 5788099 w 6096000"/>
              <a:gd name="connsiteY127" fmla="*/ 6465496 h 6858000"/>
              <a:gd name="connsiteX128" fmla="*/ 5777273 w 6096000"/>
              <a:gd name="connsiteY128" fmla="*/ 6465683 h 6858000"/>
              <a:gd name="connsiteX129" fmla="*/ 5762783 w 6096000"/>
              <a:gd name="connsiteY129" fmla="*/ 6450639 h 6858000"/>
              <a:gd name="connsiteX130" fmla="*/ 5756917 w 6096000"/>
              <a:gd name="connsiteY130" fmla="*/ 6443671 h 6858000"/>
              <a:gd name="connsiteX131" fmla="*/ 5759854 w 6096000"/>
              <a:gd name="connsiteY131" fmla="*/ 6437985 h 6858000"/>
              <a:gd name="connsiteX132" fmla="*/ 5387596 w 6096000"/>
              <a:gd name="connsiteY132" fmla="*/ 6391336 h 6858000"/>
              <a:gd name="connsiteX133" fmla="*/ 5385940 w 6096000"/>
              <a:gd name="connsiteY133" fmla="*/ 6392257 h 6858000"/>
              <a:gd name="connsiteX134" fmla="*/ 5381909 w 6096000"/>
              <a:gd name="connsiteY134" fmla="*/ 6401631 h 6858000"/>
              <a:gd name="connsiteX135" fmla="*/ 5363944 w 6096000"/>
              <a:gd name="connsiteY135" fmla="*/ 6410614 h 6858000"/>
              <a:gd name="connsiteX136" fmla="*/ 5354953 w 6096000"/>
              <a:gd name="connsiteY136" fmla="*/ 6414473 h 6858000"/>
              <a:gd name="connsiteX137" fmla="*/ 5354937 w 6096000"/>
              <a:gd name="connsiteY137" fmla="*/ 6414457 h 6858000"/>
              <a:gd name="connsiteX138" fmla="*/ 5350352 w 6096000"/>
              <a:gd name="connsiteY138" fmla="*/ 6409497 h 6858000"/>
              <a:gd name="connsiteX139" fmla="*/ 5348704 w 6096000"/>
              <a:gd name="connsiteY139" fmla="*/ 6410419 h 6858000"/>
              <a:gd name="connsiteX140" fmla="*/ 5357296 w 6096000"/>
              <a:gd name="connsiteY140" fmla="*/ 6427845 h 6858000"/>
              <a:gd name="connsiteX141" fmla="*/ 5358952 w 6096000"/>
              <a:gd name="connsiteY141" fmla="*/ 6426931 h 6858000"/>
              <a:gd name="connsiteX142" fmla="*/ 5360600 w 6096000"/>
              <a:gd name="connsiteY142" fmla="*/ 6419042 h 6858000"/>
              <a:gd name="connsiteX143" fmla="*/ 5364264 w 6096000"/>
              <a:gd name="connsiteY143" fmla="*/ 6417394 h 6858000"/>
              <a:gd name="connsiteX144" fmla="*/ 5384807 w 6096000"/>
              <a:gd name="connsiteY144" fmla="*/ 6407482 h 6858000"/>
              <a:gd name="connsiteX145" fmla="*/ 5394532 w 6096000"/>
              <a:gd name="connsiteY145" fmla="*/ 6409684 h 6858000"/>
              <a:gd name="connsiteX146" fmla="*/ 5396188 w 6096000"/>
              <a:gd name="connsiteY146" fmla="*/ 6408770 h 6858000"/>
              <a:gd name="connsiteX147" fmla="*/ 5795999 w 6096000"/>
              <a:gd name="connsiteY147" fmla="*/ 6383996 h 6858000"/>
              <a:gd name="connsiteX148" fmla="*/ 5810423 w 6096000"/>
              <a:gd name="connsiteY148" fmla="*/ 6385853 h 6858000"/>
              <a:gd name="connsiteX149" fmla="*/ 5822538 w 6096000"/>
              <a:gd name="connsiteY149" fmla="*/ 6407138 h 6858000"/>
              <a:gd name="connsiteX150" fmla="*/ 5810978 w 6096000"/>
              <a:gd name="connsiteY150" fmla="*/ 6415207 h 6858000"/>
              <a:gd name="connsiteX151" fmla="*/ 5797402 w 6096000"/>
              <a:gd name="connsiteY151" fmla="*/ 6413372 h 6858000"/>
              <a:gd name="connsiteX152" fmla="*/ 5785294 w 6096000"/>
              <a:gd name="connsiteY152" fmla="*/ 6403834 h 6858000"/>
              <a:gd name="connsiteX153" fmla="*/ 5784740 w 6096000"/>
              <a:gd name="connsiteY153" fmla="*/ 6392461 h 6858000"/>
              <a:gd name="connsiteX154" fmla="*/ 5795999 w 6096000"/>
              <a:gd name="connsiteY154" fmla="*/ 6383996 h 6858000"/>
              <a:gd name="connsiteX155" fmla="*/ 5812813 w 6096000"/>
              <a:gd name="connsiteY155" fmla="*/ 6378518 h 6858000"/>
              <a:gd name="connsiteX156" fmla="*/ 5793004 w 6096000"/>
              <a:gd name="connsiteY156" fmla="*/ 6379440 h 6858000"/>
              <a:gd name="connsiteX157" fmla="*/ 5783279 w 6096000"/>
              <a:gd name="connsiteY157" fmla="*/ 6390438 h 6858000"/>
              <a:gd name="connsiteX158" fmla="*/ 5783092 w 6096000"/>
              <a:gd name="connsiteY158" fmla="*/ 6409146 h 6858000"/>
              <a:gd name="connsiteX159" fmla="*/ 5794098 w 6096000"/>
              <a:gd name="connsiteY159" fmla="*/ 6420706 h 6858000"/>
              <a:gd name="connsiteX160" fmla="*/ 5809142 w 6096000"/>
              <a:gd name="connsiteY160" fmla="*/ 6422175 h 6858000"/>
              <a:gd name="connsiteX161" fmla="*/ 5823811 w 6096000"/>
              <a:gd name="connsiteY161" fmla="*/ 6409146 h 6858000"/>
              <a:gd name="connsiteX162" fmla="*/ 5812813 w 6096000"/>
              <a:gd name="connsiteY162" fmla="*/ 6378518 h 6858000"/>
              <a:gd name="connsiteX163" fmla="*/ 5801440 w 6096000"/>
              <a:gd name="connsiteY163" fmla="*/ 6319457 h 6858000"/>
              <a:gd name="connsiteX164" fmla="*/ 5799230 w 6096000"/>
              <a:gd name="connsiteY164" fmla="*/ 6338711 h 6858000"/>
              <a:gd name="connsiteX165" fmla="*/ 5801065 w 6096000"/>
              <a:gd name="connsiteY165" fmla="*/ 6338891 h 6858000"/>
              <a:gd name="connsiteX166" fmla="*/ 5809502 w 6096000"/>
              <a:gd name="connsiteY166" fmla="*/ 6333204 h 6858000"/>
              <a:gd name="connsiteX167" fmla="*/ 5829498 w 6096000"/>
              <a:gd name="connsiteY167" fmla="*/ 6335407 h 6858000"/>
              <a:gd name="connsiteX168" fmla="*/ 5839223 w 6096000"/>
              <a:gd name="connsiteY168" fmla="*/ 6337055 h 6858000"/>
              <a:gd name="connsiteX169" fmla="*/ 5839223 w 6096000"/>
              <a:gd name="connsiteY169" fmla="*/ 6337040 h 6858000"/>
              <a:gd name="connsiteX170" fmla="*/ 5840137 w 6096000"/>
              <a:gd name="connsiteY170" fmla="*/ 6343289 h 6858000"/>
              <a:gd name="connsiteX171" fmla="*/ 5841973 w 6096000"/>
              <a:gd name="connsiteY171" fmla="*/ 6343476 h 6858000"/>
              <a:gd name="connsiteX172" fmla="*/ 5844176 w 6096000"/>
              <a:gd name="connsiteY172" fmla="*/ 6324221 h 6858000"/>
              <a:gd name="connsiteX173" fmla="*/ 5842348 w 6096000"/>
              <a:gd name="connsiteY173" fmla="*/ 6324034 h 6858000"/>
              <a:gd name="connsiteX174" fmla="*/ 5836661 w 6096000"/>
              <a:gd name="connsiteY174" fmla="*/ 6329908 h 6858000"/>
              <a:gd name="connsiteX175" fmla="*/ 5832802 w 6096000"/>
              <a:gd name="connsiteY175" fmla="*/ 6329353 h 6858000"/>
              <a:gd name="connsiteX176" fmla="*/ 5810244 w 6096000"/>
              <a:gd name="connsiteY176" fmla="*/ 6326604 h 6858000"/>
              <a:gd name="connsiteX177" fmla="*/ 5803268 w 6096000"/>
              <a:gd name="connsiteY177" fmla="*/ 6319628 h 6858000"/>
              <a:gd name="connsiteX178" fmla="*/ 5326832 w 6096000"/>
              <a:gd name="connsiteY178" fmla="*/ 6318512 h 6858000"/>
              <a:gd name="connsiteX179" fmla="*/ 5325176 w 6096000"/>
              <a:gd name="connsiteY179" fmla="*/ 6318691 h 6858000"/>
              <a:gd name="connsiteX180" fmla="*/ 5327933 w 6096000"/>
              <a:gd name="connsiteY180" fmla="*/ 6336657 h 6858000"/>
              <a:gd name="connsiteX181" fmla="*/ 5329761 w 6096000"/>
              <a:gd name="connsiteY181" fmla="*/ 6336470 h 6858000"/>
              <a:gd name="connsiteX182" fmla="*/ 5339486 w 6096000"/>
              <a:gd name="connsiteY182" fmla="*/ 6326753 h 6858000"/>
              <a:gd name="connsiteX183" fmla="*/ 5359116 w 6096000"/>
              <a:gd name="connsiteY183" fmla="*/ 6323628 h 6858000"/>
              <a:gd name="connsiteX184" fmla="*/ 5342782 w 6096000"/>
              <a:gd name="connsiteY184" fmla="*/ 6344547 h 6858000"/>
              <a:gd name="connsiteX185" fmla="*/ 5334190 w 6096000"/>
              <a:gd name="connsiteY185" fmla="*/ 6355185 h 6858000"/>
              <a:gd name="connsiteX186" fmla="*/ 5331620 w 6096000"/>
              <a:gd name="connsiteY186" fmla="*/ 6357935 h 6858000"/>
              <a:gd name="connsiteX187" fmla="*/ 5333456 w 6096000"/>
              <a:gd name="connsiteY187" fmla="*/ 6370042 h 6858000"/>
              <a:gd name="connsiteX188" fmla="*/ 5335291 w 6096000"/>
              <a:gd name="connsiteY188" fmla="*/ 6369855 h 6858000"/>
              <a:gd name="connsiteX189" fmla="*/ 5341704 w 6096000"/>
              <a:gd name="connsiteY189" fmla="*/ 6361263 h 6858000"/>
              <a:gd name="connsiteX190" fmla="*/ 5362443 w 6096000"/>
              <a:gd name="connsiteY190" fmla="*/ 6358700 h 6858000"/>
              <a:gd name="connsiteX191" fmla="*/ 5371614 w 6096000"/>
              <a:gd name="connsiteY191" fmla="*/ 6358326 h 6858000"/>
              <a:gd name="connsiteX192" fmla="*/ 5374363 w 6096000"/>
              <a:gd name="connsiteY192" fmla="*/ 6364012 h 6858000"/>
              <a:gd name="connsiteX193" fmla="*/ 5376199 w 6096000"/>
              <a:gd name="connsiteY193" fmla="*/ 6363653 h 6858000"/>
              <a:gd name="connsiteX194" fmla="*/ 5373449 w 6096000"/>
              <a:gd name="connsiteY194" fmla="*/ 6346038 h 6858000"/>
              <a:gd name="connsiteX195" fmla="*/ 5371614 w 6096000"/>
              <a:gd name="connsiteY195" fmla="*/ 6346406 h 6858000"/>
              <a:gd name="connsiteX196" fmla="*/ 5370137 w 6096000"/>
              <a:gd name="connsiteY196" fmla="*/ 6353740 h 6858000"/>
              <a:gd name="connsiteX197" fmla="*/ 5361701 w 6096000"/>
              <a:gd name="connsiteY197" fmla="*/ 6355951 h 6858000"/>
              <a:gd name="connsiteX198" fmla="*/ 5340431 w 6096000"/>
              <a:gd name="connsiteY198" fmla="*/ 6359247 h 6858000"/>
              <a:gd name="connsiteX199" fmla="*/ 5339697 w 6096000"/>
              <a:gd name="connsiteY199" fmla="*/ 6359427 h 6858000"/>
              <a:gd name="connsiteX200" fmla="*/ 5355468 w 6096000"/>
              <a:gd name="connsiteY200" fmla="*/ 6339438 h 6858000"/>
              <a:gd name="connsiteX201" fmla="*/ 5363357 w 6096000"/>
              <a:gd name="connsiteY201" fmla="*/ 6329533 h 6858000"/>
              <a:gd name="connsiteX202" fmla="*/ 5368309 w 6096000"/>
              <a:gd name="connsiteY202" fmla="*/ 6323659 h 6858000"/>
              <a:gd name="connsiteX203" fmla="*/ 5370879 w 6096000"/>
              <a:gd name="connsiteY203" fmla="*/ 6321457 h 6858000"/>
              <a:gd name="connsiteX204" fmla="*/ 5369965 w 6096000"/>
              <a:gd name="connsiteY204" fmla="*/ 6319441 h 6858000"/>
              <a:gd name="connsiteX205" fmla="*/ 5362443 w 6096000"/>
              <a:gd name="connsiteY205" fmla="*/ 6320910 h 6858000"/>
              <a:gd name="connsiteX206" fmla="*/ 5339330 w 6096000"/>
              <a:gd name="connsiteY206" fmla="*/ 6324034 h 6858000"/>
              <a:gd name="connsiteX207" fmla="*/ 5330737 w 6096000"/>
              <a:gd name="connsiteY207" fmla="*/ 6324401 h 6858000"/>
              <a:gd name="connsiteX208" fmla="*/ 5330683 w 6096000"/>
              <a:gd name="connsiteY208" fmla="*/ 6324378 h 6858000"/>
              <a:gd name="connsiteX209" fmla="*/ 5326832 w 6096000"/>
              <a:gd name="connsiteY209" fmla="*/ 6318512 h 6858000"/>
              <a:gd name="connsiteX210" fmla="*/ 5353297 w 6096000"/>
              <a:gd name="connsiteY210" fmla="*/ 6256701 h 6858000"/>
              <a:gd name="connsiteX211" fmla="*/ 5351282 w 6096000"/>
              <a:gd name="connsiteY211" fmla="*/ 6267700 h 6858000"/>
              <a:gd name="connsiteX212" fmla="*/ 5336237 w 6096000"/>
              <a:gd name="connsiteY212" fmla="*/ 6258717 h 6858000"/>
              <a:gd name="connsiteX213" fmla="*/ 5353297 w 6096000"/>
              <a:gd name="connsiteY213" fmla="*/ 6256701 h 6858000"/>
              <a:gd name="connsiteX214" fmla="*/ 5828038 w 6096000"/>
              <a:gd name="connsiteY214" fmla="*/ 6243649 h 6858000"/>
              <a:gd name="connsiteX215" fmla="*/ 5827851 w 6096000"/>
              <a:gd name="connsiteY215" fmla="*/ 6245672 h 6858000"/>
              <a:gd name="connsiteX216" fmla="*/ 5837388 w 6096000"/>
              <a:gd name="connsiteY216" fmla="*/ 6252085 h 6858000"/>
              <a:gd name="connsiteX217" fmla="*/ 5837943 w 6096000"/>
              <a:gd name="connsiteY217" fmla="*/ 6255389 h 6858000"/>
              <a:gd name="connsiteX218" fmla="*/ 5838677 w 6096000"/>
              <a:gd name="connsiteY218" fmla="*/ 6259427 h 6858000"/>
              <a:gd name="connsiteX219" fmla="*/ 5825281 w 6096000"/>
              <a:gd name="connsiteY219" fmla="*/ 6261622 h 6858000"/>
              <a:gd name="connsiteX220" fmla="*/ 5808041 w 6096000"/>
              <a:gd name="connsiteY220" fmla="*/ 6264380 h 6858000"/>
              <a:gd name="connsiteX221" fmla="*/ 5801980 w 6096000"/>
              <a:gd name="connsiteY221" fmla="*/ 6264559 h 6858000"/>
              <a:gd name="connsiteX222" fmla="*/ 5799230 w 6096000"/>
              <a:gd name="connsiteY222" fmla="*/ 6258873 h 6858000"/>
              <a:gd name="connsiteX223" fmla="*/ 5797215 w 6096000"/>
              <a:gd name="connsiteY223" fmla="*/ 6259060 h 6858000"/>
              <a:gd name="connsiteX224" fmla="*/ 5800707 w 6096000"/>
              <a:gd name="connsiteY224" fmla="*/ 6280151 h 6858000"/>
              <a:gd name="connsiteX225" fmla="*/ 5802722 w 6096000"/>
              <a:gd name="connsiteY225" fmla="*/ 6279776 h 6858000"/>
              <a:gd name="connsiteX226" fmla="*/ 5807854 w 6096000"/>
              <a:gd name="connsiteY226" fmla="*/ 6271183 h 6858000"/>
              <a:gd name="connsiteX227" fmla="*/ 5839950 w 6096000"/>
              <a:gd name="connsiteY227" fmla="*/ 6266223 h 6858000"/>
              <a:gd name="connsiteX228" fmla="*/ 5840512 w 6096000"/>
              <a:gd name="connsiteY228" fmla="*/ 6269348 h 6858000"/>
              <a:gd name="connsiteX229" fmla="*/ 5839778 w 6096000"/>
              <a:gd name="connsiteY229" fmla="*/ 6278721 h 6858000"/>
              <a:gd name="connsiteX230" fmla="*/ 5833721 w 6096000"/>
              <a:gd name="connsiteY230" fmla="*/ 6281843 h 6858000"/>
              <a:gd name="connsiteX231" fmla="*/ 5833717 w 6096000"/>
              <a:gd name="connsiteY231" fmla="*/ 6281822 h 6858000"/>
              <a:gd name="connsiteX232" fmla="*/ 5833717 w 6096000"/>
              <a:gd name="connsiteY232" fmla="*/ 6281846 h 6858000"/>
              <a:gd name="connsiteX233" fmla="*/ 5833721 w 6096000"/>
              <a:gd name="connsiteY233" fmla="*/ 6281843 h 6858000"/>
              <a:gd name="connsiteX234" fmla="*/ 5834092 w 6096000"/>
              <a:gd name="connsiteY234" fmla="*/ 6283658 h 6858000"/>
              <a:gd name="connsiteX235" fmla="*/ 5846379 w 6096000"/>
              <a:gd name="connsiteY235" fmla="*/ 6281314 h 6858000"/>
              <a:gd name="connsiteX236" fmla="*/ 5846379 w 6096000"/>
              <a:gd name="connsiteY236" fmla="*/ 6280346 h 6858000"/>
              <a:gd name="connsiteX237" fmla="*/ 5843629 w 6096000"/>
              <a:gd name="connsiteY237" fmla="*/ 6276667 h 6858000"/>
              <a:gd name="connsiteX238" fmla="*/ 5839403 w 6096000"/>
              <a:gd name="connsiteY238" fmla="*/ 6250812 h 6858000"/>
              <a:gd name="connsiteX239" fmla="*/ 5840692 w 6096000"/>
              <a:gd name="connsiteY239" fmla="*/ 6245672 h 6858000"/>
              <a:gd name="connsiteX240" fmla="*/ 5840692 w 6096000"/>
              <a:gd name="connsiteY240" fmla="*/ 6244750 h 6858000"/>
              <a:gd name="connsiteX241" fmla="*/ 5375676 w 6096000"/>
              <a:gd name="connsiteY241" fmla="*/ 6242204 h 6858000"/>
              <a:gd name="connsiteX242" fmla="*/ 5371645 w 6096000"/>
              <a:gd name="connsiteY242" fmla="*/ 6247531 h 6858000"/>
              <a:gd name="connsiteX243" fmla="*/ 5364123 w 6096000"/>
              <a:gd name="connsiteY243" fmla="*/ 6248992 h 6858000"/>
              <a:gd name="connsiteX244" fmla="*/ 5328348 w 6096000"/>
              <a:gd name="connsiteY244" fmla="*/ 6253389 h 6858000"/>
              <a:gd name="connsiteX245" fmla="*/ 5328348 w 6096000"/>
              <a:gd name="connsiteY245" fmla="*/ 6253764 h 6858000"/>
              <a:gd name="connsiteX246" fmla="*/ 5331839 w 6096000"/>
              <a:gd name="connsiteY246" fmla="*/ 6259451 h 6858000"/>
              <a:gd name="connsiteX247" fmla="*/ 5336237 w 6096000"/>
              <a:gd name="connsiteY247" fmla="*/ 6261286 h 6858000"/>
              <a:gd name="connsiteX248" fmla="*/ 5361733 w 6096000"/>
              <a:gd name="connsiteY248" fmla="*/ 6277612 h 6858000"/>
              <a:gd name="connsiteX249" fmla="*/ 5366873 w 6096000"/>
              <a:gd name="connsiteY249" fmla="*/ 6282010 h 6858000"/>
              <a:gd name="connsiteX250" fmla="*/ 5367420 w 6096000"/>
              <a:gd name="connsiteY250" fmla="*/ 6285681 h 6858000"/>
              <a:gd name="connsiteX251" fmla="*/ 5369255 w 6096000"/>
              <a:gd name="connsiteY251" fmla="*/ 6286048 h 6858000"/>
              <a:gd name="connsiteX252" fmla="*/ 5372192 w 6096000"/>
              <a:gd name="connsiteY252" fmla="*/ 6270824 h 6858000"/>
              <a:gd name="connsiteX253" fmla="*/ 5370357 w 6096000"/>
              <a:gd name="connsiteY253" fmla="*/ 6270449 h 6858000"/>
              <a:gd name="connsiteX254" fmla="*/ 5366506 w 6096000"/>
              <a:gd name="connsiteY254" fmla="*/ 6275776 h 6858000"/>
              <a:gd name="connsiteX255" fmla="*/ 5361186 w 6096000"/>
              <a:gd name="connsiteY255" fmla="*/ 6273386 h 6858000"/>
              <a:gd name="connsiteX256" fmla="*/ 5353297 w 6096000"/>
              <a:gd name="connsiteY256" fmla="*/ 6268801 h 6858000"/>
              <a:gd name="connsiteX257" fmla="*/ 5355679 w 6096000"/>
              <a:gd name="connsiteY257" fmla="*/ 6256303 h 6858000"/>
              <a:gd name="connsiteX258" fmla="*/ 5367052 w 6096000"/>
              <a:gd name="connsiteY258" fmla="*/ 6255030 h 6858000"/>
              <a:gd name="connsiteX259" fmla="*/ 5370732 w 6096000"/>
              <a:gd name="connsiteY259" fmla="*/ 6255389 h 6858000"/>
              <a:gd name="connsiteX260" fmla="*/ 5371825 w 6096000"/>
              <a:gd name="connsiteY260" fmla="*/ 6262177 h 6858000"/>
              <a:gd name="connsiteX261" fmla="*/ 5373661 w 6096000"/>
              <a:gd name="connsiteY261" fmla="*/ 6262568 h 6858000"/>
              <a:gd name="connsiteX262" fmla="*/ 5377512 w 6096000"/>
              <a:gd name="connsiteY262" fmla="*/ 6242579 h 6858000"/>
              <a:gd name="connsiteX263" fmla="*/ 5804791 w 6096000"/>
              <a:gd name="connsiteY263" fmla="*/ 6164647 h 6858000"/>
              <a:gd name="connsiteX264" fmla="*/ 5803135 w 6096000"/>
              <a:gd name="connsiteY264" fmla="*/ 6165568 h 6858000"/>
              <a:gd name="connsiteX265" fmla="*/ 5804791 w 6096000"/>
              <a:gd name="connsiteY265" fmla="*/ 6171255 h 6858000"/>
              <a:gd name="connsiteX266" fmla="*/ 5792293 w 6096000"/>
              <a:gd name="connsiteY266" fmla="*/ 6178769 h 6858000"/>
              <a:gd name="connsiteX267" fmla="*/ 5777803 w 6096000"/>
              <a:gd name="connsiteY267" fmla="*/ 6186292 h 6858000"/>
              <a:gd name="connsiteX268" fmla="*/ 5772117 w 6096000"/>
              <a:gd name="connsiteY268" fmla="*/ 6188494 h 6858000"/>
              <a:gd name="connsiteX269" fmla="*/ 5768266 w 6096000"/>
              <a:gd name="connsiteY269" fmla="*/ 6184284 h 6858000"/>
              <a:gd name="connsiteX270" fmla="*/ 5766618 w 6096000"/>
              <a:gd name="connsiteY270" fmla="*/ 6185198 h 6858000"/>
              <a:gd name="connsiteX271" fmla="*/ 5770469 w 6096000"/>
              <a:gd name="connsiteY271" fmla="*/ 6192166 h 6858000"/>
              <a:gd name="connsiteX272" fmla="*/ 5775413 w 6096000"/>
              <a:gd name="connsiteY272" fmla="*/ 6201891 h 6858000"/>
              <a:gd name="connsiteX273" fmla="*/ 5777069 w 6096000"/>
              <a:gd name="connsiteY273" fmla="*/ 6200969 h 6858000"/>
              <a:gd name="connsiteX274" fmla="*/ 5775968 w 6096000"/>
              <a:gd name="connsiteY274" fmla="*/ 6195103 h 6858000"/>
              <a:gd name="connsiteX275" fmla="*/ 5778717 w 6096000"/>
              <a:gd name="connsiteY275" fmla="*/ 6192908 h 6858000"/>
              <a:gd name="connsiteX276" fmla="*/ 5790434 w 6096000"/>
              <a:gd name="connsiteY276" fmla="*/ 6186659 h 6858000"/>
              <a:gd name="connsiteX277" fmla="*/ 5791348 w 6096000"/>
              <a:gd name="connsiteY277" fmla="*/ 6188127 h 6858000"/>
              <a:gd name="connsiteX278" fmla="*/ 5791528 w 6096000"/>
              <a:gd name="connsiteY278" fmla="*/ 6188674 h 6858000"/>
              <a:gd name="connsiteX279" fmla="*/ 5790247 w 6096000"/>
              <a:gd name="connsiteY279" fmla="*/ 6193259 h 6858000"/>
              <a:gd name="connsiteX280" fmla="*/ 5785474 w 6096000"/>
              <a:gd name="connsiteY280" fmla="*/ 6206468 h 6858000"/>
              <a:gd name="connsiteX281" fmla="*/ 5783646 w 6096000"/>
              <a:gd name="connsiteY281" fmla="*/ 6210131 h 6858000"/>
              <a:gd name="connsiteX282" fmla="*/ 5780522 w 6096000"/>
              <a:gd name="connsiteY282" fmla="*/ 6207007 h 6858000"/>
              <a:gd name="connsiteX283" fmla="*/ 5778874 w 6096000"/>
              <a:gd name="connsiteY283" fmla="*/ 6207921 h 6858000"/>
              <a:gd name="connsiteX284" fmla="*/ 5783459 w 6096000"/>
              <a:gd name="connsiteY284" fmla="*/ 6216177 h 6858000"/>
              <a:gd name="connsiteX285" fmla="*/ 5783529 w 6096000"/>
              <a:gd name="connsiteY285" fmla="*/ 6216201 h 6858000"/>
              <a:gd name="connsiteX286" fmla="*/ 5787013 w 6096000"/>
              <a:gd name="connsiteY286" fmla="*/ 6224262 h 6858000"/>
              <a:gd name="connsiteX287" fmla="*/ 5788669 w 6096000"/>
              <a:gd name="connsiteY287" fmla="*/ 6223348 h 6858000"/>
              <a:gd name="connsiteX288" fmla="*/ 5787888 w 6096000"/>
              <a:gd name="connsiteY288" fmla="*/ 6219864 h 6858000"/>
              <a:gd name="connsiteX289" fmla="*/ 5789723 w 6096000"/>
              <a:gd name="connsiteY289" fmla="*/ 6213076 h 6858000"/>
              <a:gd name="connsiteX290" fmla="*/ 5793941 w 6096000"/>
              <a:gd name="connsiteY290" fmla="*/ 6200969 h 6858000"/>
              <a:gd name="connsiteX291" fmla="*/ 5797066 w 6096000"/>
              <a:gd name="connsiteY291" fmla="*/ 6191978 h 6858000"/>
              <a:gd name="connsiteX292" fmla="*/ 5805502 w 6096000"/>
              <a:gd name="connsiteY292" fmla="*/ 6194001 h 6858000"/>
              <a:gd name="connsiteX293" fmla="*/ 5813938 w 6096000"/>
              <a:gd name="connsiteY293" fmla="*/ 6196204 h 6858000"/>
              <a:gd name="connsiteX294" fmla="*/ 5822749 w 6096000"/>
              <a:gd name="connsiteY294" fmla="*/ 6202625 h 6858000"/>
              <a:gd name="connsiteX295" fmla="*/ 5824397 w 6096000"/>
              <a:gd name="connsiteY295" fmla="*/ 6201703 h 6858000"/>
              <a:gd name="connsiteX296" fmla="*/ 5816321 w 6096000"/>
              <a:gd name="connsiteY296" fmla="*/ 6186666 h 6858000"/>
              <a:gd name="connsiteX297" fmla="*/ 5814672 w 6096000"/>
              <a:gd name="connsiteY297" fmla="*/ 6187580 h 6858000"/>
              <a:gd name="connsiteX298" fmla="*/ 5815227 w 6096000"/>
              <a:gd name="connsiteY298" fmla="*/ 6192720 h 6858000"/>
              <a:gd name="connsiteX299" fmla="*/ 5800386 w 6096000"/>
              <a:gd name="connsiteY299" fmla="*/ 6190330 h 6858000"/>
              <a:gd name="connsiteX300" fmla="*/ 5792504 w 6096000"/>
              <a:gd name="connsiteY300" fmla="*/ 6186292 h 6858000"/>
              <a:gd name="connsiteX301" fmla="*/ 5792317 w 6096000"/>
              <a:gd name="connsiteY301" fmla="*/ 6185932 h 6858000"/>
              <a:gd name="connsiteX302" fmla="*/ 5800573 w 6096000"/>
              <a:gd name="connsiteY302" fmla="*/ 6181527 h 6858000"/>
              <a:gd name="connsiteX303" fmla="*/ 5803135 w 6096000"/>
              <a:gd name="connsiteY303" fmla="*/ 6180246 h 6858000"/>
              <a:gd name="connsiteX304" fmla="*/ 5809009 w 6096000"/>
              <a:gd name="connsiteY304" fmla="*/ 6178223 h 6858000"/>
              <a:gd name="connsiteX305" fmla="*/ 5812313 w 6096000"/>
              <a:gd name="connsiteY305" fmla="*/ 6182628 h 6858000"/>
              <a:gd name="connsiteX306" fmla="*/ 5813962 w 6096000"/>
              <a:gd name="connsiteY306" fmla="*/ 6181706 h 6858000"/>
              <a:gd name="connsiteX307" fmla="*/ 5375690 w 6096000"/>
              <a:gd name="connsiteY307" fmla="*/ 6150266 h 6858000"/>
              <a:gd name="connsiteX308" fmla="*/ 5366512 w 6096000"/>
              <a:gd name="connsiteY308" fmla="*/ 6165888 h 6858000"/>
              <a:gd name="connsiteX309" fmla="*/ 5367980 w 6096000"/>
              <a:gd name="connsiteY309" fmla="*/ 6166810 h 6858000"/>
              <a:gd name="connsiteX310" fmla="*/ 5381548 w 6096000"/>
              <a:gd name="connsiteY310" fmla="*/ 6165334 h 6858000"/>
              <a:gd name="connsiteX311" fmla="*/ 5398608 w 6096000"/>
              <a:gd name="connsiteY311" fmla="*/ 6175433 h 6858000"/>
              <a:gd name="connsiteX312" fmla="*/ 5372753 w 6096000"/>
              <a:gd name="connsiteY312" fmla="*/ 6181292 h 6858000"/>
              <a:gd name="connsiteX313" fmla="*/ 5359365 w 6096000"/>
              <a:gd name="connsiteY313" fmla="*/ 6184049 h 6858000"/>
              <a:gd name="connsiteX314" fmla="*/ 5355506 w 6096000"/>
              <a:gd name="connsiteY314" fmla="*/ 6184596 h 6858000"/>
              <a:gd name="connsiteX315" fmla="*/ 5349257 w 6096000"/>
              <a:gd name="connsiteY315" fmla="*/ 6195055 h 6858000"/>
              <a:gd name="connsiteX316" fmla="*/ 5350733 w 6096000"/>
              <a:gd name="connsiteY316" fmla="*/ 6195969 h 6858000"/>
              <a:gd name="connsiteX317" fmla="*/ 5361185 w 6096000"/>
              <a:gd name="connsiteY317" fmla="*/ 6193407 h 6858000"/>
              <a:gd name="connsiteX318" fmla="*/ 5378791 w 6096000"/>
              <a:gd name="connsiteY318" fmla="*/ 6204593 h 6858000"/>
              <a:gd name="connsiteX319" fmla="*/ 5386134 w 6096000"/>
              <a:gd name="connsiteY319" fmla="*/ 6210100 h 6858000"/>
              <a:gd name="connsiteX320" fmla="*/ 5384665 w 6096000"/>
              <a:gd name="connsiteY320" fmla="*/ 6216349 h 6858000"/>
              <a:gd name="connsiteX321" fmla="*/ 5386313 w 6096000"/>
              <a:gd name="connsiteY321" fmla="*/ 6217263 h 6858000"/>
              <a:gd name="connsiteX322" fmla="*/ 5395491 w 6096000"/>
              <a:gd name="connsiteY322" fmla="*/ 6201867 h 6858000"/>
              <a:gd name="connsiteX323" fmla="*/ 5393835 w 6096000"/>
              <a:gd name="connsiteY323" fmla="*/ 6200953 h 6858000"/>
              <a:gd name="connsiteX324" fmla="*/ 5388149 w 6096000"/>
              <a:gd name="connsiteY324" fmla="*/ 6205538 h 6858000"/>
              <a:gd name="connsiteX325" fmla="*/ 5380267 w 6096000"/>
              <a:gd name="connsiteY325" fmla="*/ 6201867 h 6858000"/>
              <a:gd name="connsiteX326" fmla="*/ 5361731 w 6096000"/>
              <a:gd name="connsiteY326" fmla="*/ 6191040 h 6858000"/>
              <a:gd name="connsiteX327" fmla="*/ 5361185 w 6096000"/>
              <a:gd name="connsiteY327" fmla="*/ 6190681 h 6858000"/>
              <a:gd name="connsiteX328" fmla="*/ 5385954 w 6096000"/>
              <a:gd name="connsiteY328" fmla="*/ 6185354 h 6858000"/>
              <a:gd name="connsiteX329" fmla="*/ 5398241 w 6096000"/>
              <a:gd name="connsiteY329" fmla="*/ 6182792 h 6858000"/>
              <a:gd name="connsiteX330" fmla="*/ 5405763 w 6096000"/>
              <a:gd name="connsiteY330" fmla="*/ 6181503 h 6858000"/>
              <a:gd name="connsiteX331" fmla="*/ 5409060 w 6096000"/>
              <a:gd name="connsiteY331" fmla="*/ 6181315 h 6858000"/>
              <a:gd name="connsiteX332" fmla="*/ 5409614 w 6096000"/>
              <a:gd name="connsiteY332" fmla="*/ 6179120 h 6858000"/>
              <a:gd name="connsiteX333" fmla="*/ 5402826 w 6096000"/>
              <a:gd name="connsiteY333" fmla="*/ 6175457 h 6858000"/>
              <a:gd name="connsiteX334" fmla="*/ 5383017 w 6096000"/>
              <a:gd name="connsiteY334" fmla="*/ 6163162 h 6858000"/>
              <a:gd name="connsiteX335" fmla="*/ 5376229 w 6096000"/>
              <a:gd name="connsiteY335" fmla="*/ 6158022 h 6858000"/>
              <a:gd name="connsiteX336" fmla="*/ 5376237 w 6096000"/>
              <a:gd name="connsiteY336" fmla="*/ 6157968 h 6858000"/>
              <a:gd name="connsiteX337" fmla="*/ 5377151 w 6096000"/>
              <a:gd name="connsiteY337" fmla="*/ 6151180 h 6858000"/>
              <a:gd name="connsiteX338" fmla="*/ 5632859 w 6096000"/>
              <a:gd name="connsiteY338" fmla="*/ 6120404 h 6858000"/>
              <a:gd name="connsiteX339" fmla="*/ 5557644 w 6096000"/>
              <a:gd name="connsiteY339" fmla="*/ 6168458 h 6858000"/>
              <a:gd name="connsiteX340" fmla="*/ 5516550 w 6096000"/>
              <a:gd name="connsiteY340" fmla="*/ 6273574 h 6858000"/>
              <a:gd name="connsiteX341" fmla="*/ 5496569 w 6096000"/>
              <a:gd name="connsiteY341" fmla="*/ 6274496 h 6858000"/>
              <a:gd name="connsiteX342" fmla="*/ 5481516 w 6096000"/>
              <a:gd name="connsiteY342" fmla="*/ 6288431 h 6858000"/>
              <a:gd name="connsiteX343" fmla="*/ 5454560 w 6096000"/>
              <a:gd name="connsiteY343" fmla="*/ 6305491 h 6858000"/>
              <a:gd name="connsiteX344" fmla="*/ 5480235 w 6096000"/>
              <a:gd name="connsiteY344" fmla="*/ 6307693 h 6858000"/>
              <a:gd name="connsiteX345" fmla="*/ 5511605 w 6096000"/>
              <a:gd name="connsiteY345" fmla="*/ 6305491 h 6858000"/>
              <a:gd name="connsiteX346" fmla="*/ 5498576 w 6096000"/>
              <a:gd name="connsiteY346" fmla="*/ 6468745 h 6858000"/>
              <a:gd name="connsiteX347" fmla="*/ 5475470 w 6096000"/>
              <a:gd name="connsiteY347" fmla="*/ 6544874 h 6858000"/>
              <a:gd name="connsiteX348" fmla="*/ 5412364 w 6096000"/>
              <a:gd name="connsiteY348" fmla="*/ 6553864 h 6858000"/>
              <a:gd name="connsiteX349" fmla="*/ 5321191 w 6096000"/>
              <a:gd name="connsiteY349" fmla="*/ 6523400 h 6858000"/>
              <a:gd name="connsiteX350" fmla="*/ 5292946 w 6096000"/>
              <a:gd name="connsiteY350" fmla="*/ 6497014 h 6858000"/>
              <a:gd name="connsiteX351" fmla="*/ 5294235 w 6096000"/>
              <a:gd name="connsiteY351" fmla="*/ 6483805 h 6858000"/>
              <a:gd name="connsiteX352" fmla="*/ 5290399 w 6096000"/>
              <a:gd name="connsiteY352" fmla="*/ 6482157 h 6858000"/>
              <a:gd name="connsiteX353" fmla="*/ 5284338 w 6096000"/>
              <a:gd name="connsiteY353" fmla="*/ 6490750 h 6858000"/>
              <a:gd name="connsiteX354" fmla="*/ 5276277 w 6096000"/>
              <a:gd name="connsiteY354" fmla="*/ 6530743 h 6858000"/>
              <a:gd name="connsiteX355" fmla="*/ 5335329 w 6096000"/>
              <a:gd name="connsiteY355" fmla="*/ 6577884 h 6858000"/>
              <a:gd name="connsiteX356" fmla="*/ 5416418 w 6096000"/>
              <a:gd name="connsiteY356" fmla="*/ 6589983 h 6858000"/>
              <a:gd name="connsiteX357" fmla="*/ 5514581 w 6096000"/>
              <a:gd name="connsiteY357" fmla="*/ 6527837 h 6858000"/>
              <a:gd name="connsiteX358" fmla="*/ 5545576 w 6096000"/>
              <a:gd name="connsiteY358" fmla="*/ 6464730 h 6858000"/>
              <a:gd name="connsiteX359" fmla="*/ 5563542 w 6096000"/>
              <a:gd name="connsiteY359" fmla="*/ 6295422 h 6858000"/>
              <a:gd name="connsiteX360" fmla="*/ 5603528 w 6096000"/>
              <a:gd name="connsiteY360" fmla="*/ 6285330 h 6858000"/>
              <a:gd name="connsiteX361" fmla="*/ 5588491 w 6096000"/>
              <a:gd name="connsiteY361" fmla="*/ 6366410 h 6858000"/>
              <a:gd name="connsiteX362" fmla="*/ 5583539 w 6096000"/>
              <a:gd name="connsiteY362" fmla="*/ 6443640 h 6858000"/>
              <a:gd name="connsiteX363" fmla="*/ 5606652 w 6096000"/>
              <a:gd name="connsiteY363" fmla="*/ 6428588 h 6858000"/>
              <a:gd name="connsiteX364" fmla="*/ 5641685 w 6096000"/>
              <a:gd name="connsiteY364" fmla="*/ 6411528 h 6858000"/>
              <a:gd name="connsiteX365" fmla="*/ 5642607 w 6096000"/>
              <a:gd name="connsiteY365" fmla="*/ 6360357 h 6858000"/>
              <a:gd name="connsiteX366" fmla="*/ 5662596 w 6096000"/>
              <a:gd name="connsiteY366" fmla="*/ 6254124 h 6858000"/>
              <a:gd name="connsiteX367" fmla="*/ 5567369 w 6096000"/>
              <a:gd name="connsiteY367" fmla="*/ 6270098 h 6858000"/>
              <a:gd name="connsiteX368" fmla="*/ 5590483 w 6096000"/>
              <a:gd name="connsiteY368" fmla="*/ 6179847 h 6858000"/>
              <a:gd name="connsiteX369" fmla="*/ 5615612 w 6096000"/>
              <a:gd name="connsiteY369" fmla="*/ 6139869 h 6858000"/>
              <a:gd name="connsiteX370" fmla="*/ 5633577 w 6096000"/>
              <a:gd name="connsiteY370" fmla="*/ 6123903 h 6858000"/>
              <a:gd name="connsiteX371" fmla="*/ 5750988 w 6096000"/>
              <a:gd name="connsiteY371" fmla="*/ 6103524 h 6858000"/>
              <a:gd name="connsiteX372" fmla="*/ 5749699 w 6096000"/>
              <a:gd name="connsiteY372" fmla="*/ 6104813 h 6858000"/>
              <a:gd name="connsiteX373" fmla="*/ 5750433 w 6096000"/>
              <a:gd name="connsiteY373" fmla="*/ 6113069 h 6858000"/>
              <a:gd name="connsiteX374" fmla="*/ 5732639 w 6096000"/>
              <a:gd name="connsiteY374" fmla="*/ 6131777 h 6858000"/>
              <a:gd name="connsiteX375" fmla="*/ 5726765 w 6096000"/>
              <a:gd name="connsiteY375" fmla="*/ 6136370 h 6858000"/>
              <a:gd name="connsiteX376" fmla="*/ 5720352 w 6096000"/>
              <a:gd name="connsiteY376" fmla="*/ 6132144 h 6858000"/>
              <a:gd name="connsiteX377" fmla="*/ 5719977 w 6096000"/>
              <a:gd name="connsiteY377" fmla="*/ 6131777 h 6858000"/>
              <a:gd name="connsiteX378" fmla="*/ 5718704 w 6096000"/>
              <a:gd name="connsiteY378" fmla="*/ 6133058 h 6858000"/>
              <a:gd name="connsiteX379" fmla="*/ 5725484 w 6096000"/>
              <a:gd name="connsiteY379" fmla="*/ 6139307 h 6858000"/>
              <a:gd name="connsiteX380" fmla="*/ 5728609 w 6096000"/>
              <a:gd name="connsiteY380" fmla="*/ 6142244 h 6858000"/>
              <a:gd name="connsiteX381" fmla="*/ 5745810 w 6096000"/>
              <a:gd name="connsiteY381" fmla="*/ 6158712 h 6858000"/>
              <a:gd name="connsiteX382" fmla="*/ 5745778 w 6096000"/>
              <a:gd name="connsiteY382" fmla="*/ 6158741 h 6858000"/>
              <a:gd name="connsiteX383" fmla="*/ 5745856 w 6096000"/>
              <a:gd name="connsiteY383" fmla="*/ 6158757 h 6858000"/>
              <a:gd name="connsiteX384" fmla="*/ 5745810 w 6096000"/>
              <a:gd name="connsiteY384" fmla="*/ 6158712 h 6858000"/>
              <a:gd name="connsiteX385" fmla="*/ 5754948 w 6096000"/>
              <a:gd name="connsiteY385" fmla="*/ 6150493 h 6858000"/>
              <a:gd name="connsiteX386" fmla="*/ 5754026 w 6096000"/>
              <a:gd name="connsiteY386" fmla="*/ 6149391 h 6858000"/>
              <a:gd name="connsiteX387" fmla="*/ 5742106 w 6096000"/>
              <a:gd name="connsiteY387" fmla="*/ 6151594 h 6858000"/>
              <a:gd name="connsiteX388" fmla="*/ 5737341 w 6096000"/>
              <a:gd name="connsiteY388" fmla="*/ 6148290 h 6858000"/>
              <a:gd name="connsiteX389" fmla="*/ 5731655 w 6096000"/>
              <a:gd name="connsiteY389" fmla="*/ 6141681 h 6858000"/>
              <a:gd name="connsiteX390" fmla="*/ 5736232 w 6096000"/>
              <a:gd name="connsiteY390" fmla="*/ 6136542 h 6858000"/>
              <a:gd name="connsiteX391" fmla="*/ 5742653 w 6096000"/>
              <a:gd name="connsiteY391" fmla="*/ 6129762 h 6858000"/>
              <a:gd name="connsiteX392" fmla="*/ 5744489 w 6096000"/>
              <a:gd name="connsiteY392" fmla="*/ 6128106 h 6858000"/>
              <a:gd name="connsiteX393" fmla="*/ 5745270 w 6096000"/>
              <a:gd name="connsiteY393" fmla="*/ 6128660 h 6858000"/>
              <a:gd name="connsiteX394" fmla="*/ 5751128 w 6096000"/>
              <a:gd name="connsiteY394" fmla="*/ 6135815 h 6858000"/>
              <a:gd name="connsiteX395" fmla="*/ 5748785 w 6096000"/>
              <a:gd name="connsiteY395" fmla="*/ 6140580 h 6858000"/>
              <a:gd name="connsiteX396" fmla="*/ 5750066 w 6096000"/>
              <a:gd name="connsiteY396" fmla="*/ 6141681 h 6858000"/>
              <a:gd name="connsiteX397" fmla="*/ 5760158 w 6096000"/>
              <a:gd name="connsiteY397" fmla="*/ 6131230 h 6858000"/>
              <a:gd name="connsiteX398" fmla="*/ 5758869 w 6096000"/>
              <a:gd name="connsiteY398" fmla="*/ 6130129 h 6858000"/>
              <a:gd name="connsiteX399" fmla="*/ 5751534 w 6096000"/>
              <a:gd name="connsiteY399" fmla="*/ 6131777 h 6858000"/>
              <a:gd name="connsiteX400" fmla="*/ 5746574 w 6096000"/>
              <a:gd name="connsiteY400" fmla="*/ 6127559 h 6858000"/>
              <a:gd name="connsiteX401" fmla="*/ 5745848 w 6096000"/>
              <a:gd name="connsiteY401" fmla="*/ 6126825 h 6858000"/>
              <a:gd name="connsiteX402" fmla="*/ 5746574 w 6096000"/>
              <a:gd name="connsiteY402" fmla="*/ 6126090 h 6858000"/>
              <a:gd name="connsiteX403" fmla="*/ 5756487 w 6096000"/>
              <a:gd name="connsiteY403" fmla="*/ 6115998 h 6858000"/>
              <a:gd name="connsiteX404" fmla="*/ 5758682 w 6096000"/>
              <a:gd name="connsiteY404" fmla="*/ 6113795 h 6858000"/>
              <a:gd name="connsiteX405" fmla="*/ 5761259 w 6096000"/>
              <a:gd name="connsiteY405" fmla="*/ 6115631 h 6858000"/>
              <a:gd name="connsiteX406" fmla="*/ 5767672 w 6096000"/>
              <a:gd name="connsiteY406" fmla="*/ 6133245 h 6858000"/>
              <a:gd name="connsiteX407" fmla="*/ 5769321 w 6096000"/>
              <a:gd name="connsiteY407" fmla="*/ 6133980 h 6858000"/>
              <a:gd name="connsiteX408" fmla="*/ 5773359 w 6096000"/>
              <a:gd name="connsiteY408" fmla="*/ 6124255 h 6858000"/>
              <a:gd name="connsiteX409" fmla="*/ 5770055 w 6096000"/>
              <a:gd name="connsiteY409" fmla="*/ 6120958 h 6858000"/>
              <a:gd name="connsiteX410" fmla="*/ 5758135 w 6096000"/>
              <a:gd name="connsiteY410" fmla="*/ 6110499 h 6858000"/>
              <a:gd name="connsiteX411" fmla="*/ 5750988 w 6096000"/>
              <a:gd name="connsiteY411" fmla="*/ 6103524 h 6858000"/>
              <a:gd name="connsiteX412" fmla="*/ 5423737 w 6096000"/>
              <a:gd name="connsiteY412" fmla="*/ 6101532 h 6858000"/>
              <a:gd name="connsiteX413" fmla="*/ 5422636 w 6096000"/>
              <a:gd name="connsiteY413" fmla="*/ 6102992 h 6858000"/>
              <a:gd name="connsiteX414" fmla="*/ 5421722 w 6096000"/>
              <a:gd name="connsiteY414" fmla="*/ 6103539 h 6858000"/>
              <a:gd name="connsiteX415" fmla="*/ 5415122 w 6096000"/>
              <a:gd name="connsiteY415" fmla="*/ 6107578 h 6858000"/>
              <a:gd name="connsiteX416" fmla="*/ 5413099 w 6096000"/>
              <a:gd name="connsiteY416" fmla="*/ 6125926 h 6858000"/>
              <a:gd name="connsiteX417" fmla="*/ 5426854 w 6096000"/>
              <a:gd name="connsiteY417" fmla="*/ 6129222 h 6858000"/>
              <a:gd name="connsiteX418" fmla="*/ 5443547 w 6096000"/>
              <a:gd name="connsiteY418" fmla="*/ 6129777 h 6858000"/>
              <a:gd name="connsiteX419" fmla="*/ 5442633 w 6096000"/>
              <a:gd name="connsiteY419" fmla="*/ 6141666 h 6858000"/>
              <a:gd name="connsiteX420" fmla="*/ 5438969 w 6096000"/>
              <a:gd name="connsiteY420" fmla="*/ 6143689 h 6858000"/>
              <a:gd name="connsiteX421" fmla="*/ 5427252 w 6096000"/>
              <a:gd name="connsiteY421" fmla="*/ 6140752 h 6858000"/>
              <a:gd name="connsiteX422" fmla="*/ 5426151 w 6096000"/>
              <a:gd name="connsiteY422" fmla="*/ 6142220 h 6858000"/>
              <a:gd name="connsiteX423" fmla="*/ 5434743 w 6096000"/>
              <a:gd name="connsiteY423" fmla="*/ 6149743 h 6858000"/>
              <a:gd name="connsiteX424" fmla="*/ 5442820 w 6096000"/>
              <a:gd name="connsiteY424" fmla="*/ 6144275 h 6858000"/>
              <a:gd name="connsiteX425" fmla="*/ 5445382 w 6096000"/>
              <a:gd name="connsiteY425" fmla="*/ 6141884 h 6858000"/>
              <a:gd name="connsiteX426" fmla="*/ 5445359 w 6096000"/>
              <a:gd name="connsiteY426" fmla="*/ 6141892 h 6858000"/>
              <a:gd name="connsiteX427" fmla="*/ 5446648 w 6096000"/>
              <a:gd name="connsiteY427" fmla="*/ 6124458 h 6858000"/>
              <a:gd name="connsiteX428" fmla="*/ 5426096 w 6096000"/>
              <a:gd name="connsiteY428" fmla="*/ 6122263 h 6858000"/>
              <a:gd name="connsiteX429" fmla="*/ 5415278 w 6096000"/>
              <a:gd name="connsiteY429" fmla="*/ 6120794 h 6858000"/>
              <a:gd name="connsiteX430" fmla="*/ 5414979 w 6096000"/>
              <a:gd name="connsiteY430" fmla="*/ 6120452 h 6858000"/>
              <a:gd name="connsiteX431" fmla="*/ 5416012 w 6096000"/>
              <a:gd name="connsiteY431" fmla="*/ 6109976 h 6858000"/>
              <a:gd name="connsiteX432" fmla="*/ 5430682 w 6096000"/>
              <a:gd name="connsiteY432" fmla="*/ 6110155 h 6858000"/>
              <a:gd name="connsiteX433" fmla="*/ 5431783 w 6096000"/>
              <a:gd name="connsiteY433" fmla="*/ 6108687 h 6858000"/>
              <a:gd name="connsiteX434" fmla="*/ 5426495 w 6096000"/>
              <a:gd name="connsiteY434" fmla="*/ 6103914 h 6858000"/>
              <a:gd name="connsiteX435" fmla="*/ 5423737 w 6096000"/>
              <a:gd name="connsiteY435" fmla="*/ 6101532 h 6858000"/>
              <a:gd name="connsiteX436" fmla="*/ 5480072 w 6096000"/>
              <a:gd name="connsiteY436" fmla="*/ 6067389 h 6858000"/>
              <a:gd name="connsiteX437" fmla="*/ 5462645 w 6096000"/>
              <a:gd name="connsiteY437" fmla="*/ 6075981 h 6858000"/>
              <a:gd name="connsiteX438" fmla="*/ 5463559 w 6096000"/>
              <a:gd name="connsiteY438" fmla="*/ 6077645 h 6858000"/>
              <a:gd name="connsiteX439" fmla="*/ 5471448 w 6096000"/>
              <a:gd name="connsiteY439" fmla="*/ 6079293 h 6858000"/>
              <a:gd name="connsiteX440" fmla="*/ 5473096 w 6096000"/>
              <a:gd name="connsiteY440" fmla="*/ 6082956 h 6858000"/>
              <a:gd name="connsiteX441" fmla="*/ 5483009 w 6096000"/>
              <a:gd name="connsiteY441" fmla="*/ 6103500 h 6858000"/>
              <a:gd name="connsiteX442" fmla="*/ 5480806 w 6096000"/>
              <a:gd name="connsiteY442" fmla="*/ 6113225 h 6858000"/>
              <a:gd name="connsiteX443" fmla="*/ 5481720 w 6096000"/>
              <a:gd name="connsiteY443" fmla="*/ 6114881 h 6858000"/>
              <a:gd name="connsiteX444" fmla="*/ 5499147 w 6096000"/>
              <a:gd name="connsiteY444" fmla="*/ 6106289 h 6858000"/>
              <a:gd name="connsiteX445" fmla="*/ 5498233 w 6096000"/>
              <a:gd name="connsiteY445" fmla="*/ 6104633 h 6858000"/>
              <a:gd name="connsiteX446" fmla="*/ 5488859 w 6096000"/>
              <a:gd name="connsiteY446" fmla="*/ 6100602 h 6858000"/>
              <a:gd name="connsiteX447" fmla="*/ 5479869 w 6096000"/>
              <a:gd name="connsiteY447" fmla="*/ 6082636 h 6858000"/>
              <a:gd name="connsiteX448" fmla="*/ 5476018 w 6096000"/>
              <a:gd name="connsiteY448" fmla="*/ 6073645 h 6858000"/>
              <a:gd name="connsiteX449" fmla="*/ 5476033 w 6096000"/>
              <a:gd name="connsiteY449" fmla="*/ 6073622 h 6858000"/>
              <a:gd name="connsiteX450" fmla="*/ 5480986 w 6096000"/>
              <a:gd name="connsiteY450" fmla="*/ 6069037 h 6858000"/>
              <a:gd name="connsiteX451" fmla="*/ 5684968 w 6096000"/>
              <a:gd name="connsiteY451" fmla="*/ 6064288 h 6858000"/>
              <a:gd name="connsiteX452" fmla="*/ 5684226 w 6096000"/>
              <a:gd name="connsiteY452" fmla="*/ 6065936 h 6858000"/>
              <a:gd name="connsiteX453" fmla="*/ 5688444 w 6096000"/>
              <a:gd name="connsiteY453" fmla="*/ 6069615 h 6858000"/>
              <a:gd name="connsiteX454" fmla="*/ 5686429 w 6096000"/>
              <a:gd name="connsiteY454" fmla="*/ 6075301 h 6858000"/>
              <a:gd name="connsiteX455" fmla="*/ 5675087 w 6096000"/>
              <a:gd name="connsiteY455" fmla="*/ 6098587 h 6858000"/>
              <a:gd name="connsiteX456" fmla="*/ 5666276 w 6096000"/>
              <a:gd name="connsiteY456" fmla="*/ 6101524 h 6858000"/>
              <a:gd name="connsiteX457" fmla="*/ 5665362 w 6096000"/>
              <a:gd name="connsiteY457" fmla="*/ 6103172 h 6858000"/>
              <a:gd name="connsiteX458" fmla="*/ 5671236 w 6096000"/>
              <a:gd name="connsiteY458" fmla="*/ 6105929 h 6858000"/>
              <a:gd name="connsiteX459" fmla="*/ 5683156 w 6096000"/>
              <a:gd name="connsiteY459" fmla="*/ 6111796 h 6858000"/>
              <a:gd name="connsiteX460" fmla="*/ 5684077 w 6096000"/>
              <a:gd name="connsiteY460" fmla="*/ 6110147 h 6858000"/>
              <a:gd name="connsiteX461" fmla="*/ 5679313 w 6096000"/>
              <a:gd name="connsiteY461" fmla="*/ 6105929 h 6858000"/>
              <a:gd name="connsiteX462" fmla="*/ 5680039 w 6096000"/>
              <a:gd name="connsiteY462" fmla="*/ 6102992 h 6858000"/>
              <a:gd name="connsiteX463" fmla="*/ 5685507 w 6096000"/>
              <a:gd name="connsiteY463" fmla="*/ 6091986 h 6858000"/>
              <a:gd name="connsiteX464" fmla="*/ 5691561 w 6096000"/>
              <a:gd name="connsiteY464" fmla="*/ 6079324 h 6858000"/>
              <a:gd name="connsiteX465" fmla="*/ 5695591 w 6096000"/>
              <a:gd name="connsiteY465" fmla="*/ 6071810 h 6858000"/>
              <a:gd name="connsiteX466" fmla="*/ 5698341 w 6096000"/>
              <a:gd name="connsiteY466" fmla="*/ 6072911 h 6858000"/>
              <a:gd name="connsiteX467" fmla="*/ 5703668 w 6096000"/>
              <a:gd name="connsiteY467" fmla="*/ 6077309 h 6858000"/>
              <a:gd name="connsiteX468" fmla="*/ 5703848 w 6096000"/>
              <a:gd name="connsiteY468" fmla="*/ 6087760 h 6858000"/>
              <a:gd name="connsiteX469" fmla="*/ 5693943 w 6096000"/>
              <a:gd name="connsiteY469" fmla="*/ 6094377 h 6858000"/>
              <a:gd name="connsiteX470" fmla="*/ 5691006 w 6096000"/>
              <a:gd name="connsiteY470" fmla="*/ 6093447 h 6858000"/>
              <a:gd name="connsiteX471" fmla="*/ 5688256 w 6096000"/>
              <a:gd name="connsiteY471" fmla="*/ 6091799 h 6858000"/>
              <a:gd name="connsiteX472" fmla="*/ 5687522 w 6096000"/>
              <a:gd name="connsiteY472" fmla="*/ 6093088 h 6858000"/>
              <a:gd name="connsiteX473" fmla="*/ 5692107 w 6096000"/>
              <a:gd name="connsiteY473" fmla="*/ 6095837 h 6858000"/>
              <a:gd name="connsiteX474" fmla="*/ 5692115 w 6096000"/>
              <a:gd name="connsiteY474" fmla="*/ 6095798 h 6858000"/>
              <a:gd name="connsiteX475" fmla="*/ 5709542 w 6096000"/>
              <a:gd name="connsiteY475" fmla="*/ 6090330 h 6858000"/>
              <a:gd name="connsiteX476" fmla="*/ 5702028 w 6096000"/>
              <a:gd name="connsiteY476" fmla="*/ 6072364 h 6858000"/>
              <a:gd name="connsiteX477" fmla="*/ 5701106 w 6096000"/>
              <a:gd name="connsiteY477" fmla="*/ 6071990 h 6858000"/>
              <a:gd name="connsiteX478" fmla="*/ 5689912 w 6096000"/>
              <a:gd name="connsiteY478" fmla="*/ 6066850 h 6858000"/>
              <a:gd name="connsiteX479" fmla="*/ 5684968 w 6096000"/>
              <a:gd name="connsiteY479" fmla="*/ 6064288 h 6858000"/>
              <a:gd name="connsiteX480" fmla="*/ 5629711 w 6096000"/>
              <a:gd name="connsiteY480" fmla="*/ 6047962 h 6858000"/>
              <a:gd name="connsiteX481" fmla="*/ 5614307 w 6096000"/>
              <a:gd name="connsiteY481" fmla="*/ 6058054 h 6858000"/>
              <a:gd name="connsiteX482" fmla="*/ 5620556 w 6096000"/>
              <a:gd name="connsiteY482" fmla="*/ 6070709 h 6858000"/>
              <a:gd name="connsiteX483" fmla="*/ 5630641 w 6096000"/>
              <a:gd name="connsiteY483" fmla="*/ 6083910 h 6858000"/>
              <a:gd name="connsiteX484" fmla="*/ 5620744 w 6096000"/>
              <a:gd name="connsiteY484" fmla="*/ 6090697 h 6858000"/>
              <a:gd name="connsiteX485" fmla="*/ 5616893 w 6096000"/>
              <a:gd name="connsiteY485" fmla="*/ 6089049 h 6858000"/>
              <a:gd name="connsiteX486" fmla="*/ 5611753 w 6096000"/>
              <a:gd name="connsiteY486" fmla="*/ 6078223 h 6858000"/>
              <a:gd name="connsiteX487" fmla="*/ 5609918 w 6096000"/>
              <a:gd name="connsiteY487" fmla="*/ 6078223 h 6858000"/>
              <a:gd name="connsiteX488" fmla="*/ 5609730 w 6096000"/>
              <a:gd name="connsiteY488" fmla="*/ 6089784 h 6858000"/>
              <a:gd name="connsiteX489" fmla="*/ 5619104 w 6096000"/>
              <a:gd name="connsiteY489" fmla="*/ 6092533 h 6858000"/>
              <a:gd name="connsiteX490" fmla="*/ 5622587 w 6096000"/>
              <a:gd name="connsiteY490" fmla="*/ 6092908 h 6858000"/>
              <a:gd name="connsiteX491" fmla="*/ 5622564 w 6096000"/>
              <a:gd name="connsiteY491" fmla="*/ 6092924 h 6858000"/>
              <a:gd name="connsiteX492" fmla="*/ 5636866 w 6096000"/>
              <a:gd name="connsiteY492" fmla="*/ 6083011 h 6858000"/>
              <a:gd name="connsiteX493" fmla="*/ 5625493 w 6096000"/>
              <a:gd name="connsiteY493" fmla="*/ 6065772 h 6858000"/>
              <a:gd name="connsiteX494" fmla="*/ 5619807 w 6096000"/>
              <a:gd name="connsiteY494" fmla="*/ 6056601 h 6858000"/>
              <a:gd name="connsiteX495" fmla="*/ 5619869 w 6096000"/>
              <a:gd name="connsiteY495" fmla="*/ 6056230 h 6858000"/>
              <a:gd name="connsiteX496" fmla="*/ 5628618 w 6096000"/>
              <a:gd name="connsiteY496" fmla="*/ 6050352 h 6858000"/>
              <a:gd name="connsiteX497" fmla="*/ 5637788 w 6096000"/>
              <a:gd name="connsiteY497" fmla="*/ 6061905 h 6858000"/>
              <a:gd name="connsiteX498" fmla="*/ 5639616 w 6096000"/>
              <a:gd name="connsiteY498" fmla="*/ 6061718 h 6858000"/>
              <a:gd name="connsiteX499" fmla="*/ 5639991 w 6096000"/>
              <a:gd name="connsiteY499" fmla="*/ 6054563 h 6858000"/>
              <a:gd name="connsiteX500" fmla="*/ 5639991 w 6096000"/>
              <a:gd name="connsiteY500" fmla="*/ 6050899 h 6858000"/>
              <a:gd name="connsiteX501" fmla="*/ 5638155 w 6096000"/>
              <a:gd name="connsiteY501" fmla="*/ 6050899 h 6858000"/>
              <a:gd name="connsiteX502" fmla="*/ 5637054 w 6096000"/>
              <a:gd name="connsiteY502" fmla="*/ 6050532 h 6858000"/>
              <a:gd name="connsiteX503" fmla="*/ 5629711 w 6096000"/>
              <a:gd name="connsiteY503" fmla="*/ 6047962 h 6858000"/>
              <a:gd name="connsiteX504" fmla="*/ 5572338 w 6096000"/>
              <a:gd name="connsiteY504" fmla="*/ 6044049 h 6858000"/>
              <a:gd name="connsiteX505" fmla="*/ 5554372 w 6096000"/>
              <a:gd name="connsiteY505" fmla="*/ 6046798 h 6858000"/>
              <a:gd name="connsiteX506" fmla="*/ 5554552 w 6096000"/>
              <a:gd name="connsiteY506" fmla="*/ 6048634 h 6858000"/>
              <a:gd name="connsiteX507" fmla="*/ 5564277 w 6096000"/>
              <a:gd name="connsiteY507" fmla="*/ 6058359 h 6858000"/>
              <a:gd name="connsiteX508" fmla="*/ 5567401 w 6096000"/>
              <a:gd name="connsiteY508" fmla="*/ 6077981 h 6858000"/>
              <a:gd name="connsiteX509" fmla="*/ 5546491 w 6096000"/>
              <a:gd name="connsiteY509" fmla="*/ 6061655 h 6858000"/>
              <a:gd name="connsiteX510" fmla="*/ 5535852 w 6096000"/>
              <a:gd name="connsiteY510" fmla="*/ 6053063 h 6858000"/>
              <a:gd name="connsiteX511" fmla="*/ 5533094 w 6096000"/>
              <a:gd name="connsiteY511" fmla="*/ 6050501 h 6858000"/>
              <a:gd name="connsiteX512" fmla="*/ 5520995 w 6096000"/>
              <a:gd name="connsiteY512" fmla="*/ 6052329 h 6858000"/>
              <a:gd name="connsiteX513" fmla="*/ 5521174 w 6096000"/>
              <a:gd name="connsiteY513" fmla="*/ 6054164 h 6858000"/>
              <a:gd name="connsiteX514" fmla="*/ 5529767 w 6096000"/>
              <a:gd name="connsiteY514" fmla="*/ 6060585 h 6858000"/>
              <a:gd name="connsiteX515" fmla="*/ 5532345 w 6096000"/>
              <a:gd name="connsiteY515" fmla="*/ 6081316 h 6858000"/>
              <a:gd name="connsiteX516" fmla="*/ 5532704 w 6096000"/>
              <a:gd name="connsiteY516" fmla="*/ 6090486 h 6858000"/>
              <a:gd name="connsiteX517" fmla="*/ 5527017 w 6096000"/>
              <a:gd name="connsiteY517" fmla="*/ 6093236 h 6858000"/>
              <a:gd name="connsiteX518" fmla="*/ 5527384 w 6096000"/>
              <a:gd name="connsiteY518" fmla="*/ 6095072 h 6858000"/>
              <a:gd name="connsiteX519" fmla="*/ 5544991 w 6096000"/>
              <a:gd name="connsiteY519" fmla="*/ 6092322 h 6858000"/>
              <a:gd name="connsiteX520" fmla="*/ 5544632 w 6096000"/>
              <a:gd name="connsiteY520" fmla="*/ 6090486 h 6858000"/>
              <a:gd name="connsiteX521" fmla="*/ 5537297 w 6096000"/>
              <a:gd name="connsiteY521" fmla="*/ 6089018 h 6858000"/>
              <a:gd name="connsiteX522" fmla="*/ 5535094 w 6096000"/>
              <a:gd name="connsiteY522" fmla="*/ 6080582 h 6858000"/>
              <a:gd name="connsiteX523" fmla="*/ 5531790 w 6096000"/>
              <a:gd name="connsiteY523" fmla="*/ 6059304 h 6858000"/>
              <a:gd name="connsiteX524" fmla="*/ 5531610 w 6096000"/>
              <a:gd name="connsiteY524" fmla="*/ 6058570 h 6858000"/>
              <a:gd name="connsiteX525" fmla="*/ 5551420 w 6096000"/>
              <a:gd name="connsiteY525" fmla="*/ 6074348 h 6858000"/>
              <a:gd name="connsiteX526" fmla="*/ 5561324 w 6096000"/>
              <a:gd name="connsiteY526" fmla="*/ 6082238 h 6858000"/>
              <a:gd name="connsiteX527" fmla="*/ 5567011 w 6096000"/>
              <a:gd name="connsiteY527" fmla="*/ 6087182 h 6858000"/>
              <a:gd name="connsiteX528" fmla="*/ 5569213 w 6096000"/>
              <a:gd name="connsiteY528" fmla="*/ 6089760 h 6858000"/>
              <a:gd name="connsiteX529" fmla="*/ 5571229 w 6096000"/>
              <a:gd name="connsiteY529" fmla="*/ 6088838 h 6858000"/>
              <a:gd name="connsiteX530" fmla="*/ 5569760 w 6096000"/>
              <a:gd name="connsiteY530" fmla="*/ 6081316 h 6858000"/>
              <a:gd name="connsiteX531" fmla="*/ 5566636 w 6096000"/>
              <a:gd name="connsiteY531" fmla="*/ 6058203 h 6858000"/>
              <a:gd name="connsiteX532" fmla="*/ 5566269 w 6096000"/>
              <a:gd name="connsiteY532" fmla="*/ 6049610 h 6858000"/>
              <a:gd name="connsiteX533" fmla="*/ 5566269 w 6096000"/>
              <a:gd name="connsiteY533" fmla="*/ 6049548 h 6858000"/>
              <a:gd name="connsiteX534" fmla="*/ 5572518 w 6096000"/>
              <a:gd name="connsiteY534" fmla="*/ 6045697 h 6858000"/>
              <a:gd name="connsiteX535" fmla="*/ 0 w 6096000"/>
              <a:gd name="connsiteY535" fmla="*/ 0 h 6858000"/>
              <a:gd name="connsiteX536" fmla="*/ 6096000 w 6096000"/>
              <a:gd name="connsiteY536" fmla="*/ 0 h 6858000"/>
              <a:gd name="connsiteX537" fmla="*/ 6096000 w 6096000"/>
              <a:gd name="connsiteY537" fmla="*/ 6858000 h 6858000"/>
              <a:gd name="connsiteX538" fmla="*/ 0 w 6096000"/>
              <a:gd name="connsiteY5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</a:cxnLst>
            <a:rect l="l" t="t" r="r" b="b"/>
            <a:pathLst>
              <a:path w="6096000" h="6858000">
                <a:moveTo>
                  <a:pt x="5637811" y="6515753"/>
                </a:moveTo>
                <a:lnTo>
                  <a:pt x="5620017" y="6517948"/>
                </a:lnTo>
                <a:lnTo>
                  <a:pt x="5620197" y="6519791"/>
                </a:lnTo>
                <a:cubicBezTo>
                  <a:pt x="5622212" y="6519791"/>
                  <a:pt x="5626063" y="6519604"/>
                  <a:pt x="5627352" y="6521439"/>
                </a:cubicBezTo>
                <a:cubicBezTo>
                  <a:pt x="5628453" y="6523056"/>
                  <a:pt x="5629187" y="6528008"/>
                  <a:pt x="5629375" y="6530032"/>
                </a:cubicBezTo>
                <a:cubicBezTo>
                  <a:pt x="5630476" y="6536999"/>
                  <a:pt x="5631203" y="6544154"/>
                  <a:pt x="5632124" y="6551302"/>
                </a:cubicBezTo>
                <a:lnTo>
                  <a:pt x="5632124" y="6552083"/>
                </a:lnTo>
                <a:cubicBezTo>
                  <a:pt x="5625516" y="6546755"/>
                  <a:pt x="5619103" y="6541225"/>
                  <a:pt x="5612674" y="6535757"/>
                </a:cubicBezTo>
                <a:cubicBezTo>
                  <a:pt x="5609566" y="6533008"/>
                  <a:pt x="5606261" y="6530258"/>
                  <a:pt x="5603137" y="6527493"/>
                </a:cubicBezTo>
                <a:cubicBezTo>
                  <a:pt x="5601153" y="6525880"/>
                  <a:pt x="5599255" y="6524167"/>
                  <a:pt x="5597450" y="6522361"/>
                </a:cubicBezTo>
                <a:cubicBezTo>
                  <a:pt x="5596622" y="6521596"/>
                  <a:pt x="5595880" y="6520736"/>
                  <a:pt x="5595256" y="6519799"/>
                </a:cubicBezTo>
                <a:lnTo>
                  <a:pt x="5593232" y="6520713"/>
                </a:lnTo>
                <a:cubicBezTo>
                  <a:pt x="5593842" y="6523247"/>
                  <a:pt x="5594271" y="6525821"/>
                  <a:pt x="5594513" y="6528415"/>
                </a:cubicBezTo>
                <a:cubicBezTo>
                  <a:pt x="5595435" y="6536117"/>
                  <a:pt x="5596169" y="6543826"/>
                  <a:pt x="5596904" y="6551528"/>
                </a:cubicBezTo>
                <a:cubicBezTo>
                  <a:pt x="5596904" y="6553145"/>
                  <a:pt x="5597638" y="6558652"/>
                  <a:pt x="5596904" y="6560120"/>
                </a:cubicBezTo>
                <a:lnTo>
                  <a:pt x="5596872" y="6560144"/>
                </a:lnTo>
                <a:cubicBezTo>
                  <a:pt x="5595771" y="6562526"/>
                  <a:pt x="5593389" y="6563261"/>
                  <a:pt x="5591186" y="6563081"/>
                </a:cubicBezTo>
                <a:lnTo>
                  <a:pt x="5591373" y="6564729"/>
                </a:lnTo>
                <a:lnTo>
                  <a:pt x="5609339" y="6562526"/>
                </a:lnTo>
                <a:lnTo>
                  <a:pt x="5609152" y="6560691"/>
                </a:lnTo>
                <a:cubicBezTo>
                  <a:pt x="5600716" y="6561433"/>
                  <a:pt x="5600528" y="6558308"/>
                  <a:pt x="5599614" y="6550786"/>
                </a:cubicBezTo>
                <a:lnTo>
                  <a:pt x="5597271" y="6531164"/>
                </a:lnTo>
                <a:lnTo>
                  <a:pt x="5617627" y="6548224"/>
                </a:lnTo>
                <a:cubicBezTo>
                  <a:pt x="5621111" y="6551153"/>
                  <a:pt x="5624415" y="6554270"/>
                  <a:pt x="5627899" y="6557207"/>
                </a:cubicBezTo>
                <a:cubicBezTo>
                  <a:pt x="5628906" y="6558025"/>
                  <a:pt x="5629828" y="6558946"/>
                  <a:pt x="5630648" y="6559956"/>
                </a:cubicBezTo>
                <a:lnTo>
                  <a:pt x="5642763" y="6558496"/>
                </a:lnTo>
                <a:lnTo>
                  <a:pt x="5642576" y="6556660"/>
                </a:lnTo>
                <a:cubicBezTo>
                  <a:pt x="5637077" y="6557019"/>
                  <a:pt x="5634874" y="6555918"/>
                  <a:pt x="5634140" y="6550060"/>
                </a:cubicBezTo>
                <a:cubicBezTo>
                  <a:pt x="5633413" y="6543272"/>
                  <a:pt x="5633038" y="6536296"/>
                  <a:pt x="5632312" y="6529321"/>
                </a:cubicBezTo>
                <a:cubicBezTo>
                  <a:pt x="5632124" y="6527313"/>
                  <a:pt x="5631203" y="6521986"/>
                  <a:pt x="5632124" y="6520150"/>
                </a:cubicBezTo>
                <a:cubicBezTo>
                  <a:pt x="5633226" y="6518315"/>
                  <a:pt x="5636163" y="6517948"/>
                  <a:pt x="5637998" y="6517588"/>
                </a:cubicBezTo>
                <a:close/>
                <a:moveTo>
                  <a:pt x="5701098" y="6488578"/>
                </a:moveTo>
                <a:cubicBezTo>
                  <a:pt x="5698341" y="6490046"/>
                  <a:pt x="5695778" y="6491515"/>
                  <a:pt x="5693029" y="6492796"/>
                </a:cubicBezTo>
                <a:lnTo>
                  <a:pt x="5689178" y="6494631"/>
                </a:lnTo>
                <a:cubicBezTo>
                  <a:pt x="5682203" y="6498115"/>
                  <a:pt x="5675040" y="6501607"/>
                  <a:pt x="5667892" y="6505091"/>
                </a:cubicBezTo>
                <a:lnTo>
                  <a:pt x="5667877" y="6505137"/>
                </a:lnTo>
                <a:cubicBezTo>
                  <a:pt x="5668978" y="6509176"/>
                  <a:pt x="5670626" y="6513027"/>
                  <a:pt x="5672103" y="6517425"/>
                </a:cubicBezTo>
                <a:lnTo>
                  <a:pt x="5673376" y="6516878"/>
                </a:lnTo>
                <a:cubicBezTo>
                  <a:pt x="5673017" y="6513355"/>
                  <a:pt x="5672829" y="6507520"/>
                  <a:pt x="5675399" y="6504763"/>
                </a:cubicBezTo>
                <a:cubicBezTo>
                  <a:pt x="5676789" y="6503348"/>
                  <a:pt x="5678399" y="6502171"/>
                  <a:pt x="5680164" y="6501279"/>
                </a:cubicBezTo>
                <a:cubicBezTo>
                  <a:pt x="5681265" y="6500724"/>
                  <a:pt x="5687499" y="6497795"/>
                  <a:pt x="5688241" y="6498154"/>
                </a:cubicBezTo>
                <a:cubicBezTo>
                  <a:pt x="5688608" y="6498342"/>
                  <a:pt x="5691170" y="6503481"/>
                  <a:pt x="5691537" y="6504208"/>
                </a:cubicBezTo>
                <a:lnTo>
                  <a:pt x="5695763" y="6512644"/>
                </a:lnTo>
                <a:cubicBezTo>
                  <a:pt x="5695763" y="6512832"/>
                  <a:pt x="5696677" y="6514667"/>
                  <a:pt x="5696677" y="6514855"/>
                </a:cubicBezTo>
                <a:cubicBezTo>
                  <a:pt x="5696419" y="6515101"/>
                  <a:pt x="5696107" y="6515288"/>
                  <a:pt x="5695763" y="6515401"/>
                </a:cubicBezTo>
                <a:cubicBezTo>
                  <a:pt x="5693927" y="6516315"/>
                  <a:pt x="5688975" y="6519065"/>
                  <a:pt x="5686952" y="6518331"/>
                </a:cubicBezTo>
                <a:cubicBezTo>
                  <a:pt x="5685124" y="6517784"/>
                  <a:pt x="5684202" y="6515956"/>
                  <a:pt x="5683288" y="6514480"/>
                </a:cubicBezTo>
                <a:lnTo>
                  <a:pt x="5681812" y="6515214"/>
                </a:lnTo>
                <a:lnTo>
                  <a:pt x="5688241" y="6528243"/>
                </a:lnTo>
                <a:lnTo>
                  <a:pt x="5689709" y="6527462"/>
                </a:lnTo>
                <a:cubicBezTo>
                  <a:pt x="5688787" y="6524712"/>
                  <a:pt x="5687874" y="6522330"/>
                  <a:pt x="5690623" y="6520127"/>
                </a:cubicBezTo>
                <a:cubicBezTo>
                  <a:pt x="5692271" y="6518666"/>
                  <a:pt x="5694474" y="6517745"/>
                  <a:pt x="5696310" y="6516831"/>
                </a:cubicBezTo>
                <a:cubicBezTo>
                  <a:pt x="5696646" y="6516625"/>
                  <a:pt x="5697021" y="6516500"/>
                  <a:pt x="5697411" y="6516464"/>
                </a:cubicBezTo>
                <a:cubicBezTo>
                  <a:pt x="5697638" y="6516742"/>
                  <a:pt x="5697817" y="6517050"/>
                  <a:pt x="5697958" y="6517378"/>
                </a:cubicBezTo>
                <a:cubicBezTo>
                  <a:pt x="5700168" y="6521604"/>
                  <a:pt x="5702192" y="6525814"/>
                  <a:pt x="5704207" y="6530040"/>
                </a:cubicBezTo>
                <a:cubicBezTo>
                  <a:pt x="5704746" y="6530902"/>
                  <a:pt x="5705175" y="6531825"/>
                  <a:pt x="5705488" y="6532789"/>
                </a:cubicBezTo>
                <a:cubicBezTo>
                  <a:pt x="5705308" y="6533336"/>
                  <a:pt x="5703473" y="6534078"/>
                  <a:pt x="5702918" y="6534437"/>
                </a:cubicBezTo>
                <a:cubicBezTo>
                  <a:pt x="5695404" y="6538288"/>
                  <a:pt x="5691545" y="6539577"/>
                  <a:pt x="5684210" y="6534437"/>
                </a:cubicBezTo>
                <a:lnTo>
                  <a:pt x="5682929" y="6535726"/>
                </a:lnTo>
                <a:cubicBezTo>
                  <a:pt x="5685311" y="6538476"/>
                  <a:pt x="5688069" y="6540491"/>
                  <a:pt x="5690631" y="6542873"/>
                </a:cubicBezTo>
                <a:cubicBezTo>
                  <a:pt x="5692084" y="6542373"/>
                  <a:pt x="5693498" y="6541759"/>
                  <a:pt x="5694857" y="6541038"/>
                </a:cubicBezTo>
                <a:cubicBezTo>
                  <a:pt x="5699442" y="6538663"/>
                  <a:pt x="5703840" y="6535726"/>
                  <a:pt x="5708605" y="6533336"/>
                </a:cubicBezTo>
                <a:cubicBezTo>
                  <a:pt x="5711729" y="6531875"/>
                  <a:pt x="5714846" y="6530399"/>
                  <a:pt x="5717775" y="6528938"/>
                </a:cubicBezTo>
                <a:lnTo>
                  <a:pt x="5717041" y="6527290"/>
                </a:lnTo>
                <a:cubicBezTo>
                  <a:pt x="5712830" y="6529118"/>
                  <a:pt x="5711323" y="6529852"/>
                  <a:pt x="5708979" y="6525080"/>
                </a:cubicBezTo>
                <a:cubicBezTo>
                  <a:pt x="5705121" y="6517383"/>
                  <a:pt x="5701270" y="6509678"/>
                  <a:pt x="5697419" y="6501966"/>
                </a:cubicBezTo>
                <a:cubicBezTo>
                  <a:pt x="5696685" y="6500505"/>
                  <a:pt x="5694841" y="6496826"/>
                  <a:pt x="5695216" y="6494998"/>
                </a:cubicBezTo>
                <a:cubicBezTo>
                  <a:pt x="5695591" y="6493171"/>
                  <a:pt x="5699809" y="6491187"/>
                  <a:pt x="5701465" y="6490405"/>
                </a:cubicBezTo>
                <a:lnTo>
                  <a:pt x="5702012" y="6490234"/>
                </a:lnTo>
                <a:close/>
                <a:moveTo>
                  <a:pt x="5422239" y="6445070"/>
                </a:moveTo>
                <a:lnTo>
                  <a:pt x="5420778" y="6446358"/>
                </a:lnTo>
                <a:cubicBezTo>
                  <a:pt x="5423340" y="6450209"/>
                  <a:pt x="5425910" y="6451311"/>
                  <a:pt x="5421504" y="6455162"/>
                </a:cubicBezTo>
                <a:lnTo>
                  <a:pt x="5411787" y="6463754"/>
                </a:lnTo>
                <a:cubicBezTo>
                  <a:pt x="5411578" y="6463982"/>
                  <a:pt x="5411329" y="6464170"/>
                  <a:pt x="5411053" y="6464309"/>
                </a:cubicBezTo>
                <a:cubicBezTo>
                  <a:pt x="5410334" y="6463617"/>
                  <a:pt x="5409659" y="6462881"/>
                  <a:pt x="5409030" y="6462106"/>
                </a:cubicBezTo>
                <a:cubicBezTo>
                  <a:pt x="5407936" y="6460645"/>
                  <a:pt x="5404991" y="6457341"/>
                  <a:pt x="5404812" y="6455505"/>
                </a:cubicBezTo>
                <a:cubicBezTo>
                  <a:pt x="5404632" y="6453334"/>
                  <a:pt x="5406280" y="6451686"/>
                  <a:pt x="5407569" y="6450038"/>
                </a:cubicBezTo>
                <a:lnTo>
                  <a:pt x="5406499" y="6448983"/>
                </a:lnTo>
                <a:cubicBezTo>
                  <a:pt x="5403921" y="6450998"/>
                  <a:pt x="5401359" y="6453381"/>
                  <a:pt x="5398789" y="6455584"/>
                </a:cubicBezTo>
                <a:cubicBezTo>
                  <a:pt x="5397508" y="6456497"/>
                  <a:pt x="5396407" y="6457599"/>
                  <a:pt x="5395305" y="6458521"/>
                </a:cubicBezTo>
                <a:lnTo>
                  <a:pt x="5396407" y="6459809"/>
                </a:lnTo>
                <a:cubicBezTo>
                  <a:pt x="5397875" y="6458888"/>
                  <a:pt x="5398977" y="6457974"/>
                  <a:pt x="5400812" y="6457974"/>
                </a:cubicBezTo>
                <a:cubicBezTo>
                  <a:pt x="5402828" y="6457974"/>
                  <a:pt x="5405585" y="6461083"/>
                  <a:pt x="5406858" y="6462559"/>
                </a:cubicBezTo>
                <a:cubicBezTo>
                  <a:pt x="5407233" y="6463121"/>
                  <a:pt x="5409061" y="6465137"/>
                  <a:pt x="5409249" y="6465684"/>
                </a:cubicBezTo>
                <a:cubicBezTo>
                  <a:pt x="5408867" y="6466158"/>
                  <a:pt x="5408435" y="6466591"/>
                  <a:pt x="5407960" y="6466972"/>
                </a:cubicBezTo>
                <a:cubicBezTo>
                  <a:pt x="5403749" y="6470823"/>
                  <a:pt x="5399524" y="6474495"/>
                  <a:pt x="5395305" y="6478158"/>
                </a:cubicBezTo>
                <a:cubicBezTo>
                  <a:pt x="5394050" y="6477015"/>
                  <a:pt x="5392886" y="6475778"/>
                  <a:pt x="5391822" y="6474456"/>
                </a:cubicBezTo>
                <a:cubicBezTo>
                  <a:pt x="5389619" y="6472073"/>
                  <a:pt x="5387783" y="6469870"/>
                  <a:pt x="5387424" y="6466386"/>
                </a:cubicBezTo>
                <a:cubicBezTo>
                  <a:pt x="5387203" y="6463735"/>
                  <a:pt x="5387448" y="6461064"/>
                  <a:pt x="5388150" y="6458497"/>
                </a:cubicBezTo>
                <a:lnTo>
                  <a:pt x="5386744" y="6457388"/>
                </a:lnTo>
                <a:cubicBezTo>
                  <a:pt x="5385268" y="6460169"/>
                  <a:pt x="5383620" y="6462887"/>
                  <a:pt x="5382339" y="6465637"/>
                </a:cubicBezTo>
                <a:cubicBezTo>
                  <a:pt x="5383828" y="6467843"/>
                  <a:pt x="5385484" y="6469931"/>
                  <a:pt x="5387291" y="6471886"/>
                </a:cubicBezTo>
                <a:cubicBezTo>
                  <a:pt x="5391142" y="6476104"/>
                  <a:pt x="5395180" y="6479775"/>
                  <a:pt x="5398844" y="6483993"/>
                </a:cubicBezTo>
                <a:cubicBezTo>
                  <a:pt x="5400125" y="6485641"/>
                  <a:pt x="5401601" y="6487297"/>
                  <a:pt x="5402882" y="6488945"/>
                </a:cubicBezTo>
                <a:lnTo>
                  <a:pt x="5404163" y="6487844"/>
                </a:lnTo>
                <a:cubicBezTo>
                  <a:pt x="5403062" y="6486555"/>
                  <a:pt x="5401414" y="6484727"/>
                  <a:pt x="5401601" y="6482892"/>
                </a:cubicBezTo>
                <a:cubicBezTo>
                  <a:pt x="5401601" y="6481056"/>
                  <a:pt x="5404351" y="6478674"/>
                  <a:pt x="5405640" y="6477572"/>
                </a:cubicBezTo>
                <a:cubicBezTo>
                  <a:pt x="5420122" y="6464731"/>
                  <a:pt x="5416271" y="6468035"/>
                  <a:pt x="5425449" y="6459958"/>
                </a:cubicBezTo>
                <a:cubicBezTo>
                  <a:pt x="5426402" y="6459224"/>
                  <a:pt x="5427464" y="6458122"/>
                  <a:pt x="5428745" y="6458122"/>
                </a:cubicBezTo>
                <a:cubicBezTo>
                  <a:pt x="5430370" y="6458122"/>
                  <a:pt x="5432932" y="6460512"/>
                  <a:pt x="5434213" y="6461614"/>
                </a:cubicBezTo>
                <a:lnTo>
                  <a:pt x="5435689" y="6460333"/>
                </a:lnTo>
                <a:close/>
                <a:moveTo>
                  <a:pt x="5758565" y="6436696"/>
                </a:moveTo>
                <a:lnTo>
                  <a:pt x="5746067" y="6449545"/>
                </a:lnTo>
                <a:lnTo>
                  <a:pt x="5747356" y="6450818"/>
                </a:lnTo>
                <a:cubicBezTo>
                  <a:pt x="5748817" y="6449530"/>
                  <a:pt x="5751754" y="6447139"/>
                  <a:pt x="5753956" y="6447694"/>
                </a:cubicBezTo>
                <a:cubicBezTo>
                  <a:pt x="5755980" y="6448241"/>
                  <a:pt x="5759456" y="6451537"/>
                  <a:pt x="5760924" y="6453006"/>
                </a:cubicBezTo>
                <a:lnTo>
                  <a:pt x="5776336" y="6467847"/>
                </a:lnTo>
                <a:lnTo>
                  <a:pt x="5776890" y="6468401"/>
                </a:lnTo>
                <a:cubicBezTo>
                  <a:pt x="5768446" y="6468401"/>
                  <a:pt x="5760002" y="6468034"/>
                  <a:pt x="5751566" y="6467847"/>
                </a:cubicBezTo>
                <a:cubicBezTo>
                  <a:pt x="5747356" y="6467675"/>
                  <a:pt x="5743130" y="6467675"/>
                  <a:pt x="5738920" y="6467488"/>
                </a:cubicBezTo>
                <a:cubicBezTo>
                  <a:pt x="5736405" y="6467545"/>
                  <a:pt x="5733889" y="6467422"/>
                  <a:pt x="5731398" y="6467120"/>
                </a:cubicBezTo>
                <a:cubicBezTo>
                  <a:pt x="5730281" y="6466958"/>
                  <a:pt x="5729171" y="6466713"/>
                  <a:pt x="5728094" y="6466386"/>
                </a:cubicBezTo>
                <a:lnTo>
                  <a:pt x="5727172" y="6468401"/>
                </a:lnTo>
                <a:cubicBezTo>
                  <a:pt x="5729203" y="6469960"/>
                  <a:pt x="5731101" y="6471676"/>
                  <a:pt x="5732858" y="6473533"/>
                </a:cubicBezTo>
                <a:cubicBezTo>
                  <a:pt x="5738365" y="6478861"/>
                  <a:pt x="5743864" y="6484578"/>
                  <a:pt x="5749192" y="6490046"/>
                </a:cubicBezTo>
                <a:cubicBezTo>
                  <a:pt x="5750434" y="6491187"/>
                  <a:pt x="5754292" y="6495186"/>
                  <a:pt x="5754659" y="6496655"/>
                </a:cubicBezTo>
                <a:lnTo>
                  <a:pt x="5754714" y="6496686"/>
                </a:lnTo>
                <a:cubicBezTo>
                  <a:pt x="5755261" y="6499248"/>
                  <a:pt x="5753980" y="6501263"/>
                  <a:pt x="5751965" y="6502740"/>
                </a:cubicBezTo>
                <a:lnTo>
                  <a:pt x="5753254" y="6504021"/>
                </a:lnTo>
                <a:lnTo>
                  <a:pt x="5765900" y="6490999"/>
                </a:lnTo>
                <a:lnTo>
                  <a:pt x="5764619" y="6489710"/>
                </a:lnTo>
                <a:cubicBezTo>
                  <a:pt x="5758565" y="6495397"/>
                  <a:pt x="5756511" y="6493202"/>
                  <a:pt x="5751043" y="6487875"/>
                </a:cubicBezTo>
                <a:lnTo>
                  <a:pt x="5736741" y="6474119"/>
                </a:lnTo>
                <a:lnTo>
                  <a:pt x="5763338" y="6474666"/>
                </a:lnTo>
                <a:lnTo>
                  <a:pt x="5777086" y="6475221"/>
                </a:lnTo>
                <a:cubicBezTo>
                  <a:pt x="5778382" y="6475161"/>
                  <a:pt x="5779679" y="6475284"/>
                  <a:pt x="5780944" y="6475588"/>
                </a:cubicBezTo>
                <a:lnTo>
                  <a:pt x="5789380" y="6466777"/>
                </a:lnTo>
                <a:lnTo>
                  <a:pt x="5788099" y="6465496"/>
                </a:lnTo>
                <a:cubicBezTo>
                  <a:pt x="5783881" y="6469167"/>
                  <a:pt x="5781499" y="6469714"/>
                  <a:pt x="5777273" y="6465683"/>
                </a:cubicBezTo>
                <a:cubicBezTo>
                  <a:pt x="5772321" y="6460731"/>
                  <a:pt x="5767548" y="6455591"/>
                  <a:pt x="5762783" y="6450639"/>
                </a:cubicBezTo>
                <a:cubicBezTo>
                  <a:pt x="5761315" y="6449139"/>
                  <a:pt x="5757284" y="6445694"/>
                  <a:pt x="5756917" y="6443671"/>
                </a:cubicBezTo>
                <a:cubicBezTo>
                  <a:pt x="5756550" y="6441648"/>
                  <a:pt x="5758753" y="6439445"/>
                  <a:pt x="5759854" y="6437985"/>
                </a:cubicBezTo>
                <a:close/>
                <a:moveTo>
                  <a:pt x="5387596" y="6391336"/>
                </a:moveTo>
                <a:lnTo>
                  <a:pt x="5385940" y="6392257"/>
                </a:lnTo>
                <a:cubicBezTo>
                  <a:pt x="5388518" y="6398702"/>
                  <a:pt x="5387776" y="6398702"/>
                  <a:pt x="5381909" y="6401631"/>
                </a:cubicBezTo>
                <a:cubicBezTo>
                  <a:pt x="5375863" y="6404560"/>
                  <a:pt x="5369989" y="6407685"/>
                  <a:pt x="5363944" y="6410614"/>
                </a:cubicBezTo>
                <a:cubicBezTo>
                  <a:pt x="5362467" y="6411348"/>
                  <a:pt x="5356234" y="6414652"/>
                  <a:pt x="5354953" y="6414473"/>
                </a:cubicBezTo>
                <a:lnTo>
                  <a:pt x="5354937" y="6414457"/>
                </a:lnTo>
                <a:cubicBezTo>
                  <a:pt x="5352734" y="6414269"/>
                  <a:pt x="5351625" y="6411332"/>
                  <a:pt x="5350352" y="6409497"/>
                </a:cubicBezTo>
                <a:lnTo>
                  <a:pt x="5348704" y="6410419"/>
                </a:lnTo>
                <a:lnTo>
                  <a:pt x="5357296" y="6427845"/>
                </a:lnTo>
                <a:lnTo>
                  <a:pt x="5358952" y="6426931"/>
                </a:lnTo>
                <a:cubicBezTo>
                  <a:pt x="5357476" y="6423081"/>
                  <a:pt x="5356015" y="6421385"/>
                  <a:pt x="5360600" y="6419042"/>
                </a:cubicBezTo>
                <a:cubicBezTo>
                  <a:pt x="5361881" y="6418495"/>
                  <a:pt x="5363162" y="6417941"/>
                  <a:pt x="5364264" y="6417394"/>
                </a:cubicBezTo>
                <a:cubicBezTo>
                  <a:pt x="5371052" y="6414082"/>
                  <a:pt x="5378027" y="6410786"/>
                  <a:pt x="5384807" y="6407482"/>
                </a:cubicBezTo>
                <a:cubicBezTo>
                  <a:pt x="5390314" y="6404732"/>
                  <a:pt x="5391236" y="6403435"/>
                  <a:pt x="5394532" y="6409684"/>
                </a:cubicBezTo>
                <a:lnTo>
                  <a:pt x="5396188" y="6408770"/>
                </a:lnTo>
                <a:close/>
                <a:moveTo>
                  <a:pt x="5795999" y="6383996"/>
                </a:moveTo>
                <a:cubicBezTo>
                  <a:pt x="5800791" y="6383101"/>
                  <a:pt x="5806111" y="6383927"/>
                  <a:pt x="5810423" y="6385853"/>
                </a:cubicBezTo>
                <a:cubicBezTo>
                  <a:pt x="5818312" y="6389336"/>
                  <a:pt x="5826561" y="6397960"/>
                  <a:pt x="5822538" y="6407138"/>
                </a:cubicBezTo>
                <a:cubicBezTo>
                  <a:pt x="5820328" y="6412083"/>
                  <a:pt x="5816110" y="6414286"/>
                  <a:pt x="5810978" y="6415207"/>
                </a:cubicBezTo>
                <a:cubicBezTo>
                  <a:pt x="5807127" y="6415934"/>
                  <a:pt x="5800886" y="6414832"/>
                  <a:pt x="5797402" y="6413372"/>
                </a:cubicBezTo>
                <a:cubicBezTo>
                  <a:pt x="5792816" y="6411349"/>
                  <a:pt x="5787677" y="6408419"/>
                  <a:pt x="5785294" y="6403834"/>
                </a:cubicBezTo>
                <a:cubicBezTo>
                  <a:pt x="5783638" y="6400530"/>
                  <a:pt x="5783092" y="6395937"/>
                  <a:pt x="5784740" y="6392461"/>
                </a:cubicBezTo>
                <a:cubicBezTo>
                  <a:pt x="5786942" y="6387505"/>
                  <a:pt x="5791207" y="6384890"/>
                  <a:pt x="5795999" y="6383996"/>
                </a:cubicBezTo>
                <a:close/>
                <a:moveTo>
                  <a:pt x="5812813" y="6378518"/>
                </a:moveTo>
                <a:cubicBezTo>
                  <a:pt x="5805471" y="6375393"/>
                  <a:pt x="5799964" y="6375393"/>
                  <a:pt x="5793004" y="6379440"/>
                </a:cubicBezTo>
                <a:cubicBezTo>
                  <a:pt x="5788411" y="6382002"/>
                  <a:pt x="5785482" y="6385689"/>
                  <a:pt x="5783279" y="6390438"/>
                </a:cubicBezTo>
                <a:cubicBezTo>
                  <a:pt x="5780522" y="6396859"/>
                  <a:pt x="5780709" y="6402733"/>
                  <a:pt x="5783092" y="6409146"/>
                </a:cubicBezTo>
                <a:cubicBezTo>
                  <a:pt x="5785224" y="6414215"/>
                  <a:pt x="5789137" y="6418329"/>
                  <a:pt x="5794098" y="6420706"/>
                </a:cubicBezTo>
                <a:cubicBezTo>
                  <a:pt x="5798691" y="6422722"/>
                  <a:pt x="5804190" y="6423643"/>
                  <a:pt x="5809142" y="6422175"/>
                </a:cubicBezTo>
                <a:cubicBezTo>
                  <a:pt x="5816110" y="6420160"/>
                  <a:pt x="5820859" y="6415754"/>
                  <a:pt x="5823811" y="6409146"/>
                </a:cubicBezTo>
                <a:cubicBezTo>
                  <a:pt x="5828951" y="6397601"/>
                  <a:pt x="5824733" y="6383642"/>
                  <a:pt x="5812813" y="6378518"/>
                </a:cubicBezTo>
                <a:close/>
                <a:moveTo>
                  <a:pt x="5801440" y="6319457"/>
                </a:moveTo>
                <a:lnTo>
                  <a:pt x="5799230" y="6338711"/>
                </a:lnTo>
                <a:lnTo>
                  <a:pt x="5801065" y="6338891"/>
                </a:lnTo>
                <a:cubicBezTo>
                  <a:pt x="5802354" y="6332103"/>
                  <a:pt x="5803089" y="6332478"/>
                  <a:pt x="5809502" y="6333204"/>
                </a:cubicBezTo>
                <a:lnTo>
                  <a:pt x="5829498" y="6335407"/>
                </a:lnTo>
                <a:cubicBezTo>
                  <a:pt x="5831146" y="6335595"/>
                  <a:pt x="5838309" y="6336329"/>
                  <a:pt x="5839223" y="6337055"/>
                </a:cubicBezTo>
                <a:lnTo>
                  <a:pt x="5839223" y="6337040"/>
                </a:lnTo>
                <a:cubicBezTo>
                  <a:pt x="5841059" y="6338524"/>
                  <a:pt x="5840325" y="6341641"/>
                  <a:pt x="5840137" y="6343289"/>
                </a:cubicBezTo>
                <a:lnTo>
                  <a:pt x="5841973" y="6343476"/>
                </a:lnTo>
                <a:lnTo>
                  <a:pt x="5844176" y="6324221"/>
                </a:lnTo>
                <a:lnTo>
                  <a:pt x="5842348" y="6324034"/>
                </a:lnTo>
                <a:cubicBezTo>
                  <a:pt x="5841426" y="6328252"/>
                  <a:pt x="5841785" y="6330455"/>
                  <a:pt x="5836661" y="6329908"/>
                </a:cubicBezTo>
                <a:lnTo>
                  <a:pt x="5832802" y="6329353"/>
                </a:lnTo>
                <a:cubicBezTo>
                  <a:pt x="5825460" y="6328440"/>
                  <a:pt x="5817766" y="6327518"/>
                  <a:pt x="5810244" y="6326604"/>
                </a:cubicBezTo>
                <a:cubicBezTo>
                  <a:pt x="5804190" y="6326057"/>
                  <a:pt x="5802714" y="6326604"/>
                  <a:pt x="5803268" y="6319628"/>
                </a:cubicBezTo>
                <a:close/>
                <a:moveTo>
                  <a:pt x="5326832" y="6318512"/>
                </a:moveTo>
                <a:lnTo>
                  <a:pt x="5325176" y="6318691"/>
                </a:lnTo>
                <a:lnTo>
                  <a:pt x="5327933" y="6336657"/>
                </a:lnTo>
                <a:lnTo>
                  <a:pt x="5329761" y="6336470"/>
                </a:lnTo>
                <a:cubicBezTo>
                  <a:pt x="5329035" y="6328213"/>
                  <a:pt x="5331972" y="6327846"/>
                  <a:pt x="5339486" y="6326753"/>
                </a:cubicBezTo>
                <a:lnTo>
                  <a:pt x="5359116" y="6323628"/>
                </a:lnTo>
                <a:cubicBezTo>
                  <a:pt x="5353796" y="6330596"/>
                  <a:pt x="5348250" y="6337571"/>
                  <a:pt x="5342782" y="6344547"/>
                </a:cubicBezTo>
                <a:cubicBezTo>
                  <a:pt x="5340056" y="6348210"/>
                  <a:pt x="5337119" y="6351694"/>
                  <a:pt x="5334190" y="6355185"/>
                </a:cubicBezTo>
                <a:cubicBezTo>
                  <a:pt x="5333384" y="6356148"/>
                  <a:pt x="5332526" y="6357066"/>
                  <a:pt x="5331620" y="6357935"/>
                </a:cubicBezTo>
                <a:lnTo>
                  <a:pt x="5333456" y="6370042"/>
                </a:lnTo>
                <a:lnTo>
                  <a:pt x="5335291" y="6369855"/>
                </a:lnTo>
                <a:cubicBezTo>
                  <a:pt x="5334924" y="6364567"/>
                  <a:pt x="5335846" y="6362184"/>
                  <a:pt x="5341704" y="6361263"/>
                </a:cubicBezTo>
                <a:cubicBezTo>
                  <a:pt x="5348492" y="6360161"/>
                  <a:pt x="5355468" y="6359614"/>
                  <a:pt x="5362443" y="6358700"/>
                </a:cubicBezTo>
                <a:cubicBezTo>
                  <a:pt x="5364451" y="6358513"/>
                  <a:pt x="5369778" y="6357404"/>
                  <a:pt x="5371614" y="6358326"/>
                </a:cubicBezTo>
                <a:cubicBezTo>
                  <a:pt x="5373449" y="6359247"/>
                  <a:pt x="5373816" y="6362184"/>
                  <a:pt x="5374363" y="6364012"/>
                </a:cubicBezTo>
                <a:lnTo>
                  <a:pt x="5376199" y="6363653"/>
                </a:lnTo>
                <a:lnTo>
                  <a:pt x="5373449" y="6346038"/>
                </a:lnTo>
                <a:lnTo>
                  <a:pt x="5371614" y="6346406"/>
                </a:lnTo>
                <a:cubicBezTo>
                  <a:pt x="5371614" y="6348616"/>
                  <a:pt x="5371981" y="6352280"/>
                  <a:pt x="5370137" y="6353740"/>
                </a:cubicBezTo>
                <a:cubicBezTo>
                  <a:pt x="5368489" y="6354850"/>
                  <a:pt x="5363724" y="6355576"/>
                  <a:pt x="5361701" y="6355951"/>
                </a:cubicBezTo>
                <a:lnTo>
                  <a:pt x="5340431" y="6359247"/>
                </a:lnTo>
                <a:lnTo>
                  <a:pt x="5339697" y="6359427"/>
                </a:lnTo>
                <a:cubicBezTo>
                  <a:pt x="5344829" y="6352639"/>
                  <a:pt x="5350156" y="6346038"/>
                  <a:pt x="5355468" y="6339438"/>
                </a:cubicBezTo>
                <a:cubicBezTo>
                  <a:pt x="5358038" y="6336142"/>
                  <a:pt x="5360787" y="6332830"/>
                  <a:pt x="5363357" y="6329533"/>
                </a:cubicBezTo>
                <a:cubicBezTo>
                  <a:pt x="5365005" y="6327518"/>
                  <a:pt x="5366653" y="6325495"/>
                  <a:pt x="5368309" y="6323659"/>
                </a:cubicBezTo>
                <a:cubicBezTo>
                  <a:pt x="5369083" y="6322834"/>
                  <a:pt x="5369945" y="6322095"/>
                  <a:pt x="5370879" y="6321457"/>
                </a:cubicBezTo>
                <a:lnTo>
                  <a:pt x="5369965" y="6319441"/>
                </a:lnTo>
                <a:cubicBezTo>
                  <a:pt x="5367499" y="6320123"/>
                  <a:pt x="5364984" y="6320614"/>
                  <a:pt x="5362443" y="6320910"/>
                </a:cubicBezTo>
                <a:cubicBezTo>
                  <a:pt x="5354741" y="6322019"/>
                  <a:pt x="5347032" y="6323112"/>
                  <a:pt x="5339330" y="6324034"/>
                </a:cubicBezTo>
                <a:cubicBezTo>
                  <a:pt x="5337713" y="6324214"/>
                  <a:pt x="5332198" y="6325136"/>
                  <a:pt x="5330737" y="6324401"/>
                </a:cubicBezTo>
                <a:lnTo>
                  <a:pt x="5330683" y="6324378"/>
                </a:lnTo>
                <a:cubicBezTo>
                  <a:pt x="5328293" y="6323276"/>
                  <a:pt x="5327558" y="6321074"/>
                  <a:pt x="5326832" y="6318512"/>
                </a:cubicBezTo>
                <a:close/>
                <a:moveTo>
                  <a:pt x="5353297" y="6256701"/>
                </a:moveTo>
                <a:lnTo>
                  <a:pt x="5351282" y="6267700"/>
                </a:lnTo>
                <a:cubicBezTo>
                  <a:pt x="5342845" y="6262755"/>
                  <a:pt x="5338260" y="6260005"/>
                  <a:pt x="5336237" y="6258717"/>
                </a:cubicBezTo>
                <a:cubicBezTo>
                  <a:pt x="5339908" y="6258162"/>
                  <a:pt x="5345611" y="6257615"/>
                  <a:pt x="5353297" y="6256701"/>
                </a:cubicBezTo>
                <a:close/>
                <a:moveTo>
                  <a:pt x="5828038" y="6243649"/>
                </a:moveTo>
                <a:cubicBezTo>
                  <a:pt x="5828038" y="6244383"/>
                  <a:pt x="5827851" y="6244938"/>
                  <a:pt x="5827851" y="6245672"/>
                </a:cubicBezTo>
                <a:cubicBezTo>
                  <a:pt x="5831701" y="6246617"/>
                  <a:pt x="5836474" y="6247687"/>
                  <a:pt x="5837388" y="6252085"/>
                </a:cubicBezTo>
                <a:cubicBezTo>
                  <a:pt x="5837575" y="6253186"/>
                  <a:pt x="5837755" y="6254288"/>
                  <a:pt x="5837943" y="6255389"/>
                </a:cubicBezTo>
                <a:cubicBezTo>
                  <a:pt x="5838302" y="6256857"/>
                  <a:pt x="5838489" y="6258146"/>
                  <a:pt x="5838677" y="6259427"/>
                </a:cubicBezTo>
                <a:lnTo>
                  <a:pt x="5825281" y="6261622"/>
                </a:lnTo>
                <a:cubicBezTo>
                  <a:pt x="5819594" y="6262544"/>
                  <a:pt x="5813728" y="6263458"/>
                  <a:pt x="5808041" y="6264380"/>
                </a:cubicBezTo>
                <a:cubicBezTo>
                  <a:pt x="5806573" y="6264747"/>
                  <a:pt x="5803456" y="6265114"/>
                  <a:pt x="5801980" y="6264559"/>
                </a:cubicBezTo>
                <a:cubicBezTo>
                  <a:pt x="5799972" y="6263645"/>
                  <a:pt x="5799785" y="6260708"/>
                  <a:pt x="5799230" y="6258873"/>
                </a:cubicBezTo>
                <a:lnTo>
                  <a:pt x="5797215" y="6259060"/>
                </a:lnTo>
                <a:lnTo>
                  <a:pt x="5800707" y="6280151"/>
                </a:lnTo>
                <a:lnTo>
                  <a:pt x="5802722" y="6279776"/>
                </a:lnTo>
                <a:cubicBezTo>
                  <a:pt x="5802386" y="6274675"/>
                  <a:pt x="5801980" y="6272097"/>
                  <a:pt x="5807854" y="6271183"/>
                </a:cubicBezTo>
                <a:cubicBezTo>
                  <a:pt x="5818493" y="6269535"/>
                  <a:pt x="5829319" y="6267879"/>
                  <a:pt x="5839950" y="6266223"/>
                </a:cubicBezTo>
                <a:cubicBezTo>
                  <a:pt x="5840138" y="6267324"/>
                  <a:pt x="5840325" y="6268246"/>
                  <a:pt x="5840512" y="6269348"/>
                </a:cubicBezTo>
                <a:cubicBezTo>
                  <a:pt x="5841059" y="6272308"/>
                  <a:pt x="5841614" y="6276159"/>
                  <a:pt x="5839778" y="6278721"/>
                </a:cubicBezTo>
                <a:lnTo>
                  <a:pt x="5833721" y="6281843"/>
                </a:lnTo>
                <a:lnTo>
                  <a:pt x="5833717" y="6281822"/>
                </a:lnTo>
                <a:lnTo>
                  <a:pt x="5833717" y="6281846"/>
                </a:lnTo>
                <a:lnTo>
                  <a:pt x="5833721" y="6281843"/>
                </a:lnTo>
                <a:lnTo>
                  <a:pt x="5834092" y="6283658"/>
                </a:lnTo>
                <a:cubicBezTo>
                  <a:pt x="5838302" y="6282963"/>
                  <a:pt x="5842340" y="6282408"/>
                  <a:pt x="5846379" y="6281314"/>
                </a:cubicBezTo>
                <a:lnTo>
                  <a:pt x="5846379" y="6280346"/>
                </a:lnTo>
                <a:cubicBezTo>
                  <a:pt x="5844723" y="6279416"/>
                  <a:pt x="5843988" y="6278682"/>
                  <a:pt x="5843629" y="6276667"/>
                </a:cubicBezTo>
                <a:lnTo>
                  <a:pt x="5839403" y="6250812"/>
                </a:lnTo>
                <a:cubicBezTo>
                  <a:pt x="5839036" y="6248796"/>
                  <a:pt x="5838856" y="6247132"/>
                  <a:pt x="5840692" y="6245672"/>
                </a:cubicBezTo>
                <a:lnTo>
                  <a:pt x="5840692" y="6244750"/>
                </a:lnTo>
                <a:close/>
                <a:moveTo>
                  <a:pt x="5375676" y="6242204"/>
                </a:moveTo>
                <a:cubicBezTo>
                  <a:pt x="5374754" y="6246055"/>
                  <a:pt x="5372552" y="6247343"/>
                  <a:pt x="5371645" y="6247531"/>
                </a:cubicBezTo>
                <a:cubicBezTo>
                  <a:pt x="5369443" y="6248078"/>
                  <a:pt x="5366693" y="6248624"/>
                  <a:pt x="5364123" y="6248992"/>
                </a:cubicBezTo>
                <a:cubicBezTo>
                  <a:pt x="5353117" y="6250468"/>
                  <a:pt x="5342658" y="6251741"/>
                  <a:pt x="5328348" y="6253389"/>
                </a:cubicBezTo>
                <a:lnTo>
                  <a:pt x="5328348" y="6253764"/>
                </a:lnTo>
                <a:cubicBezTo>
                  <a:pt x="5330183" y="6255412"/>
                  <a:pt x="5330926" y="6257248"/>
                  <a:pt x="5331839" y="6259451"/>
                </a:cubicBezTo>
                <a:cubicBezTo>
                  <a:pt x="5333416" y="6259755"/>
                  <a:pt x="5334912" y="6260380"/>
                  <a:pt x="5336237" y="6261286"/>
                </a:cubicBezTo>
                <a:cubicBezTo>
                  <a:pt x="5344673" y="6266606"/>
                  <a:pt x="5354984" y="6272839"/>
                  <a:pt x="5361733" y="6277612"/>
                </a:cubicBezTo>
                <a:cubicBezTo>
                  <a:pt x="5363624" y="6278857"/>
                  <a:pt x="5365350" y="6280334"/>
                  <a:pt x="5366873" y="6282010"/>
                </a:cubicBezTo>
                <a:cubicBezTo>
                  <a:pt x="5367607" y="6282752"/>
                  <a:pt x="5367795" y="6283486"/>
                  <a:pt x="5367420" y="6285681"/>
                </a:cubicBezTo>
                <a:lnTo>
                  <a:pt x="5369255" y="6286048"/>
                </a:lnTo>
                <a:lnTo>
                  <a:pt x="5372192" y="6270824"/>
                </a:lnTo>
                <a:lnTo>
                  <a:pt x="5370357" y="6270449"/>
                </a:lnTo>
                <a:cubicBezTo>
                  <a:pt x="5369630" y="6272472"/>
                  <a:pt x="5369255" y="6276136"/>
                  <a:pt x="5366506" y="6275776"/>
                </a:cubicBezTo>
                <a:cubicBezTo>
                  <a:pt x="5364612" y="6275279"/>
                  <a:pt x="5362815" y="6274471"/>
                  <a:pt x="5361186" y="6273386"/>
                </a:cubicBezTo>
                <a:cubicBezTo>
                  <a:pt x="5358616" y="6271925"/>
                  <a:pt x="5356046" y="6270449"/>
                  <a:pt x="5353297" y="6268801"/>
                </a:cubicBezTo>
                <a:lnTo>
                  <a:pt x="5355679" y="6256303"/>
                </a:lnTo>
                <a:cubicBezTo>
                  <a:pt x="5359905" y="6255756"/>
                  <a:pt x="5364123" y="6255209"/>
                  <a:pt x="5367052" y="6255030"/>
                </a:cubicBezTo>
                <a:cubicBezTo>
                  <a:pt x="5368288" y="6254808"/>
                  <a:pt x="5369561" y="6254932"/>
                  <a:pt x="5370732" y="6255389"/>
                </a:cubicBezTo>
                <a:cubicBezTo>
                  <a:pt x="5372747" y="6256858"/>
                  <a:pt x="5372380" y="6259427"/>
                  <a:pt x="5371825" y="6262177"/>
                </a:cubicBezTo>
                <a:lnTo>
                  <a:pt x="5373661" y="6262568"/>
                </a:lnTo>
                <a:lnTo>
                  <a:pt x="5377512" y="6242579"/>
                </a:lnTo>
                <a:close/>
                <a:moveTo>
                  <a:pt x="5804791" y="6164647"/>
                </a:moveTo>
                <a:lnTo>
                  <a:pt x="5803135" y="6165568"/>
                </a:lnTo>
                <a:cubicBezTo>
                  <a:pt x="5803690" y="6167037"/>
                  <a:pt x="5805338" y="6169786"/>
                  <a:pt x="5804791" y="6171255"/>
                </a:cubicBezTo>
                <a:cubicBezTo>
                  <a:pt x="5804010" y="6172911"/>
                  <a:pt x="5794488" y="6177676"/>
                  <a:pt x="5792293" y="6178769"/>
                </a:cubicBezTo>
                <a:cubicBezTo>
                  <a:pt x="5787341" y="6181347"/>
                  <a:pt x="5782576" y="6183729"/>
                  <a:pt x="5777803" y="6186292"/>
                </a:cubicBezTo>
                <a:cubicBezTo>
                  <a:pt x="5776515" y="6186846"/>
                  <a:pt x="5773578" y="6188682"/>
                  <a:pt x="5772117" y="6188494"/>
                </a:cubicBezTo>
                <a:cubicBezTo>
                  <a:pt x="5770281" y="6188135"/>
                  <a:pt x="5769180" y="6185565"/>
                  <a:pt x="5768266" y="6184284"/>
                </a:cubicBezTo>
                <a:lnTo>
                  <a:pt x="5766618" y="6185198"/>
                </a:lnTo>
                <a:cubicBezTo>
                  <a:pt x="5767891" y="6187393"/>
                  <a:pt x="5769180" y="6189822"/>
                  <a:pt x="5770469" y="6192166"/>
                </a:cubicBezTo>
                <a:cubicBezTo>
                  <a:pt x="5772117" y="6195282"/>
                  <a:pt x="5773765" y="6198594"/>
                  <a:pt x="5775413" y="6201891"/>
                </a:cubicBezTo>
                <a:lnTo>
                  <a:pt x="5777069" y="6200969"/>
                </a:lnTo>
                <a:cubicBezTo>
                  <a:pt x="5776343" y="6199321"/>
                  <a:pt x="5775234" y="6196751"/>
                  <a:pt x="5775968" y="6195103"/>
                </a:cubicBezTo>
                <a:cubicBezTo>
                  <a:pt x="5776515" y="6194001"/>
                  <a:pt x="5777803" y="6193454"/>
                  <a:pt x="5778717" y="6192908"/>
                </a:cubicBezTo>
                <a:lnTo>
                  <a:pt x="5790434" y="6186659"/>
                </a:lnTo>
                <a:cubicBezTo>
                  <a:pt x="5790778" y="6187123"/>
                  <a:pt x="5791083" y="6187614"/>
                  <a:pt x="5791348" y="6188127"/>
                </a:cubicBezTo>
                <a:cubicBezTo>
                  <a:pt x="5791348" y="6188307"/>
                  <a:pt x="5791528" y="6188487"/>
                  <a:pt x="5791528" y="6188674"/>
                </a:cubicBezTo>
                <a:cubicBezTo>
                  <a:pt x="5791707" y="6189775"/>
                  <a:pt x="5790606" y="6192158"/>
                  <a:pt x="5790247" y="6193259"/>
                </a:cubicBezTo>
                <a:cubicBezTo>
                  <a:pt x="5788599" y="6197665"/>
                  <a:pt x="5787122" y="6202070"/>
                  <a:pt x="5785474" y="6206468"/>
                </a:cubicBezTo>
                <a:cubicBezTo>
                  <a:pt x="5785107" y="6207382"/>
                  <a:pt x="5784748" y="6209585"/>
                  <a:pt x="5783646" y="6210131"/>
                </a:cubicBezTo>
                <a:cubicBezTo>
                  <a:pt x="5782357" y="6210858"/>
                  <a:pt x="5780889" y="6207733"/>
                  <a:pt x="5780522" y="6207007"/>
                </a:cubicBezTo>
                <a:lnTo>
                  <a:pt x="5778874" y="6207921"/>
                </a:lnTo>
                <a:cubicBezTo>
                  <a:pt x="5780522" y="6210491"/>
                  <a:pt x="5781998" y="6213420"/>
                  <a:pt x="5783459" y="6216177"/>
                </a:cubicBezTo>
                <a:lnTo>
                  <a:pt x="5783529" y="6216201"/>
                </a:lnTo>
                <a:cubicBezTo>
                  <a:pt x="5785052" y="6218716"/>
                  <a:pt x="5786224" y="6221429"/>
                  <a:pt x="5787013" y="6224262"/>
                </a:cubicBezTo>
                <a:lnTo>
                  <a:pt x="5788669" y="6223348"/>
                </a:lnTo>
                <a:cubicBezTo>
                  <a:pt x="5788130" y="6222269"/>
                  <a:pt x="5787857" y="6221072"/>
                  <a:pt x="5787888" y="6219864"/>
                </a:cubicBezTo>
                <a:cubicBezTo>
                  <a:pt x="5787888" y="6218404"/>
                  <a:pt x="5789177" y="6214553"/>
                  <a:pt x="5789723" y="6213076"/>
                </a:cubicBezTo>
                <a:cubicBezTo>
                  <a:pt x="5791192" y="6209046"/>
                  <a:pt x="5792481" y="6205007"/>
                  <a:pt x="5793941" y="6200969"/>
                </a:cubicBezTo>
                <a:cubicBezTo>
                  <a:pt x="5795051" y="6198040"/>
                  <a:pt x="5796152" y="6194915"/>
                  <a:pt x="5797066" y="6191978"/>
                </a:cubicBezTo>
                <a:cubicBezTo>
                  <a:pt x="5800034" y="6192720"/>
                  <a:pt x="5802753" y="6193267"/>
                  <a:pt x="5805502" y="6194001"/>
                </a:cubicBezTo>
                <a:cubicBezTo>
                  <a:pt x="5808252" y="6194736"/>
                  <a:pt x="5811189" y="6195282"/>
                  <a:pt x="5813938" y="6196204"/>
                </a:cubicBezTo>
                <a:cubicBezTo>
                  <a:pt x="5819258" y="6197852"/>
                  <a:pt x="5819625" y="6197673"/>
                  <a:pt x="5822749" y="6202625"/>
                </a:cubicBezTo>
                <a:lnTo>
                  <a:pt x="5824397" y="6201703"/>
                </a:lnTo>
                <a:lnTo>
                  <a:pt x="5816321" y="6186666"/>
                </a:lnTo>
                <a:lnTo>
                  <a:pt x="5814672" y="6187580"/>
                </a:lnTo>
                <a:cubicBezTo>
                  <a:pt x="5815227" y="6188869"/>
                  <a:pt x="5816875" y="6191806"/>
                  <a:pt x="5815227" y="6192720"/>
                </a:cubicBezTo>
                <a:cubicBezTo>
                  <a:pt x="5813048" y="6193822"/>
                  <a:pt x="5803135" y="6191064"/>
                  <a:pt x="5800386" y="6190330"/>
                </a:cubicBezTo>
                <a:cubicBezTo>
                  <a:pt x="5797636" y="6189596"/>
                  <a:pt x="5793965" y="6189049"/>
                  <a:pt x="5792504" y="6186292"/>
                </a:cubicBezTo>
                <a:lnTo>
                  <a:pt x="5792317" y="6185932"/>
                </a:lnTo>
                <a:lnTo>
                  <a:pt x="5800573" y="6181527"/>
                </a:lnTo>
                <a:lnTo>
                  <a:pt x="5803135" y="6180246"/>
                </a:lnTo>
                <a:cubicBezTo>
                  <a:pt x="5804424" y="6179511"/>
                  <a:pt x="5807549" y="6177496"/>
                  <a:pt x="5809009" y="6178223"/>
                </a:cubicBezTo>
                <a:cubicBezTo>
                  <a:pt x="5810658" y="6178957"/>
                  <a:pt x="5811400" y="6181160"/>
                  <a:pt x="5812313" y="6182628"/>
                </a:cubicBezTo>
                <a:lnTo>
                  <a:pt x="5813962" y="6181706"/>
                </a:lnTo>
                <a:close/>
                <a:moveTo>
                  <a:pt x="5375690" y="6150266"/>
                </a:moveTo>
                <a:lnTo>
                  <a:pt x="5366512" y="6165888"/>
                </a:lnTo>
                <a:lnTo>
                  <a:pt x="5367980" y="6166810"/>
                </a:lnTo>
                <a:cubicBezTo>
                  <a:pt x="5372566" y="6159647"/>
                  <a:pt x="5374948" y="6161483"/>
                  <a:pt x="5381548" y="6165334"/>
                </a:cubicBezTo>
                <a:lnTo>
                  <a:pt x="5398608" y="6175433"/>
                </a:lnTo>
                <a:cubicBezTo>
                  <a:pt x="5390000" y="6177441"/>
                  <a:pt x="5381345" y="6179456"/>
                  <a:pt x="5372753" y="6181292"/>
                </a:cubicBezTo>
                <a:cubicBezTo>
                  <a:pt x="5368347" y="6182214"/>
                  <a:pt x="5363762" y="6183135"/>
                  <a:pt x="5359365" y="6184049"/>
                </a:cubicBezTo>
                <a:cubicBezTo>
                  <a:pt x="5358110" y="6184410"/>
                  <a:pt x="5356811" y="6184594"/>
                  <a:pt x="5355506" y="6184596"/>
                </a:cubicBezTo>
                <a:lnTo>
                  <a:pt x="5349257" y="6195055"/>
                </a:lnTo>
                <a:lnTo>
                  <a:pt x="5350733" y="6195969"/>
                </a:lnTo>
                <a:cubicBezTo>
                  <a:pt x="5353850" y="6191571"/>
                  <a:pt x="5356045" y="6190470"/>
                  <a:pt x="5361185" y="6193407"/>
                </a:cubicBezTo>
                <a:cubicBezTo>
                  <a:pt x="5367074" y="6196891"/>
                  <a:pt x="5372925" y="6200929"/>
                  <a:pt x="5378791" y="6204593"/>
                </a:cubicBezTo>
                <a:cubicBezTo>
                  <a:pt x="5380447" y="6205694"/>
                  <a:pt x="5385220" y="6208264"/>
                  <a:pt x="5386134" y="6210100"/>
                </a:cubicBezTo>
                <a:cubicBezTo>
                  <a:pt x="5387055" y="6212123"/>
                  <a:pt x="5385399" y="6214505"/>
                  <a:pt x="5384665" y="6216349"/>
                </a:cubicBezTo>
                <a:lnTo>
                  <a:pt x="5386313" y="6217263"/>
                </a:lnTo>
                <a:lnTo>
                  <a:pt x="5395491" y="6201867"/>
                </a:lnTo>
                <a:lnTo>
                  <a:pt x="5393835" y="6200953"/>
                </a:lnTo>
                <a:cubicBezTo>
                  <a:pt x="5392554" y="6202413"/>
                  <a:pt x="5390539" y="6205538"/>
                  <a:pt x="5388149" y="6205538"/>
                </a:cubicBezTo>
                <a:cubicBezTo>
                  <a:pt x="5386313" y="6205350"/>
                  <a:pt x="5382095" y="6202968"/>
                  <a:pt x="5380267" y="6201867"/>
                </a:cubicBezTo>
                <a:cubicBezTo>
                  <a:pt x="5374026" y="6198375"/>
                  <a:pt x="5367980" y="6194712"/>
                  <a:pt x="5361731" y="6191040"/>
                </a:cubicBezTo>
                <a:lnTo>
                  <a:pt x="5361185" y="6190681"/>
                </a:lnTo>
                <a:cubicBezTo>
                  <a:pt x="5369441" y="6188845"/>
                  <a:pt x="5377690" y="6187189"/>
                  <a:pt x="5385954" y="6185354"/>
                </a:cubicBezTo>
                <a:cubicBezTo>
                  <a:pt x="5389992" y="6184440"/>
                  <a:pt x="5394203" y="6183706"/>
                  <a:pt x="5398241" y="6182792"/>
                </a:cubicBezTo>
                <a:cubicBezTo>
                  <a:pt x="5400811" y="6182237"/>
                  <a:pt x="5403193" y="6181870"/>
                  <a:pt x="5405763" y="6181503"/>
                </a:cubicBezTo>
                <a:cubicBezTo>
                  <a:pt x="5406844" y="6181256"/>
                  <a:pt x="5407958" y="6181193"/>
                  <a:pt x="5409060" y="6181315"/>
                </a:cubicBezTo>
                <a:lnTo>
                  <a:pt x="5409614" y="6179120"/>
                </a:lnTo>
                <a:cubicBezTo>
                  <a:pt x="5407224" y="6178019"/>
                  <a:pt x="5405029" y="6176730"/>
                  <a:pt x="5402826" y="6175457"/>
                </a:cubicBezTo>
                <a:cubicBezTo>
                  <a:pt x="5396226" y="6171418"/>
                  <a:pt x="5389617" y="6167380"/>
                  <a:pt x="5383017" y="6163162"/>
                </a:cubicBezTo>
                <a:cubicBezTo>
                  <a:pt x="5381697" y="6162248"/>
                  <a:pt x="5376955" y="6159491"/>
                  <a:pt x="5376229" y="6158022"/>
                </a:cubicBezTo>
                <a:lnTo>
                  <a:pt x="5376237" y="6157968"/>
                </a:lnTo>
                <a:cubicBezTo>
                  <a:pt x="5375135" y="6155593"/>
                  <a:pt x="5375862" y="6153382"/>
                  <a:pt x="5377151" y="6151180"/>
                </a:cubicBezTo>
                <a:close/>
                <a:moveTo>
                  <a:pt x="5632859" y="6120404"/>
                </a:moveTo>
                <a:cubicBezTo>
                  <a:pt x="5632859" y="6120404"/>
                  <a:pt x="5584796" y="6133425"/>
                  <a:pt x="5557644" y="6168458"/>
                </a:cubicBezTo>
                <a:cubicBezTo>
                  <a:pt x="5530688" y="6203507"/>
                  <a:pt x="5516550" y="6273574"/>
                  <a:pt x="5516550" y="6273574"/>
                </a:cubicBezTo>
                <a:lnTo>
                  <a:pt x="5496569" y="6274496"/>
                </a:lnTo>
                <a:cubicBezTo>
                  <a:pt x="5491966" y="6279570"/>
                  <a:pt x="5486930" y="6284233"/>
                  <a:pt x="5481516" y="6288431"/>
                </a:cubicBezTo>
                <a:cubicBezTo>
                  <a:pt x="5472533" y="6295406"/>
                  <a:pt x="5454560" y="6305491"/>
                  <a:pt x="5454560" y="6305491"/>
                </a:cubicBezTo>
                <a:cubicBezTo>
                  <a:pt x="5454560" y="6305491"/>
                  <a:pt x="5461160" y="6308428"/>
                  <a:pt x="5480235" y="6307693"/>
                </a:cubicBezTo>
                <a:cubicBezTo>
                  <a:pt x="5499677" y="6306967"/>
                  <a:pt x="5511605" y="6305491"/>
                  <a:pt x="5511605" y="6305491"/>
                </a:cubicBezTo>
                <a:cubicBezTo>
                  <a:pt x="5511605" y="6305491"/>
                  <a:pt x="5505551" y="6429689"/>
                  <a:pt x="5498576" y="6468745"/>
                </a:cubicBezTo>
                <a:cubicBezTo>
                  <a:pt x="5491601" y="6507801"/>
                  <a:pt x="5480610" y="6539913"/>
                  <a:pt x="5475470" y="6544874"/>
                </a:cubicBezTo>
                <a:cubicBezTo>
                  <a:pt x="5470510" y="6549826"/>
                  <a:pt x="5441351" y="6556973"/>
                  <a:pt x="5412364" y="6553864"/>
                </a:cubicBezTo>
                <a:cubicBezTo>
                  <a:pt x="5383384" y="6550927"/>
                  <a:pt x="5344859" y="6537164"/>
                  <a:pt x="5321191" y="6523400"/>
                </a:cubicBezTo>
                <a:cubicBezTo>
                  <a:pt x="5303952" y="6513308"/>
                  <a:pt x="5296648" y="6505091"/>
                  <a:pt x="5292946" y="6497014"/>
                </a:cubicBezTo>
                <a:cubicBezTo>
                  <a:pt x="5288907" y="6488031"/>
                  <a:pt x="5294235" y="6483805"/>
                  <a:pt x="5294235" y="6483805"/>
                </a:cubicBezTo>
                <a:lnTo>
                  <a:pt x="5290399" y="6482157"/>
                </a:lnTo>
                <a:cubicBezTo>
                  <a:pt x="5290399" y="6482157"/>
                  <a:pt x="5287275" y="6484907"/>
                  <a:pt x="5284338" y="6490750"/>
                </a:cubicBezTo>
                <a:cubicBezTo>
                  <a:pt x="5276277" y="6506372"/>
                  <a:pt x="5274613" y="6518261"/>
                  <a:pt x="5276277" y="6530743"/>
                </a:cubicBezTo>
                <a:cubicBezTo>
                  <a:pt x="5277550" y="6540827"/>
                  <a:pt x="5300296" y="6566878"/>
                  <a:pt x="5335329" y="6577884"/>
                </a:cubicBezTo>
                <a:cubicBezTo>
                  <a:pt x="5370363" y="6588890"/>
                  <a:pt x="5397522" y="6593834"/>
                  <a:pt x="5416418" y="6589983"/>
                </a:cubicBezTo>
                <a:cubicBezTo>
                  <a:pt x="5435477" y="6585953"/>
                  <a:pt x="5498576" y="6550021"/>
                  <a:pt x="5514581" y="6527837"/>
                </a:cubicBezTo>
                <a:cubicBezTo>
                  <a:pt x="5530540" y="6505817"/>
                  <a:pt x="5540624" y="6485829"/>
                  <a:pt x="5545576" y="6464730"/>
                </a:cubicBezTo>
                <a:cubicBezTo>
                  <a:pt x="5550528" y="6443632"/>
                  <a:pt x="5563542" y="6295422"/>
                  <a:pt x="5563542" y="6295422"/>
                </a:cubicBezTo>
                <a:lnTo>
                  <a:pt x="5603528" y="6285330"/>
                </a:lnTo>
                <a:cubicBezTo>
                  <a:pt x="5603528" y="6285330"/>
                  <a:pt x="5592529" y="6331416"/>
                  <a:pt x="5588491" y="6366410"/>
                </a:cubicBezTo>
                <a:cubicBezTo>
                  <a:pt x="5584453" y="6401405"/>
                  <a:pt x="5583539" y="6443640"/>
                  <a:pt x="5583539" y="6443640"/>
                </a:cubicBezTo>
                <a:cubicBezTo>
                  <a:pt x="5583539" y="6443640"/>
                  <a:pt x="5588491" y="6438688"/>
                  <a:pt x="5606652" y="6428588"/>
                </a:cubicBezTo>
                <a:cubicBezTo>
                  <a:pt x="5627742" y="6416871"/>
                  <a:pt x="5641685" y="6411528"/>
                  <a:pt x="5641685" y="6411528"/>
                </a:cubicBezTo>
                <a:cubicBezTo>
                  <a:pt x="5641685" y="6411528"/>
                  <a:pt x="5639670" y="6393562"/>
                  <a:pt x="5642607" y="6360357"/>
                </a:cubicBezTo>
                <a:cubicBezTo>
                  <a:pt x="5645536" y="6327339"/>
                  <a:pt x="5662596" y="6254124"/>
                  <a:pt x="5662596" y="6254124"/>
                </a:cubicBezTo>
                <a:lnTo>
                  <a:pt x="5567369" y="6270098"/>
                </a:lnTo>
                <a:cubicBezTo>
                  <a:pt x="5567369" y="6270098"/>
                  <a:pt x="5576360" y="6207007"/>
                  <a:pt x="5590483" y="6179847"/>
                </a:cubicBezTo>
                <a:cubicBezTo>
                  <a:pt x="5604410" y="6152891"/>
                  <a:pt x="5607535" y="6147743"/>
                  <a:pt x="5615612" y="6139869"/>
                </a:cubicBezTo>
                <a:cubicBezTo>
                  <a:pt x="5623688" y="6131792"/>
                  <a:pt x="5633577" y="6123903"/>
                  <a:pt x="5633577" y="6123903"/>
                </a:cubicBezTo>
                <a:close/>
                <a:moveTo>
                  <a:pt x="5750988" y="6103524"/>
                </a:moveTo>
                <a:lnTo>
                  <a:pt x="5749699" y="6104813"/>
                </a:lnTo>
                <a:cubicBezTo>
                  <a:pt x="5752995" y="6108109"/>
                  <a:pt x="5754097" y="6109210"/>
                  <a:pt x="5750433" y="6113069"/>
                </a:cubicBezTo>
                <a:cubicBezTo>
                  <a:pt x="5744356" y="6119279"/>
                  <a:pt x="5738513" y="6125528"/>
                  <a:pt x="5732639" y="6131777"/>
                </a:cubicBezTo>
                <a:cubicBezTo>
                  <a:pt x="5731350" y="6133058"/>
                  <a:pt x="5728593" y="6136011"/>
                  <a:pt x="5726765" y="6136370"/>
                </a:cubicBezTo>
                <a:cubicBezTo>
                  <a:pt x="5724937" y="6136729"/>
                  <a:pt x="5721625" y="6133433"/>
                  <a:pt x="5720352" y="6132144"/>
                </a:cubicBezTo>
                <a:lnTo>
                  <a:pt x="5719977" y="6131777"/>
                </a:lnTo>
                <a:lnTo>
                  <a:pt x="5718704" y="6133058"/>
                </a:lnTo>
                <a:cubicBezTo>
                  <a:pt x="5721078" y="6135097"/>
                  <a:pt x="5723281" y="6137299"/>
                  <a:pt x="5725484" y="6139307"/>
                </a:cubicBezTo>
                <a:lnTo>
                  <a:pt x="5728609" y="6142244"/>
                </a:lnTo>
                <a:lnTo>
                  <a:pt x="5745810" y="6158712"/>
                </a:lnTo>
                <a:lnTo>
                  <a:pt x="5745778" y="6158741"/>
                </a:lnTo>
                <a:lnTo>
                  <a:pt x="5745856" y="6158757"/>
                </a:lnTo>
                <a:lnTo>
                  <a:pt x="5745810" y="6158712"/>
                </a:lnTo>
                <a:lnTo>
                  <a:pt x="5754948" y="6150493"/>
                </a:lnTo>
                <a:lnTo>
                  <a:pt x="5754026" y="6149391"/>
                </a:lnTo>
                <a:cubicBezTo>
                  <a:pt x="5751089" y="6150852"/>
                  <a:pt x="5745590" y="6153055"/>
                  <a:pt x="5742106" y="6151594"/>
                </a:cubicBezTo>
                <a:cubicBezTo>
                  <a:pt x="5740372" y="6150724"/>
                  <a:pt x="5738763" y="6149611"/>
                  <a:pt x="5737341" y="6148290"/>
                </a:cubicBezTo>
                <a:cubicBezTo>
                  <a:pt x="5736420" y="6147368"/>
                  <a:pt x="5731467" y="6142603"/>
                  <a:pt x="5731655" y="6141681"/>
                </a:cubicBezTo>
                <a:cubicBezTo>
                  <a:pt x="5731835" y="6141314"/>
                  <a:pt x="5735686" y="6137096"/>
                  <a:pt x="5736232" y="6136542"/>
                </a:cubicBezTo>
                <a:lnTo>
                  <a:pt x="5742653" y="6129762"/>
                </a:lnTo>
                <a:cubicBezTo>
                  <a:pt x="5743028" y="6129582"/>
                  <a:pt x="5744262" y="6128106"/>
                  <a:pt x="5744489" y="6128106"/>
                </a:cubicBezTo>
                <a:cubicBezTo>
                  <a:pt x="5744715" y="6128106"/>
                  <a:pt x="5745082" y="6128481"/>
                  <a:pt x="5745270" y="6128660"/>
                </a:cubicBezTo>
                <a:cubicBezTo>
                  <a:pt x="5746918" y="6130129"/>
                  <a:pt x="5751128" y="6133792"/>
                  <a:pt x="5751128" y="6135815"/>
                </a:cubicBezTo>
                <a:cubicBezTo>
                  <a:pt x="5751128" y="6137643"/>
                  <a:pt x="5749886" y="6139119"/>
                  <a:pt x="5748785" y="6140580"/>
                </a:cubicBezTo>
                <a:lnTo>
                  <a:pt x="5750066" y="6141681"/>
                </a:lnTo>
                <a:lnTo>
                  <a:pt x="5760158" y="6131230"/>
                </a:lnTo>
                <a:lnTo>
                  <a:pt x="5758869" y="6130129"/>
                </a:lnTo>
                <a:cubicBezTo>
                  <a:pt x="5756487" y="6131957"/>
                  <a:pt x="5754659" y="6133605"/>
                  <a:pt x="5751534" y="6131777"/>
                </a:cubicBezTo>
                <a:cubicBezTo>
                  <a:pt x="5749722" y="6130573"/>
                  <a:pt x="5748051" y="6129158"/>
                  <a:pt x="5746574" y="6127559"/>
                </a:cubicBezTo>
                <a:lnTo>
                  <a:pt x="5745848" y="6126825"/>
                </a:lnTo>
                <a:lnTo>
                  <a:pt x="5746574" y="6126090"/>
                </a:lnTo>
                <a:cubicBezTo>
                  <a:pt x="5749886" y="6122794"/>
                  <a:pt x="5753183" y="6119482"/>
                  <a:pt x="5756487" y="6115998"/>
                </a:cubicBezTo>
                <a:cubicBezTo>
                  <a:pt x="5757127" y="6115179"/>
                  <a:pt x="5757861" y="6114439"/>
                  <a:pt x="5758682" y="6113795"/>
                </a:cubicBezTo>
                <a:cubicBezTo>
                  <a:pt x="5759424" y="6113795"/>
                  <a:pt x="5760705" y="6115272"/>
                  <a:pt x="5761259" y="6115631"/>
                </a:cubicBezTo>
                <a:cubicBezTo>
                  <a:pt x="5767493" y="6121529"/>
                  <a:pt x="5769875" y="6124653"/>
                  <a:pt x="5767672" y="6133245"/>
                </a:cubicBezTo>
                <a:lnTo>
                  <a:pt x="5769321" y="6133980"/>
                </a:lnTo>
                <a:cubicBezTo>
                  <a:pt x="5770852" y="6130819"/>
                  <a:pt x="5772203" y="6127572"/>
                  <a:pt x="5773359" y="6124255"/>
                </a:cubicBezTo>
                <a:lnTo>
                  <a:pt x="5770055" y="6120958"/>
                </a:lnTo>
                <a:cubicBezTo>
                  <a:pt x="5766212" y="6117287"/>
                  <a:pt x="5761986" y="6114170"/>
                  <a:pt x="5758135" y="6110499"/>
                </a:cubicBezTo>
                <a:cubicBezTo>
                  <a:pt x="5755752" y="6108296"/>
                  <a:pt x="5753331" y="6105914"/>
                  <a:pt x="5750988" y="6103524"/>
                </a:cubicBezTo>
                <a:close/>
                <a:moveTo>
                  <a:pt x="5423737" y="6101532"/>
                </a:moveTo>
                <a:cubicBezTo>
                  <a:pt x="5423541" y="6102126"/>
                  <a:pt x="5423154" y="6102639"/>
                  <a:pt x="5422636" y="6102992"/>
                </a:cubicBezTo>
                <a:cubicBezTo>
                  <a:pt x="5422269" y="6103180"/>
                  <a:pt x="5422081" y="6103367"/>
                  <a:pt x="5421722" y="6103539"/>
                </a:cubicBezTo>
                <a:cubicBezTo>
                  <a:pt x="5419519" y="6104828"/>
                  <a:pt x="5417137" y="6105929"/>
                  <a:pt x="5415122" y="6107578"/>
                </a:cubicBezTo>
                <a:cubicBezTo>
                  <a:pt x="5409974" y="6112163"/>
                  <a:pt x="5408326" y="6120458"/>
                  <a:pt x="5413099" y="6125926"/>
                </a:cubicBezTo>
                <a:cubicBezTo>
                  <a:pt x="5416770" y="6130136"/>
                  <a:pt x="5421910" y="6130511"/>
                  <a:pt x="5426854" y="6129222"/>
                </a:cubicBezTo>
                <a:cubicBezTo>
                  <a:pt x="5432174" y="6127941"/>
                  <a:pt x="5439149" y="6124825"/>
                  <a:pt x="5443547" y="6129777"/>
                </a:cubicBezTo>
                <a:cubicBezTo>
                  <a:pt x="5446574" y="6133313"/>
                  <a:pt x="5446166" y="6138634"/>
                  <a:pt x="5442633" y="6141666"/>
                </a:cubicBezTo>
                <a:cubicBezTo>
                  <a:pt x="5441516" y="6142513"/>
                  <a:pt x="5440282" y="6143195"/>
                  <a:pt x="5438969" y="6143689"/>
                </a:cubicBezTo>
                <a:cubicBezTo>
                  <a:pt x="5434775" y="6144970"/>
                  <a:pt x="5430924" y="6142580"/>
                  <a:pt x="5427252" y="6140752"/>
                </a:cubicBezTo>
                <a:lnTo>
                  <a:pt x="5426151" y="6142220"/>
                </a:lnTo>
                <a:cubicBezTo>
                  <a:pt x="5428842" y="6144918"/>
                  <a:pt x="5431713" y="6147432"/>
                  <a:pt x="5434743" y="6149743"/>
                </a:cubicBezTo>
                <a:cubicBezTo>
                  <a:pt x="5437493" y="6148118"/>
                  <a:pt x="5440430" y="6146470"/>
                  <a:pt x="5442820" y="6144275"/>
                </a:cubicBezTo>
                <a:cubicBezTo>
                  <a:pt x="5443758" y="6143573"/>
                  <a:pt x="5444618" y="6142772"/>
                  <a:pt x="5445382" y="6141884"/>
                </a:cubicBezTo>
                <a:lnTo>
                  <a:pt x="5445359" y="6141892"/>
                </a:lnTo>
                <a:cubicBezTo>
                  <a:pt x="5449585" y="6137120"/>
                  <a:pt x="5451233" y="6129418"/>
                  <a:pt x="5446648" y="6124458"/>
                </a:cubicBezTo>
                <a:cubicBezTo>
                  <a:pt x="5440594" y="6117498"/>
                  <a:pt x="5433619" y="6120607"/>
                  <a:pt x="5426096" y="6122263"/>
                </a:cubicBezTo>
                <a:cubicBezTo>
                  <a:pt x="5422613" y="6122997"/>
                  <a:pt x="5418027" y="6123919"/>
                  <a:pt x="5415278" y="6120794"/>
                </a:cubicBezTo>
                <a:cubicBezTo>
                  <a:pt x="5415175" y="6120683"/>
                  <a:pt x="5415076" y="6120569"/>
                  <a:pt x="5414979" y="6120452"/>
                </a:cubicBezTo>
                <a:cubicBezTo>
                  <a:pt x="5412371" y="6117274"/>
                  <a:pt x="5412834" y="6112584"/>
                  <a:pt x="5416012" y="6109976"/>
                </a:cubicBezTo>
                <a:cubicBezTo>
                  <a:pt x="5420410" y="6106125"/>
                  <a:pt x="5426096" y="6107773"/>
                  <a:pt x="5430682" y="6110155"/>
                </a:cubicBezTo>
                <a:lnTo>
                  <a:pt x="5431783" y="6108687"/>
                </a:lnTo>
                <a:lnTo>
                  <a:pt x="5426495" y="6103914"/>
                </a:lnTo>
                <a:cubicBezTo>
                  <a:pt x="5425672" y="6103015"/>
                  <a:pt x="5424747" y="6102215"/>
                  <a:pt x="5423737" y="6101532"/>
                </a:cubicBezTo>
                <a:close/>
                <a:moveTo>
                  <a:pt x="5480072" y="6067389"/>
                </a:moveTo>
                <a:lnTo>
                  <a:pt x="5462645" y="6075981"/>
                </a:lnTo>
                <a:lnTo>
                  <a:pt x="5463559" y="6077645"/>
                </a:lnTo>
                <a:cubicBezTo>
                  <a:pt x="5467410" y="6076168"/>
                  <a:pt x="5469058" y="6074520"/>
                  <a:pt x="5471448" y="6079293"/>
                </a:cubicBezTo>
                <a:cubicBezTo>
                  <a:pt x="5471995" y="6080574"/>
                  <a:pt x="5472549" y="6081855"/>
                  <a:pt x="5473096" y="6082956"/>
                </a:cubicBezTo>
                <a:cubicBezTo>
                  <a:pt x="5476400" y="6089744"/>
                  <a:pt x="5479705" y="6096720"/>
                  <a:pt x="5483009" y="6103500"/>
                </a:cubicBezTo>
                <a:cubicBezTo>
                  <a:pt x="5485758" y="6109007"/>
                  <a:pt x="5487055" y="6109929"/>
                  <a:pt x="5480806" y="6113225"/>
                </a:cubicBezTo>
                <a:lnTo>
                  <a:pt x="5481720" y="6114881"/>
                </a:lnTo>
                <a:lnTo>
                  <a:pt x="5499147" y="6106289"/>
                </a:lnTo>
                <a:lnTo>
                  <a:pt x="5498233" y="6104633"/>
                </a:lnTo>
                <a:cubicBezTo>
                  <a:pt x="5491789" y="6107210"/>
                  <a:pt x="5491789" y="6106468"/>
                  <a:pt x="5488859" y="6100602"/>
                </a:cubicBezTo>
                <a:cubicBezTo>
                  <a:pt x="5485930" y="6094556"/>
                  <a:pt x="5482806" y="6088682"/>
                  <a:pt x="5479869" y="6082636"/>
                </a:cubicBezTo>
                <a:cubicBezTo>
                  <a:pt x="5479142" y="6081160"/>
                  <a:pt x="5475830" y="6074926"/>
                  <a:pt x="5476018" y="6073645"/>
                </a:cubicBezTo>
                <a:lnTo>
                  <a:pt x="5476033" y="6073622"/>
                </a:lnTo>
                <a:cubicBezTo>
                  <a:pt x="5476221" y="6071599"/>
                  <a:pt x="5479337" y="6070310"/>
                  <a:pt x="5480986" y="6069037"/>
                </a:cubicBezTo>
                <a:close/>
                <a:moveTo>
                  <a:pt x="5684968" y="6064288"/>
                </a:moveTo>
                <a:lnTo>
                  <a:pt x="5684226" y="6065936"/>
                </a:lnTo>
                <a:cubicBezTo>
                  <a:pt x="5685515" y="6066850"/>
                  <a:pt x="5688077" y="6067951"/>
                  <a:pt x="5688444" y="6069615"/>
                </a:cubicBezTo>
                <a:cubicBezTo>
                  <a:pt x="5688772" y="6070888"/>
                  <a:pt x="5686975" y="6074013"/>
                  <a:pt x="5686429" y="6075301"/>
                </a:cubicBezTo>
                <a:lnTo>
                  <a:pt x="5675087" y="6098587"/>
                </a:lnTo>
                <a:cubicBezTo>
                  <a:pt x="5672337" y="6104273"/>
                  <a:pt x="5671416" y="6103359"/>
                  <a:pt x="5666276" y="6101524"/>
                </a:cubicBezTo>
                <a:lnTo>
                  <a:pt x="5665362" y="6103172"/>
                </a:lnTo>
                <a:cubicBezTo>
                  <a:pt x="5667385" y="6104094"/>
                  <a:pt x="5669400" y="6105008"/>
                  <a:pt x="5671236" y="6105929"/>
                </a:cubicBezTo>
                <a:cubicBezTo>
                  <a:pt x="5675274" y="6107757"/>
                  <a:pt x="5679125" y="6109780"/>
                  <a:pt x="5683156" y="6111796"/>
                </a:cubicBezTo>
                <a:lnTo>
                  <a:pt x="5684077" y="6110147"/>
                </a:lnTo>
                <a:cubicBezTo>
                  <a:pt x="5682609" y="6109413"/>
                  <a:pt x="5679672" y="6107757"/>
                  <a:pt x="5679313" y="6105929"/>
                </a:cubicBezTo>
                <a:cubicBezTo>
                  <a:pt x="5679125" y="6105008"/>
                  <a:pt x="5679672" y="6103906"/>
                  <a:pt x="5680039" y="6102992"/>
                </a:cubicBezTo>
                <a:lnTo>
                  <a:pt x="5685507" y="6091986"/>
                </a:lnTo>
                <a:cubicBezTo>
                  <a:pt x="5687522" y="6087760"/>
                  <a:pt x="5689538" y="6083550"/>
                  <a:pt x="5691561" y="6079324"/>
                </a:cubicBezTo>
                <a:cubicBezTo>
                  <a:pt x="5692467" y="6077676"/>
                  <a:pt x="5694498" y="6073091"/>
                  <a:pt x="5695591" y="6071810"/>
                </a:cubicBezTo>
                <a:cubicBezTo>
                  <a:pt x="5696505" y="6072177"/>
                  <a:pt x="5697427" y="6072536"/>
                  <a:pt x="5698341" y="6072911"/>
                </a:cubicBezTo>
                <a:cubicBezTo>
                  <a:pt x="5700184" y="6073825"/>
                  <a:pt x="5702567" y="6075473"/>
                  <a:pt x="5703668" y="6077309"/>
                </a:cubicBezTo>
                <a:cubicBezTo>
                  <a:pt x="5705496" y="6080426"/>
                  <a:pt x="5705316" y="6084636"/>
                  <a:pt x="5703848" y="6087760"/>
                </a:cubicBezTo>
                <a:cubicBezTo>
                  <a:pt x="5702192" y="6091252"/>
                  <a:pt x="5697982" y="6094923"/>
                  <a:pt x="5693943" y="6094377"/>
                </a:cubicBezTo>
                <a:cubicBezTo>
                  <a:pt x="5692935" y="6094180"/>
                  <a:pt x="5691943" y="6093868"/>
                  <a:pt x="5691006" y="6093447"/>
                </a:cubicBezTo>
                <a:lnTo>
                  <a:pt x="5688256" y="6091799"/>
                </a:lnTo>
                <a:lnTo>
                  <a:pt x="5687522" y="6093088"/>
                </a:lnTo>
                <a:cubicBezTo>
                  <a:pt x="5688983" y="6094116"/>
                  <a:pt x="5690514" y="6095035"/>
                  <a:pt x="5692107" y="6095837"/>
                </a:cubicBezTo>
                <a:lnTo>
                  <a:pt x="5692115" y="6095798"/>
                </a:lnTo>
                <a:cubicBezTo>
                  <a:pt x="5698169" y="6098766"/>
                  <a:pt x="5706605" y="6096751"/>
                  <a:pt x="5709542" y="6090330"/>
                </a:cubicBezTo>
                <a:cubicBezTo>
                  <a:pt x="5713213" y="6082816"/>
                  <a:pt x="5708987" y="6075848"/>
                  <a:pt x="5702028" y="6072364"/>
                </a:cubicBezTo>
                <a:cubicBezTo>
                  <a:pt x="5701653" y="6072364"/>
                  <a:pt x="5701465" y="6072177"/>
                  <a:pt x="5701106" y="6071990"/>
                </a:cubicBezTo>
                <a:cubicBezTo>
                  <a:pt x="5697435" y="6070341"/>
                  <a:pt x="5693576" y="6068693"/>
                  <a:pt x="5689912" y="6066850"/>
                </a:cubicBezTo>
                <a:cubicBezTo>
                  <a:pt x="5688264" y="6066123"/>
                  <a:pt x="5686616" y="6065202"/>
                  <a:pt x="5684968" y="6064288"/>
                </a:cubicBezTo>
                <a:close/>
                <a:moveTo>
                  <a:pt x="5629711" y="6047962"/>
                </a:moveTo>
                <a:cubicBezTo>
                  <a:pt x="5622900" y="6046861"/>
                  <a:pt x="5615409" y="6050899"/>
                  <a:pt x="5614307" y="6058054"/>
                </a:cubicBezTo>
                <a:cubicBezTo>
                  <a:pt x="5613409" y="6063374"/>
                  <a:pt x="5616518" y="6067584"/>
                  <a:pt x="5620556" y="6070709"/>
                </a:cubicBezTo>
                <a:cubicBezTo>
                  <a:pt x="5624954" y="6073825"/>
                  <a:pt x="5631742" y="6077309"/>
                  <a:pt x="5630641" y="6083910"/>
                </a:cubicBezTo>
                <a:cubicBezTo>
                  <a:pt x="5629727" y="6088483"/>
                  <a:pt x="5625337" y="6091495"/>
                  <a:pt x="5620744" y="6090697"/>
                </a:cubicBezTo>
                <a:cubicBezTo>
                  <a:pt x="5619400" y="6090310"/>
                  <a:pt x="5618104" y="6089756"/>
                  <a:pt x="5616893" y="6089049"/>
                </a:cubicBezTo>
                <a:cubicBezTo>
                  <a:pt x="5613222" y="6086815"/>
                  <a:pt x="5612667" y="6082082"/>
                  <a:pt x="5611753" y="6078223"/>
                </a:cubicBezTo>
                <a:lnTo>
                  <a:pt x="5609918" y="6078223"/>
                </a:lnTo>
                <a:cubicBezTo>
                  <a:pt x="5609730" y="6082082"/>
                  <a:pt x="5609550" y="6085933"/>
                  <a:pt x="5609730" y="6089784"/>
                </a:cubicBezTo>
                <a:cubicBezTo>
                  <a:pt x="5612769" y="6090979"/>
                  <a:pt x="5615901" y="6091900"/>
                  <a:pt x="5619104" y="6092533"/>
                </a:cubicBezTo>
                <a:cubicBezTo>
                  <a:pt x="5620252" y="6092761"/>
                  <a:pt x="5621416" y="6092886"/>
                  <a:pt x="5622587" y="6092908"/>
                </a:cubicBezTo>
                <a:lnTo>
                  <a:pt x="5622564" y="6092924"/>
                </a:lnTo>
                <a:cubicBezTo>
                  <a:pt x="5628977" y="6093103"/>
                  <a:pt x="5635952" y="6089612"/>
                  <a:pt x="5636866" y="6083011"/>
                </a:cubicBezTo>
                <a:cubicBezTo>
                  <a:pt x="5638335" y="6074028"/>
                  <a:pt x="5631555" y="6070545"/>
                  <a:pt x="5625493" y="6065772"/>
                </a:cubicBezTo>
                <a:cubicBezTo>
                  <a:pt x="5622744" y="6063569"/>
                  <a:pt x="5619080" y="6060632"/>
                  <a:pt x="5619807" y="6056601"/>
                </a:cubicBezTo>
                <a:cubicBezTo>
                  <a:pt x="5619822" y="6056477"/>
                  <a:pt x="5619846" y="6056353"/>
                  <a:pt x="5619869" y="6056230"/>
                </a:cubicBezTo>
                <a:cubicBezTo>
                  <a:pt x="5620666" y="6052191"/>
                  <a:pt x="5624579" y="6049560"/>
                  <a:pt x="5628618" y="6050352"/>
                </a:cubicBezTo>
                <a:cubicBezTo>
                  <a:pt x="5634484" y="6051454"/>
                  <a:pt x="5636687" y="6056766"/>
                  <a:pt x="5637788" y="6061905"/>
                </a:cubicBezTo>
                <a:lnTo>
                  <a:pt x="5639616" y="6061718"/>
                </a:lnTo>
                <a:lnTo>
                  <a:pt x="5639991" y="6054563"/>
                </a:lnTo>
                <a:cubicBezTo>
                  <a:pt x="5640077" y="6053343"/>
                  <a:pt x="5640077" y="6052119"/>
                  <a:pt x="5639991" y="6050899"/>
                </a:cubicBezTo>
                <a:cubicBezTo>
                  <a:pt x="5639381" y="6050990"/>
                  <a:pt x="5638764" y="6050990"/>
                  <a:pt x="5638155" y="6050899"/>
                </a:cubicBezTo>
                <a:cubicBezTo>
                  <a:pt x="5637780" y="6050803"/>
                  <a:pt x="5637413" y="6050681"/>
                  <a:pt x="5637054" y="6050532"/>
                </a:cubicBezTo>
                <a:cubicBezTo>
                  <a:pt x="5634663" y="6049618"/>
                  <a:pt x="5632281" y="6048329"/>
                  <a:pt x="5629711" y="6047962"/>
                </a:cubicBezTo>
                <a:close/>
                <a:moveTo>
                  <a:pt x="5572338" y="6044049"/>
                </a:moveTo>
                <a:lnTo>
                  <a:pt x="5554372" y="6046798"/>
                </a:lnTo>
                <a:lnTo>
                  <a:pt x="5554552" y="6048634"/>
                </a:lnTo>
                <a:cubicBezTo>
                  <a:pt x="5562996" y="6047900"/>
                  <a:pt x="5563168" y="6050837"/>
                  <a:pt x="5564277" y="6058359"/>
                </a:cubicBezTo>
                <a:lnTo>
                  <a:pt x="5567401" y="6077981"/>
                </a:lnTo>
                <a:cubicBezTo>
                  <a:pt x="5560426" y="6072669"/>
                  <a:pt x="5553466" y="6067123"/>
                  <a:pt x="5546491" y="6061655"/>
                </a:cubicBezTo>
                <a:cubicBezTo>
                  <a:pt x="5542819" y="6058937"/>
                  <a:pt x="5539328" y="6056000"/>
                  <a:pt x="5535852" y="6053063"/>
                </a:cubicBezTo>
                <a:cubicBezTo>
                  <a:pt x="5534847" y="6052306"/>
                  <a:pt x="5533923" y="6051447"/>
                  <a:pt x="5533094" y="6050501"/>
                </a:cubicBezTo>
                <a:lnTo>
                  <a:pt x="5520995" y="6052329"/>
                </a:lnTo>
                <a:lnTo>
                  <a:pt x="5521174" y="6054164"/>
                </a:lnTo>
                <a:cubicBezTo>
                  <a:pt x="5526642" y="6053805"/>
                  <a:pt x="5528853" y="6054719"/>
                  <a:pt x="5529767" y="6060585"/>
                </a:cubicBezTo>
                <a:cubicBezTo>
                  <a:pt x="5530868" y="6067373"/>
                  <a:pt x="5531423" y="6074348"/>
                  <a:pt x="5532345" y="6081316"/>
                </a:cubicBezTo>
                <a:cubicBezTo>
                  <a:pt x="5532524" y="6083331"/>
                  <a:pt x="5533618" y="6088651"/>
                  <a:pt x="5532704" y="6090486"/>
                </a:cubicBezTo>
                <a:cubicBezTo>
                  <a:pt x="5531790" y="6092322"/>
                  <a:pt x="5528853" y="6092689"/>
                  <a:pt x="5527017" y="6093236"/>
                </a:cubicBezTo>
                <a:lnTo>
                  <a:pt x="5527384" y="6095072"/>
                </a:lnTo>
                <a:lnTo>
                  <a:pt x="5544991" y="6092322"/>
                </a:lnTo>
                <a:lnTo>
                  <a:pt x="5544632" y="6090486"/>
                </a:lnTo>
                <a:cubicBezTo>
                  <a:pt x="5542429" y="6090486"/>
                  <a:pt x="5538758" y="6090861"/>
                  <a:pt x="5537297" y="6089018"/>
                </a:cubicBezTo>
                <a:cubicBezTo>
                  <a:pt x="5536195" y="6087370"/>
                  <a:pt x="5535453" y="6082597"/>
                  <a:pt x="5535094" y="6080582"/>
                </a:cubicBezTo>
                <a:cubicBezTo>
                  <a:pt x="5533993" y="6073427"/>
                  <a:pt x="5532891" y="6066459"/>
                  <a:pt x="5531790" y="6059304"/>
                </a:cubicBezTo>
                <a:lnTo>
                  <a:pt x="5531610" y="6058570"/>
                </a:lnTo>
                <a:cubicBezTo>
                  <a:pt x="5538211" y="6063702"/>
                  <a:pt x="5544819" y="6069029"/>
                  <a:pt x="5551420" y="6074348"/>
                </a:cubicBezTo>
                <a:cubicBezTo>
                  <a:pt x="5554716" y="6076911"/>
                  <a:pt x="5558028" y="6079660"/>
                  <a:pt x="5561324" y="6082238"/>
                </a:cubicBezTo>
                <a:cubicBezTo>
                  <a:pt x="5563152" y="6083886"/>
                  <a:pt x="5565175" y="6085534"/>
                  <a:pt x="5567011" y="6087182"/>
                </a:cubicBezTo>
                <a:cubicBezTo>
                  <a:pt x="5567839" y="6087956"/>
                  <a:pt x="5568578" y="6088821"/>
                  <a:pt x="5569213" y="6089760"/>
                </a:cubicBezTo>
                <a:lnTo>
                  <a:pt x="5571229" y="6088838"/>
                </a:lnTo>
                <a:cubicBezTo>
                  <a:pt x="5570550" y="6086371"/>
                  <a:pt x="5570059" y="6083857"/>
                  <a:pt x="5569760" y="6081316"/>
                </a:cubicBezTo>
                <a:cubicBezTo>
                  <a:pt x="5568471" y="6073614"/>
                  <a:pt x="5567558" y="6065912"/>
                  <a:pt x="5566636" y="6058203"/>
                </a:cubicBezTo>
                <a:cubicBezTo>
                  <a:pt x="5566456" y="6056586"/>
                  <a:pt x="5565534" y="6051079"/>
                  <a:pt x="5566269" y="6049610"/>
                </a:cubicBezTo>
                <a:lnTo>
                  <a:pt x="5566269" y="6049548"/>
                </a:lnTo>
                <a:cubicBezTo>
                  <a:pt x="5567386" y="6047158"/>
                  <a:pt x="5569588" y="6046431"/>
                  <a:pt x="5572518" y="6045697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0" tIns="936000" rIns="0" bIns="0" rtlCol="0" anchor="ctr">
            <a:noAutofit/>
          </a:bodyPr>
          <a:lstStyle>
            <a:lvl1pPr marL="0" indent="0" algn="ctr">
              <a:buNone/>
              <a:defRPr lang="sv-SE" sz="1400" dirty="0"/>
            </a:lvl1pPr>
          </a:lstStyle>
          <a:p>
            <a:pPr marL="182563" lvl="0" indent="-182563" algn="ctr"/>
            <a:r>
              <a:rPr lang="sv-SE" dirty="0"/>
              <a:t>Plats för bild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DEACF1E-A872-4C1B-8EDE-EDBEB91B27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79CFDBF-FBAB-4A50-A2AA-59ADF75ED8B3}" type="datetimeFigureOut">
              <a:rPr lang="sv-SE" smtClean="0"/>
              <a:pPr>
                <a:defRPr/>
              </a:pPr>
              <a:t>2025-10-28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4D1AE79-693D-4FD6-84BA-9D90E6D78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17E8E25-E844-4238-B6D5-3A46738C8C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AB1A478-C845-4073-B153-36E21EB817F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4652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9">
            <a:extLst>
              <a:ext uri="{FF2B5EF4-FFF2-40B4-BE49-F238E27FC236}">
                <a16:creationId xmlns:a16="http://schemas.microsoft.com/office/drawing/2014/main" id="{93E12F11-024A-4734-B7AA-4609495C654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72365" y="692727"/>
            <a:ext cx="5247855" cy="516738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0" tIns="936000" rIns="0" bIns="0" rtlCol="0" anchor="ctr">
            <a:noAutofit/>
          </a:bodyPr>
          <a:lstStyle>
            <a:lvl1pPr marL="0" indent="0" algn="ctr">
              <a:buNone/>
              <a:defRPr lang="sv-SE" sz="1400" dirty="0"/>
            </a:lvl1pPr>
          </a:lstStyle>
          <a:p>
            <a:pPr marL="182563" lvl="0" indent="-182563" algn="ctr"/>
            <a:r>
              <a:rPr lang="sv-SE" dirty="0"/>
              <a:t>Plats för bild</a:t>
            </a:r>
          </a:p>
        </p:txBody>
      </p:sp>
      <p:cxnSp>
        <p:nvCxnSpPr>
          <p:cNvPr id="14" name="Rak 4">
            <a:extLst>
              <a:ext uri="{FF2B5EF4-FFF2-40B4-BE49-F238E27FC236}">
                <a16:creationId xmlns:a16="http://schemas.microsoft.com/office/drawing/2014/main" id="{8119AC0F-D4DA-4E53-996D-38BA507695F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692726"/>
            <a:ext cx="0" cy="516738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latshållare för bild 9">
            <a:extLst>
              <a:ext uri="{FF2B5EF4-FFF2-40B4-BE49-F238E27FC236}">
                <a16:creationId xmlns:a16="http://schemas.microsoft.com/office/drawing/2014/main" id="{E4CA8C79-910E-4EE3-B142-1BEF92AD523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2562" y="692727"/>
            <a:ext cx="5247855" cy="516738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0" tIns="936000" rIns="0" bIns="0" rtlCol="0" anchor="ctr">
            <a:noAutofit/>
          </a:bodyPr>
          <a:lstStyle>
            <a:lvl1pPr marL="0" indent="0" algn="ctr">
              <a:buNone/>
              <a:defRPr lang="sv-SE" sz="1400" dirty="0"/>
            </a:lvl1pPr>
          </a:lstStyle>
          <a:p>
            <a:pPr marL="182563" lvl="0" indent="-182563" algn="ctr"/>
            <a:r>
              <a:rPr lang="sv-SE" dirty="0"/>
              <a:t>Plats för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E37A1D6-4B7F-41A8-B091-AD35FE88CCB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479CFDBF-FBAB-4A50-A2AA-59ADF75ED8B3}" type="datetimeFigureOut">
              <a:rPr lang="sv-SE" smtClean="0"/>
              <a:pPr>
                <a:defRPr/>
              </a:pPr>
              <a:t>2025-10-28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AA15CB4-0D28-45DF-8B5A-716C353C298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E2C1BC1-35A9-49FB-9484-6B6B86FF41D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AB1A478-C845-4073-B153-36E21EB817F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3141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A4A3A4"/>
          </p15:clr>
        </p15:guide>
        <p15:guide id="2" pos="3974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AA32A2-F3D1-4BCC-9ACB-5840F5EA8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4B1AF8-9EAA-4A27-9C65-E19D5B9D6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1741488"/>
            <a:ext cx="10074275" cy="42752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cxnSp>
        <p:nvCxnSpPr>
          <p:cNvPr id="7" name="Rak 12">
            <a:extLst>
              <a:ext uri="{FF2B5EF4-FFF2-40B4-BE49-F238E27FC236}">
                <a16:creationId xmlns:a16="http://schemas.microsoft.com/office/drawing/2014/main" id="{F1D59031-7D77-49F7-8249-01E085D2A29E}"/>
              </a:ext>
            </a:extLst>
          </p:cNvPr>
          <p:cNvCxnSpPr>
            <a:cxnSpLocks/>
          </p:cNvCxnSpPr>
          <p:nvPr userDrawn="1"/>
        </p:nvCxnSpPr>
        <p:spPr>
          <a:xfrm>
            <a:off x="1055688" y="1140848"/>
            <a:ext cx="100742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2DB045F-1039-4634-B5D6-632F35C403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5688" y="6398345"/>
            <a:ext cx="10074275" cy="276999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sv-SE" dirty="0"/>
              <a:t>Källa och anmärkning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2813CF8-EF84-4827-A28D-F23FE29A29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8" y="1376363"/>
            <a:ext cx="3240000" cy="365125"/>
          </a:xfrm>
        </p:spPr>
        <p:txBody>
          <a:bodyPr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sv-SE" dirty="0"/>
              <a:t>Värde/enhet</a:t>
            </a:r>
          </a:p>
        </p:txBody>
      </p:sp>
      <p:sp>
        <p:nvSpPr>
          <p:cNvPr id="13" name="Platshållare för datum 6">
            <a:extLst>
              <a:ext uri="{FF2B5EF4-FFF2-40B4-BE49-F238E27FC236}">
                <a16:creationId xmlns:a16="http://schemas.microsoft.com/office/drawing/2014/main" id="{94BE76D5-9BD5-458E-82A1-F574C3C5EE9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5688" y="7060198"/>
            <a:ext cx="693019" cy="214797"/>
          </a:xfrm>
        </p:spPr>
        <p:txBody>
          <a:bodyPr/>
          <a:lstStyle/>
          <a:p>
            <a:pPr>
              <a:defRPr/>
            </a:pPr>
            <a:fld id="{479CFDBF-FBAB-4A50-A2AA-59ADF75ED8B3}" type="datetimeFigureOut">
              <a:rPr lang="sv-SE" smtClean="0"/>
              <a:pPr>
                <a:defRPr/>
              </a:pPr>
              <a:t>2025-10-28</a:t>
            </a:fld>
            <a:endParaRPr lang="sv-SE" dirty="0"/>
          </a:p>
        </p:txBody>
      </p:sp>
      <p:sp>
        <p:nvSpPr>
          <p:cNvPr id="14" name="Platshållare för sidfot 8">
            <a:extLst>
              <a:ext uri="{FF2B5EF4-FFF2-40B4-BE49-F238E27FC236}">
                <a16:creationId xmlns:a16="http://schemas.microsoft.com/office/drawing/2014/main" id="{744792D9-5D99-4F5B-8D58-B5DF75ECA08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055688" y="7276699"/>
            <a:ext cx="8945028" cy="214797"/>
          </a:xfrm>
        </p:spPr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15" name="Platshållare för bildnummer 11">
            <a:extLst>
              <a:ext uri="{FF2B5EF4-FFF2-40B4-BE49-F238E27FC236}">
                <a16:creationId xmlns:a16="http://schemas.microsoft.com/office/drawing/2014/main" id="{CBE5DB2B-72C2-43E5-88DF-8FDF6953A7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48728" y="6475707"/>
            <a:ext cx="436228" cy="216501"/>
          </a:xfrm>
        </p:spPr>
        <p:txBody>
          <a:bodyPr/>
          <a:lstStyle/>
          <a:p>
            <a:pPr>
              <a:defRPr/>
            </a:pPr>
            <a:fld id="{1AB1A478-C845-4073-B153-36E21EB817F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0887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iagram/tabe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AA32A2-F3D1-4BCC-9ACB-5840F5EA8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4B1AF8-9EAA-4A27-9C65-E19D5B9D6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1741488"/>
            <a:ext cx="4841875" cy="42752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cxnSp>
        <p:nvCxnSpPr>
          <p:cNvPr id="7" name="Rak 12">
            <a:extLst>
              <a:ext uri="{FF2B5EF4-FFF2-40B4-BE49-F238E27FC236}">
                <a16:creationId xmlns:a16="http://schemas.microsoft.com/office/drawing/2014/main" id="{F1D59031-7D77-49F7-8249-01E085D2A29E}"/>
              </a:ext>
            </a:extLst>
          </p:cNvPr>
          <p:cNvCxnSpPr>
            <a:cxnSpLocks/>
          </p:cNvCxnSpPr>
          <p:nvPr userDrawn="1"/>
        </p:nvCxnSpPr>
        <p:spPr>
          <a:xfrm>
            <a:off x="1055688" y="1140848"/>
            <a:ext cx="100742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2DB045F-1039-4634-B5D6-632F35C403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5688" y="6398345"/>
            <a:ext cx="4841875" cy="276999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sv-SE" dirty="0"/>
              <a:t>Källa och anmärkning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2813CF8-EF84-4827-A28D-F23FE29A29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8" y="1376363"/>
            <a:ext cx="3240000" cy="365125"/>
          </a:xfrm>
        </p:spPr>
        <p:txBody>
          <a:bodyPr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sv-SE" dirty="0"/>
              <a:t>Värde/enhet</a:t>
            </a:r>
          </a:p>
        </p:txBody>
      </p:sp>
      <p:sp>
        <p:nvSpPr>
          <p:cNvPr id="13" name="Platshållare för datum 6">
            <a:extLst>
              <a:ext uri="{FF2B5EF4-FFF2-40B4-BE49-F238E27FC236}">
                <a16:creationId xmlns:a16="http://schemas.microsoft.com/office/drawing/2014/main" id="{94BE76D5-9BD5-458E-82A1-F574C3C5EE9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5688" y="7060198"/>
            <a:ext cx="693019" cy="214797"/>
          </a:xfrm>
        </p:spPr>
        <p:txBody>
          <a:bodyPr/>
          <a:lstStyle/>
          <a:p>
            <a:pPr>
              <a:defRPr/>
            </a:pPr>
            <a:fld id="{479CFDBF-FBAB-4A50-A2AA-59ADF75ED8B3}" type="datetimeFigureOut">
              <a:rPr lang="sv-SE" smtClean="0"/>
              <a:pPr>
                <a:defRPr/>
              </a:pPr>
              <a:t>2025-10-28</a:t>
            </a:fld>
            <a:endParaRPr lang="sv-SE" dirty="0"/>
          </a:p>
        </p:txBody>
      </p:sp>
      <p:sp>
        <p:nvSpPr>
          <p:cNvPr id="14" name="Platshållare för sidfot 8">
            <a:extLst>
              <a:ext uri="{FF2B5EF4-FFF2-40B4-BE49-F238E27FC236}">
                <a16:creationId xmlns:a16="http://schemas.microsoft.com/office/drawing/2014/main" id="{744792D9-5D99-4F5B-8D58-B5DF75ECA08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055688" y="7276699"/>
            <a:ext cx="8945028" cy="214797"/>
          </a:xfrm>
        </p:spPr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15" name="Platshållare för bildnummer 11">
            <a:extLst>
              <a:ext uri="{FF2B5EF4-FFF2-40B4-BE49-F238E27FC236}">
                <a16:creationId xmlns:a16="http://schemas.microsoft.com/office/drawing/2014/main" id="{CBE5DB2B-72C2-43E5-88DF-8FDF6953A7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48728" y="6475707"/>
            <a:ext cx="436228" cy="216501"/>
          </a:xfrm>
        </p:spPr>
        <p:txBody>
          <a:bodyPr/>
          <a:lstStyle/>
          <a:p>
            <a:pPr>
              <a:defRPr/>
            </a:pPr>
            <a:fld id="{1AB1A478-C845-4073-B153-36E21EB817F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594EFFD-3F0B-4402-9758-204EDB2424AF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94439" y="1741488"/>
            <a:ext cx="4841875" cy="42752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6" name="Platshållare för text 8">
            <a:extLst>
              <a:ext uri="{FF2B5EF4-FFF2-40B4-BE49-F238E27FC236}">
                <a16:creationId xmlns:a16="http://schemas.microsoft.com/office/drawing/2014/main" id="{CE1D58E3-E03F-46C7-A944-9D719BB363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94439" y="6398345"/>
            <a:ext cx="4841875" cy="276999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sv-SE" dirty="0"/>
              <a:t>Källa och anmärkning</a:t>
            </a:r>
          </a:p>
        </p:txBody>
      </p:sp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0457F87C-EDFF-485D-AD31-DBA07175A2C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94439" y="1376363"/>
            <a:ext cx="3240000" cy="365125"/>
          </a:xfrm>
        </p:spPr>
        <p:txBody>
          <a:bodyPr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sv-SE" dirty="0"/>
              <a:t>Värde/enhet</a:t>
            </a:r>
          </a:p>
        </p:txBody>
      </p:sp>
    </p:spTree>
    <p:extLst>
      <p:ext uri="{BB962C8B-B14F-4D97-AF65-F5344CB8AC3E}">
        <p14:creationId xmlns:p14="http://schemas.microsoft.com/office/powerpoint/2010/main" val="1161904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t diagram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AA32A2-F3D1-4BCC-9ACB-5840F5EA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516337"/>
            <a:ext cx="4669250" cy="1479633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4B1AF8-9EAA-4A27-9C65-E19D5B9D6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9" y="2186149"/>
            <a:ext cx="4669250" cy="383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cxnSp>
        <p:nvCxnSpPr>
          <p:cNvPr id="8" name="Rak 4">
            <a:extLst>
              <a:ext uri="{FF2B5EF4-FFF2-40B4-BE49-F238E27FC236}">
                <a16:creationId xmlns:a16="http://schemas.microsoft.com/office/drawing/2014/main" id="{AFA941E0-84A1-4E3F-9C1B-C7B521AD56AF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2826" y="516337"/>
            <a:ext cx="3174" cy="55004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044E62D1-39A6-47E0-AE43-03F6A4E95B9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60713" y="902970"/>
            <a:ext cx="4669250" cy="5113778"/>
          </a:xfrm>
        </p:spPr>
        <p:txBody>
          <a:bodyPr bIns="1152000"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sv-SE" dirty="0"/>
              <a:t>Diagram/tabell</a:t>
            </a:r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F5FD9FA2-9345-43C4-A904-9FE25FC870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0713" y="519113"/>
            <a:ext cx="2614707" cy="365125"/>
          </a:xfrm>
        </p:spPr>
        <p:txBody>
          <a:bodyPr>
            <a:noAutofit/>
          </a:bodyPr>
          <a:lstStyle>
            <a:lvl1pPr marL="0" indent="0" algn="l">
              <a:buNone/>
              <a:defRPr sz="1400" b="0"/>
            </a:lvl1pPr>
          </a:lstStyle>
          <a:p>
            <a:pPr lvl="0"/>
            <a:r>
              <a:rPr lang="sv-SE" dirty="0"/>
              <a:t>Värde/enhet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474FDF2-0154-4C2B-B180-9E18904359FA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5688" y="7060198"/>
            <a:ext cx="693019" cy="214797"/>
          </a:xfrm>
        </p:spPr>
        <p:txBody>
          <a:bodyPr/>
          <a:lstStyle/>
          <a:p>
            <a:pPr>
              <a:defRPr/>
            </a:pPr>
            <a:fld id="{479CFDBF-FBAB-4A50-A2AA-59ADF75ED8B3}" type="datetimeFigureOut">
              <a:rPr lang="sv-SE" smtClean="0"/>
              <a:pPr>
                <a:defRPr/>
              </a:pPr>
              <a:t>2025-10-28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30A41BEC-A66F-453E-8E60-F2BD6CC47A8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055688" y="7276699"/>
            <a:ext cx="8945028" cy="214797"/>
          </a:xfrm>
        </p:spPr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13" name="Platshållare för bildnummer 11">
            <a:extLst>
              <a:ext uri="{FF2B5EF4-FFF2-40B4-BE49-F238E27FC236}">
                <a16:creationId xmlns:a16="http://schemas.microsoft.com/office/drawing/2014/main" id="{76207B2F-D63A-45BE-AFC1-693BC682CD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48728" y="6475707"/>
            <a:ext cx="436228" cy="216501"/>
          </a:xfrm>
        </p:spPr>
        <p:txBody>
          <a:bodyPr/>
          <a:lstStyle/>
          <a:p>
            <a:pPr>
              <a:defRPr/>
            </a:pPr>
            <a:fld id="{1AB1A478-C845-4073-B153-36E21EB817F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5" name="Platshållare för text 8">
            <a:extLst>
              <a:ext uri="{FF2B5EF4-FFF2-40B4-BE49-F238E27FC236}">
                <a16:creationId xmlns:a16="http://schemas.microsoft.com/office/drawing/2014/main" id="{FB072F12-D6EB-4F20-BDEA-86D19EED0C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5688" y="6398345"/>
            <a:ext cx="10074275" cy="27699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sv-SE" dirty="0"/>
              <a:t>Källa och anmärkning</a:t>
            </a:r>
          </a:p>
        </p:txBody>
      </p:sp>
    </p:spTree>
    <p:extLst>
      <p:ext uri="{BB962C8B-B14F-4D97-AF65-F5344CB8AC3E}">
        <p14:creationId xmlns:p14="http://schemas.microsoft.com/office/powerpoint/2010/main" val="2561497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skärmklip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97D641E9-C755-4A83-8531-198FF841F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521645"/>
            <a:ext cx="3459162" cy="5658493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39B4D417-2657-45CA-9A5E-7643A9BC03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2272" y="6044301"/>
            <a:ext cx="571000" cy="547567"/>
          </a:xfrm>
          <a:prstGeom prst="rect">
            <a:avLst/>
          </a:prstGeom>
        </p:spPr>
      </p:pic>
      <p:cxnSp>
        <p:nvCxnSpPr>
          <p:cNvPr id="8" name="Rak 4">
            <a:extLst>
              <a:ext uri="{FF2B5EF4-FFF2-40B4-BE49-F238E27FC236}">
                <a16:creationId xmlns:a16="http://schemas.microsoft.com/office/drawing/2014/main" id="{DE470CAA-D824-4C09-A3E9-811BEBE75A3A}"/>
              </a:ext>
            </a:extLst>
          </p:cNvPr>
          <p:cNvCxnSpPr>
            <a:cxnSpLocks/>
          </p:cNvCxnSpPr>
          <p:nvPr userDrawn="1"/>
        </p:nvCxnSpPr>
        <p:spPr>
          <a:xfrm>
            <a:off x="4838700" y="516337"/>
            <a:ext cx="0" cy="56638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311A2E06-CBB5-48EE-9E7A-A4D586C5FC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16512" y="519113"/>
            <a:ext cx="6013449" cy="5661025"/>
          </a:xfrm>
          <a:noFill/>
          <a:effectLst>
            <a:outerShdw blurRad="101600" sx="103000" sy="103000" algn="ctr" rotWithShape="0">
              <a:prstClr val="black">
                <a:alpha val="8000"/>
              </a:prstClr>
            </a:outerShdw>
          </a:effectLst>
        </p:spPr>
        <p:txBody>
          <a:bodyPr bIns="1080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ett skärmklipp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24A4CD2-0E0A-4095-951D-D9977E90871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9CFDBF-FBAB-4A50-A2AA-59ADF75ED8B3}" type="datetimeFigureOut">
              <a:rPr lang="sv-SE" smtClean="0"/>
              <a:pPr>
                <a:defRPr/>
              </a:pPr>
              <a:t>2025-10-28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81086494-5433-4356-9453-6B252C83A6C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C974BE87-CF69-4838-B24A-C2C36AA84F2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AB1A478-C845-4073-B153-36E21EB817F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4256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stort skärmklip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11C843-C6EB-4F19-AAB9-1D8B292FF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7C9F6BAB-86AB-4044-A911-4E406F06E2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2272" y="6044301"/>
            <a:ext cx="571000" cy="547567"/>
          </a:xfrm>
          <a:prstGeom prst="rect">
            <a:avLst/>
          </a:prstGeom>
        </p:spPr>
      </p:pic>
      <p:cxnSp>
        <p:nvCxnSpPr>
          <p:cNvPr id="10" name="Rak 12">
            <a:extLst>
              <a:ext uri="{FF2B5EF4-FFF2-40B4-BE49-F238E27FC236}">
                <a16:creationId xmlns:a16="http://schemas.microsoft.com/office/drawing/2014/main" id="{70D3401B-7A25-4C25-950B-E9D2BC494485}"/>
              </a:ext>
            </a:extLst>
          </p:cNvPr>
          <p:cNvCxnSpPr>
            <a:cxnSpLocks/>
          </p:cNvCxnSpPr>
          <p:nvPr userDrawn="1"/>
        </p:nvCxnSpPr>
        <p:spPr>
          <a:xfrm>
            <a:off x="1055688" y="1140848"/>
            <a:ext cx="10074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B0A245EF-7EBA-4E78-B578-E95C50B24B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8" y="1376364"/>
            <a:ext cx="10074275" cy="4803773"/>
          </a:xfrm>
          <a:solidFill>
            <a:schemeClr val="accent1"/>
          </a:solidFill>
          <a:effectLst>
            <a:outerShdw blurRad="101600" sx="103000" sy="103000" algn="ctr" rotWithShape="0">
              <a:prstClr val="black">
                <a:alpha val="8000"/>
              </a:prstClr>
            </a:outerShdw>
          </a:effectLst>
        </p:spPr>
        <p:txBody>
          <a:bodyPr vert="horz" lIns="0" tIns="72000" rIns="0" bIns="1080000" rtlCol="0" anchor="ctr">
            <a:normAutofit/>
          </a:bodyPr>
          <a:lstStyle>
            <a:lvl1pPr marL="0" indent="0" algn="ctr">
              <a:buNone/>
              <a:defRPr lang="sv-SE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för att lägga till ett skärmklipp</a:t>
            </a:r>
          </a:p>
        </p:txBody>
      </p:sp>
      <p:sp>
        <p:nvSpPr>
          <p:cNvPr id="15" name="Platshållare för datum 14">
            <a:extLst>
              <a:ext uri="{FF2B5EF4-FFF2-40B4-BE49-F238E27FC236}">
                <a16:creationId xmlns:a16="http://schemas.microsoft.com/office/drawing/2014/main" id="{92120548-7B94-4FE0-9348-009FDED317F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79CFDBF-FBAB-4A50-A2AA-59ADF75ED8B3}" type="datetimeFigureOut">
              <a:rPr lang="sv-SE" smtClean="0"/>
              <a:pPr>
                <a:defRPr/>
              </a:pPr>
              <a:t>2025-10-28</a:t>
            </a:fld>
            <a:endParaRPr lang="sv-SE" dirty="0"/>
          </a:p>
        </p:txBody>
      </p:sp>
      <p:sp>
        <p:nvSpPr>
          <p:cNvPr id="16" name="Platshållare för sidfot 15">
            <a:extLst>
              <a:ext uri="{FF2B5EF4-FFF2-40B4-BE49-F238E27FC236}">
                <a16:creationId xmlns:a16="http://schemas.microsoft.com/office/drawing/2014/main" id="{07C481A7-D573-41C9-A324-6A5C9759CB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17" name="Platshållare för bildnummer 16">
            <a:extLst>
              <a:ext uri="{FF2B5EF4-FFF2-40B4-BE49-F238E27FC236}">
                <a16:creationId xmlns:a16="http://schemas.microsoft.com/office/drawing/2014/main" id="{B7973510-DA58-48C5-9C43-3C89EB487D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AB1A478-C845-4073-B153-36E21EB817F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6519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ck/avslut/fråg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 2">
            <a:extLst>
              <a:ext uri="{FF2B5EF4-FFF2-40B4-BE49-F238E27FC236}">
                <a16:creationId xmlns:a16="http://schemas.microsoft.com/office/drawing/2014/main" id="{5929F38A-4BCC-49B7-A286-0CE13C86EA7D}"/>
              </a:ext>
            </a:extLst>
          </p:cNvPr>
          <p:cNvSpPr/>
          <p:nvPr userDrawn="1"/>
        </p:nvSpPr>
        <p:spPr>
          <a:xfrm>
            <a:off x="7110609" y="525556"/>
            <a:ext cx="5556369" cy="6737354"/>
          </a:xfrm>
          <a:custGeom>
            <a:avLst/>
            <a:gdLst>
              <a:gd name="connsiteX0" fmla="*/ 5128636 w 5556369"/>
              <a:gd name="connsiteY0" fmla="*/ -98 h 6737354"/>
              <a:gd name="connsiteX1" fmla="*/ 4048601 w 5556369"/>
              <a:gd name="connsiteY1" fmla="*/ 687553 h 6737354"/>
              <a:gd name="connsiteX2" fmla="*/ 3458528 w 5556369"/>
              <a:gd name="connsiteY2" fmla="*/ 2191119 h 6737354"/>
              <a:gd name="connsiteX3" fmla="*/ 3171393 w 5556369"/>
              <a:gd name="connsiteY3" fmla="*/ 2204313 h 6737354"/>
              <a:gd name="connsiteX4" fmla="*/ 2955370 w 5556369"/>
              <a:gd name="connsiteY4" fmla="*/ 2403765 h 6737354"/>
              <a:gd name="connsiteX5" fmla="*/ 2568126 w 5556369"/>
              <a:gd name="connsiteY5" fmla="*/ 2647865 h 6737354"/>
              <a:gd name="connsiteX6" fmla="*/ 2936960 w 5556369"/>
              <a:gd name="connsiteY6" fmla="*/ 2679317 h 6737354"/>
              <a:gd name="connsiteX7" fmla="*/ 3387415 w 5556369"/>
              <a:gd name="connsiteY7" fmla="*/ 2647865 h 6737354"/>
              <a:gd name="connsiteX8" fmla="*/ 3200390 w 5556369"/>
              <a:gd name="connsiteY8" fmla="*/ 4983761 h 6737354"/>
              <a:gd name="connsiteX9" fmla="*/ 2868456 w 5556369"/>
              <a:gd name="connsiteY9" fmla="*/ 6073079 h 6737354"/>
              <a:gd name="connsiteX10" fmla="*/ 1962250 w 5556369"/>
              <a:gd name="connsiteY10" fmla="*/ 6201649 h 6737354"/>
              <a:gd name="connsiteX11" fmla="*/ 653074 w 5556369"/>
              <a:gd name="connsiteY11" fmla="*/ 5765999 h 6737354"/>
              <a:gd name="connsiteX12" fmla="*/ 247418 w 5556369"/>
              <a:gd name="connsiteY12" fmla="*/ 5388036 h 6737354"/>
              <a:gd name="connsiteX13" fmla="*/ 265830 w 5556369"/>
              <a:gd name="connsiteY13" fmla="*/ 5199093 h 6737354"/>
              <a:gd name="connsiteX14" fmla="*/ 210520 w 5556369"/>
              <a:gd name="connsiteY14" fmla="*/ 5175466 h 6737354"/>
              <a:gd name="connsiteX15" fmla="*/ 123605 w 5556369"/>
              <a:gd name="connsiteY15" fmla="*/ 5298820 h 6737354"/>
              <a:gd name="connsiteX16" fmla="*/ 7692 w 5556369"/>
              <a:gd name="connsiteY16" fmla="*/ 5870942 h 6737354"/>
              <a:gd name="connsiteX17" fmla="*/ 855902 w 5556369"/>
              <a:gd name="connsiteY17" fmla="*/ 6545475 h 6737354"/>
              <a:gd name="connsiteX18" fmla="*/ 2020245 w 5556369"/>
              <a:gd name="connsiteY18" fmla="*/ 6718768 h 6737354"/>
              <a:gd name="connsiteX19" fmla="*/ 3429531 w 5556369"/>
              <a:gd name="connsiteY19" fmla="*/ 5828903 h 6737354"/>
              <a:gd name="connsiteX20" fmla="*/ 3874463 w 5556369"/>
              <a:gd name="connsiteY20" fmla="*/ 4925997 h 6737354"/>
              <a:gd name="connsiteX21" fmla="*/ 4132678 w 5556369"/>
              <a:gd name="connsiteY21" fmla="*/ 2503492 h 6737354"/>
              <a:gd name="connsiteX22" fmla="*/ 4706871 w 5556369"/>
              <a:gd name="connsiteY22" fmla="*/ 2359119 h 6737354"/>
              <a:gd name="connsiteX23" fmla="*/ 4490925 w 5556369"/>
              <a:gd name="connsiteY23" fmla="*/ 3519243 h 6737354"/>
              <a:gd name="connsiteX24" fmla="*/ 4419812 w 5556369"/>
              <a:gd name="connsiteY24" fmla="*/ 4623903 h 6737354"/>
              <a:gd name="connsiteX25" fmla="*/ 4751671 w 5556369"/>
              <a:gd name="connsiteY25" fmla="*/ 4408648 h 6737354"/>
              <a:gd name="connsiteX26" fmla="*/ 5255442 w 5556369"/>
              <a:gd name="connsiteY26" fmla="*/ 4165392 h 6737354"/>
              <a:gd name="connsiteX27" fmla="*/ 5268637 w 5556369"/>
              <a:gd name="connsiteY27" fmla="*/ 3433171 h 6737354"/>
              <a:gd name="connsiteX28" fmla="*/ 5555772 w 5556369"/>
              <a:gd name="connsiteY28" fmla="*/ 1913496 h 6737354"/>
              <a:gd name="connsiteX29" fmla="*/ 4188601 w 5556369"/>
              <a:gd name="connsiteY29" fmla="*/ 2141792 h 6737354"/>
              <a:gd name="connsiteX30" fmla="*/ 4520459 w 5556369"/>
              <a:gd name="connsiteY30" fmla="*/ 850490 h 6737354"/>
              <a:gd name="connsiteX31" fmla="*/ 4881008 w 5556369"/>
              <a:gd name="connsiteY31" fmla="*/ 278292 h 6737354"/>
              <a:gd name="connsiteX32" fmla="*/ 5139146 w 5556369"/>
              <a:gd name="connsiteY32" fmla="*/ 49995 h 673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556369" h="6737354">
                <a:moveTo>
                  <a:pt x="5128636" y="-98"/>
                </a:moveTo>
                <a:cubicBezTo>
                  <a:pt x="5128636" y="-98"/>
                  <a:pt x="4438224" y="186237"/>
                  <a:pt x="4048601" y="687553"/>
                </a:cubicBezTo>
                <a:cubicBezTo>
                  <a:pt x="3661356" y="1188869"/>
                  <a:pt x="3458528" y="2191119"/>
                  <a:pt x="3458528" y="2191119"/>
                </a:cubicBezTo>
                <a:lnTo>
                  <a:pt x="3171393" y="2204313"/>
                </a:lnTo>
                <a:cubicBezTo>
                  <a:pt x="3105420" y="2277014"/>
                  <a:pt x="3033096" y="2343753"/>
                  <a:pt x="2955370" y="2403765"/>
                </a:cubicBezTo>
                <a:cubicBezTo>
                  <a:pt x="2826340" y="2503492"/>
                  <a:pt x="2568126" y="2647865"/>
                  <a:pt x="2568126" y="2647865"/>
                </a:cubicBezTo>
                <a:cubicBezTo>
                  <a:pt x="2568126" y="2647865"/>
                  <a:pt x="2662942" y="2689827"/>
                  <a:pt x="2936960" y="2679317"/>
                </a:cubicBezTo>
                <a:cubicBezTo>
                  <a:pt x="3216193" y="2668807"/>
                  <a:pt x="3387415" y="2647865"/>
                  <a:pt x="3387415" y="2647865"/>
                </a:cubicBezTo>
                <a:cubicBezTo>
                  <a:pt x="3387415" y="2647865"/>
                  <a:pt x="3300424" y="4424680"/>
                  <a:pt x="3200390" y="4983761"/>
                </a:cubicBezTo>
                <a:cubicBezTo>
                  <a:pt x="3100357" y="5542842"/>
                  <a:pt x="2942176" y="6002120"/>
                  <a:pt x="2868456" y="6073079"/>
                </a:cubicBezTo>
                <a:cubicBezTo>
                  <a:pt x="2797343" y="6143961"/>
                  <a:pt x="2378492" y="6246296"/>
                  <a:pt x="1962250" y="6201649"/>
                </a:cubicBezTo>
                <a:cubicBezTo>
                  <a:pt x="1546085" y="6159687"/>
                  <a:pt x="992911" y="5962843"/>
                  <a:pt x="653074" y="5765999"/>
                </a:cubicBezTo>
                <a:cubicBezTo>
                  <a:pt x="405446" y="5621626"/>
                  <a:pt x="300197" y="5503565"/>
                  <a:pt x="247418" y="5388036"/>
                </a:cubicBezTo>
                <a:cubicBezTo>
                  <a:pt x="189424" y="5259466"/>
                  <a:pt x="265830" y="5199093"/>
                  <a:pt x="265830" y="5199093"/>
                </a:cubicBezTo>
                <a:lnTo>
                  <a:pt x="210520" y="5175466"/>
                </a:lnTo>
                <a:cubicBezTo>
                  <a:pt x="210520" y="5175466"/>
                  <a:pt x="165720" y="5214819"/>
                  <a:pt x="123605" y="5298820"/>
                </a:cubicBezTo>
                <a:cubicBezTo>
                  <a:pt x="7692" y="5521900"/>
                  <a:pt x="-16012" y="5692508"/>
                  <a:pt x="7692" y="5870942"/>
                </a:cubicBezTo>
                <a:cubicBezTo>
                  <a:pt x="26103" y="6015315"/>
                  <a:pt x="352898" y="6388061"/>
                  <a:pt x="855902" y="6545475"/>
                </a:cubicBezTo>
                <a:cubicBezTo>
                  <a:pt x="1358906" y="6702889"/>
                  <a:pt x="1748913" y="6773848"/>
                  <a:pt x="2020245" y="6718768"/>
                </a:cubicBezTo>
                <a:cubicBezTo>
                  <a:pt x="2294185" y="6661004"/>
                  <a:pt x="3200390" y="6146570"/>
                  <a:pt x="3429531" y="5828903"/>
                </a:cubicBezTo>
                <a:cubicBezTo>
                  <a:pt x="3658748" y="5513921"/>
                  <a:pt x="3803581" y="5227861"/>
                  <a:pt x="3874463" y="4925997"/>
                </a:cubicBezTo>
                <a:cubicBezTo>
                  <a:pt x="3945345" y="4624133"/>
                  <a:pt x="4132678" y="2503492"/>
                  <a:pt x="4132678" y="2503492"/>
                </a:cubicBezTo>
                <a:lnTo>
                  <a:pt x="4706871" y="2359119"/>
                </a:lnTo>
                <a:cubicBezTo>
                  <a:pt x="4706871" y="2359119"/>
                  <a:pt x="4548843" y="3017926"/>
                  <a:pt x="4490925" y="3519243"/>
                </a:cubicBezTo>
                <a:cubicBezTo>
                  <a:pt x="4433008" y="4020559"/>
                  <a:pt x="4419812" y="4623903"/>
                  <a:pt x="4419812" y="4623903"/>
                </a:cubicBezTo>
                <a:cubicBezTo>
                  <a:pt x="4419812" y="4623903"/>
                  <a:pt x="4490925" y="4553021"/>
                  <a:pt x="4751671" y="4408648"/>
                </a:cubicBezTo>
                <a:cubicBezTo>
                  <a:pt x="5054839" y="4241261"/>
                  <a:pt x="5255442" y="4165392"/>
                  <a:pt x="5255442" y="4165392"/>
                </a:cubicBezTo>
                <a:cubicBezTo>
                  <a:pt x="5255442" y="4165392"/>
                  <a:pt x="5226445" y="3908175"/>
                  <a:pt x="5268637" y="3433171"/>
                </a:cubicBezTo>
                <a:cubicBezTo>
                  <a:pt x="5310752" y="2960698"/>
                  <a:pt x="5555772" y="1913496"/>
                  <a:pt x="5555772" y="1913496"/>
                </a:cubicBezTo>
                <a:lnTo>
                  <a:pt x="4188601" y="2141792"/>
                </a:lnTo>
                <a:cubicBezTo>
                  <a:pt x="4188601" y="2141792"/>
                  <a:pt x="4317632" y="1238962"/>
                  <a:pt x="4520459" y="850490"/>
                </a:cubicBezTo>
                <a:cubicBezTo>
                  <a:pt x="4720680" y="464703"/>
                  <a:pt x="4765479" y="391212"/>
                  <a:pt x="4881008" y="278292"/>
                </a:cubicBezTo>
                <a:cubicBezTo>
                  <a:pt x="4996921" y="163223"/>
                  <a:pt x="5139146" y="49995"/>
                  <a:pt x="5139146" y="49995"/>
                </a:cubicBezTo>
                <a:close/>
              </a:path>
            </a:pathLst>
          </a:custGeom>
          <a:noFill/>
          <a:ln w="10267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7" name="Rubrik 28">
            <a:extLst>
              <a:ext uri="{FF2B5EF4-FFF2-40B4-BE49-F238E27FC236}">
                <a16:creationId xmlns:a16="http://schemas.microsoft.com/office/drawing/2014/main" id="{A04D5C44-8D0E-4A10-B738-425AEFD24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2091063"/>
            <a:ext cx="10074274" cy="2675873"/>
          </a:xfrm>
        </p:spPr>
        <p:txBody>
          <a:bodyPr bIns="0" anchor="ctr">
            <a:noAutofit/>
          </a:bodyPr>
          <a:lstStyle>
            <a:lvl1pPr algn="ctr"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8611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>
            <a:extLst>
              <a:ext uri="{FF2B5EF4-FFF2-40B4-BE49-F238E27FC236}">
                <a16:creationId xmlns:a16="http://schemas.microsoft.com/office/drawing/2014/main" id="{39506924-1818-46DD-A696-BD50D2313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846" y="981075"/>
            <a:ext cx="4906308" cy="47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97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-forum (st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 25">
            <a:extLst>
              <a:ext uri="{FF2B5EF4-FFF2-40B4-BE49-F238E27FC236}">
                <a16:creationId xmlns:a16="http://schemas.microsoft.com/office/drawing/2014/main" id="{8AA46A9C-B23F-42AC-AA12-76602DA64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9035" y="5661176"/>
            <a:ext cx="866080" cy="830538"/>
          </a:xfrm>
          <a:prstGeom prst="rect">
            <a:avLst/>
          </a:prstGeom>
        </p:spPr>
      </p:pic>
      <p:sp>
        <p:nvSpPr>
          <p:cNvPr id="4" name="Bild 2">
            <a:extLst>
              <a:ext uri="{FF2B5EF4-FFF2-40B4-BE49-F238E27FC236}">
                <a16:creationId xmlns:a16="http://schemas.microsoft.com/office/drawing/2014/main" id="{5929F38A-4BCC-49B7-A286-0CE13C86EA7D}"/>
              </a:ext>
            </a:extLst>
          </p:cNvPr>
          <p:cNvSpPr/>
          <p:nvPr userDrawn="1"/>
        </p:nvSpPr>
        <p:spPr>
          <a:xfrm>
            <a:off x="7110609" y="525556"/>
            <a:ext cx="5556369" cy="6737354"/>
          </a:xfrm>
          <a:custGeom>
            <a:avLst/>
            <a:gdLst>
              <a:gd name="connsiteX0" fmla="*/ 5128636 w 5556369"/>
              <a:gd name="connsiteY0" fmla="*/ -98 h 6737354"/>
              <a:gd name="connsiteX1" fmla="*/ 4048601 w 5556369"/>
              <a:gd name="connsiteY1" fmla="*/ 687553 h 6737354"/>
              <a:gd name="connsiteX2" fmla="*/ 3458528 w 5556369"/>
              <a:gd name="connsiteY2" fmla="*/ 2191119 h 6737354"/>
              <a:gd name="connsiteX3" fmla="*/ 3171393 w 5556369"/>
              <a:gd name="connsiteY3" fmla="*/ 2204313 h 6737354"/>
              <a:gd name="connsiteX4" fmla="*/ 2955370 w 5556369"/>
              <a:gd name="connsiteY4" fmla="*/ 2403765 h 6737354"/>
              <a:gd name="connsiteX5" fmla="*/ 2568126 w 5556369"/>
              <a:gd name="connsiteY5" fmla="*/ 2647865 h 6737354"/>
              <a:gd name="connsiteX6" fmla="*/ 2936960 w 5556369"/>
              <a:gd name="connsiteY6" fmla="*/ 2679317 h 6737354"/>
              <a:gd name="connsiteX7" fmla="*/ 3387415 w 5556369"/>
              <a:gd name="connsiteY7" fmla="*/ 2647865 h 6737354"/>
              <a:gd name="connsiteX8" fmla="*/ 3200390 w 5556369"/>
              <a:gd name="connsiteY8" fmla="*/ 4983761 h 6737354"/>
              <a:gd name="connsiteX9" fmla="*/ 2868456 w 5556369"/>
              <a:gd name="connsiteY9" fmla="*/ 6073079 h 6737354"/>
              <a:gd name="connsiteX10" fmla="*/ 1962250 w 5556369"/>
              <a:gd name="connsiteY10" fmla="*/ 6201649 h 6737354"/>
              <a:gd name="connsiteX11" fmla="*/ 653074 w 5556369"/>
              <a:gd name="connsiteY11" fmla="*/ 5765999 h 6737354"/>
              <a:gd name="connsiteX12" fmla="*/ 247418 w 5556369"/>
              <a:gd name="connsiteY12" fmla="*/ 5388036 h 6737354"/>
              <a:gd name="connsiteX13" fmla="*/ 265830 w 5556369"/>
              <a:gd name="connsiteY13" fmla="*/ 5199093 h 6737354"/>
              <a:gd name="connsiteX14" fmla="*/ 210520 w 5556369"/>
              <a:gd name="connsiteY14" fmla="*/ 5175466 h 6737354"/>
              <a:gd name="connsiteX15" fmla="*/ 123605 w 5556369"/>
              <a:gd name="connsiteY15" fmla="*/ 5298820 h 6737354"/>
              <a:gd name="connsiteX16" fmla="*/ 7692 w 5556369"/>
              <a:gd name="connsiteY16" fmla="*/ 5870942 h 6737354"/>
              <a:gd name="connsiteX17" fmla="*/ 855902 w 5556369"/>
              <a:gd name="connsiteY17" fmla="*/ 6545475 h 6737354"/>
              <a:gd name="connsiteX18" fmla="*/ 2020245 w 5556369"/>
              <a:gd name="connsiteY18" fmla="*/ 6718768 h 6737354"/>
              <a:gd name="connsiteX19" fmla="*/ 3429531 w 5556369"/>
              <a:gd name="connsiteY19" fmla="*/ 5828903 h 6737354"/>
              <a:gd name="connsiteX20" fmla="*/ 3874463 w 5556369"/>
              <a:gd name="connsiteY20" fmla="*/ 4925997 h 6737354"/>
              <a:gd name="connsiteX21" fmla="*/ 4132678 w 5556369"/>
              <a:gd name="connsiteY21" fmla="*/ 2503492 h 6737354"/>
              <a:gd name="connsiteX22" fmla="*/ 4706871 w 5556369"/>
              <a:gd name="connsiteY22" fmla="*/ 2359119 h 6737354"/>
              <a:gd name="connsiteX23" fmla="*/ 4490925 w 5556369"/>
              <a:gd name="connsiteY23" fmla="*/ 3519243 h 6737354"/>
              <a:gd name="connsiteX24" fmla="*/ 4419812 w 5556369"/>
              <a:gd name="connsiteY24" fmla="*/ 4623903 h 6737354"/>
              <a:gd name="connsiteX25" fmla="*/ 4751671 w 5556369"/>
              <a:gd name="connsiteY25" fmla="*/ 4408648 h 6737354"/>
              <a:gd name="connsiteX26" fmla="*/ 5255442 w 5556369"/>
              <a:gd name="connsiteY26" fmla="*/ 4165392 h 6737354"/>
              <a:gd name="connsiteX27" fmla="*/ 5268637 w 5556369"/>
              <a:gd name="connsiteY27" fmla="*/ 3433171 h 6737354"/>
              <a:gd name="connsiteX28" fmla="*/ 5555772 w 5556369"/>
              <a:gd name="connsiteY28" fmla="*/ 1913496 h 6737354"/>
              <a:gd name="connsiteX29" fmla="*/ 4188601 w 5556369"/>
              <a:gd name="connsiteY29" fmla="*/ 2141792 h 6737354"/>
              <a:gd name="connsiteX30" fmla="*/ 4520459 w 5556369"/>
              <a:gd name="connsiteY30" fmla="*/ 850490 h 6737354"/>
              <a:gd name="connsiteX31" fmla="*/ 4881008 w 5556369"/>
              <a:gd name="connsiteY31" fmla="*/ 278292 h 6737354"/>
              <a:gd name="connsiteX32" fmla="*/ 5139146 w 5556369"/>
              <a:gd name="connsiteY32" fmla="*/ 49995 h 673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556369" h="6737354">
                <a:moveTo>
                  <a:pt x="5128636" y="-98"/>
                </a:moveTo>
                <a:cubicBezTo>
                  <a:pt x="5128636" y="-98"/>
                  <a:pt x="4438224" y="186237"/>
                  <a:pt x="4048601" y="687553"/>
                </a:cubicBezTo>
                <a:cubicBezTo>
                  <a:pt x="3661356" y="1188869"/>
                  <a:pt x="3458528" y="2191119"/>
                  <a:pt x="3458528" y="2191119"/>
                </a:cubicBezTo>
                <a:lnTo>
                  <a:pt x="3171393" y="2204313"/>
                </a:lnTo>
                <a:cubicBezTo>
                  <a:pt x="3105420" y="2277014"/>
                  <a:pt x="3033096" y="2343753"/>
                  <a:pt x="2955370" y="2403765"/>
                </a:cubicBezTo>
                <a:cubicBezTo>
                  <a:pt x="2826340" y="2503492"/>
                  <a:pt x="2568126" y="2647865"/>
                  <a:pt x="2568126" y="2647865"/>
                </a:cubicBezTo>
                <a:cubicBezTo>
                  <a:pt x="2568126" y="2647865"/>
                  <a:pt x="2662942" y="2689827"/>
                  <a:pt x="2936960" y="2679317"/>
                </a:cubicBezTo>
                <a:cubicBezTo>
                  <a:pt x="3216193" y="2668807"/>
                  <a:pt x="3387415" y="2647865"/>
                  <a:pt x="3387415" y="2647865"/>
                </a:cubicBezTo>
                <a:cubicBezTo>
                  <a:pt x="3387415" y="2647865"/>
                  <a:pt x="3300424" y="4424680"/>
                  <a:pt x="3200390" y="4983761"/>
                </a:cubicBezTo>
                <a:cubicBezTo>
                  <a:pt x="3100357" y="5542842"/>
                  <a:pt x="2942176" y="6002120"/>
                  <a:pt x="2868456" y="6073079"/>
                </a:cubicBezTo>
                <a:cubicBezTo>
                  <a:pt x="2797343" y="6143961"/>
                  <a:pt x="2378492" y="6246296"/>
                  <a:pt x="1962250" y="6201649"/>
                </a:cubicBezTo>
                <a:cubicBezTo>
                  <a:pt x="1546085" y="6159687"/>
                  <a:pt x="992911" y="5962843"/>
                  <a:pt x="653074" y="5765999"/>
                </a:cubicBezTo>
                <a:cubicBezTo>
                  <a:pt x="405446" y="5621626"/>
                  <a:pt x="300197" y="5503565"/>
                  <a:pt x="247418" y="5388036"/>
                </a:cubicBezTo>
                <a:cubicBezTo>
                  <a:pt x="189424" y="5259466"/>
                  <a:pt x="265830" y="5199093"/>
                  <a:pt x="265830" y="5199093"/>
                </a:cubicBezTo>
                <a:lnTo>
                  <a:pt x="210520" y="5175466"/>
                </a:lnTo>
                <a:cubicBezTo>
                  <a:pt x="210520" y="5175466"/>
                  <a:pt x="165720" y="5214819"/>
                  <a:pt x="123605" y="5298820"/>
                </a:cubicBezTo>
                <a:cubicBezTo>
                  <a:pt x="7692" y="5521900"/>
                  <a:pt x="-16012" y="5692508"/>
                  <a:pt x="7692" y="5870942"/>
                </a:cubicBezTo>
                <a:cubicBezTo>
                  <a:pt x="26103" y="6015315"/>
                  <a:pt x="352898" y="6388061"/>
                  <a:pt x="855902" y="6545475"/>
                </a:cubicBezTo>
                <a:cubicBezTo>
                  <a:pt x="1358906" y="6702889"/>
                  <a:pt x="1748913" y="6773848"/>
                  <a:pt x="2020245" y="6718768"/>
                </a:cubicBezTo>
                <a:cubicBezTo>
                  <a:pt x="2294185" y="6661004"/>
                  <a:pt x="3200390" y="6146570"/>
                  <a:pt x="3429531" y="5828903"/>
                </a:cubicBezTo>
                <a:cubicBezTo>
                  <a:pt x="3658748" y="5513921"/>
                  <a:pt x="3803581" y="5227861"/>
                  <a:pt x="3874463" y="4925997"/>
                </a:cubicBezTo>
                <a:cubicBezTo>
                  <a:pt x="3945345" y="4624133"/>
                  <a:pt x="4132678" y="2503492"/>
                  <a:pt x="4132678" y="2503492"/>
                </a:cubicBezTo>
                <a:lnTo>
                  <a:pt x="4706871" y="2359119"/>
                </a:lnTo>
                <a:cubicBezTo>
                  <a:pt x="4706871" y="2359119"/>
                  <a:pt x="4548843" y="3017926"/>
                  <a:pt x="4490925" y="3519243"/>
                </a:cubicBezTo>
                <a:cubicBezTo>
                  <a:pt x="4433008" y="4020559"/>
                  <a:pt x="4419812" y="4623903"/>
                  <a:pt x="4419812" y="4623903"/>
                </a:cubicBezTo>
                <a:cubicBezTo>
                  <a:pt x="4419812" y="4623903"/>
                  <a:pt x="4490925" y="4553021"/>
                  <a:pt x="4751671" y="4408648"/>
                </a:cubicBezTo>
                <a:cubicBezTo>
                  <a:pt x="5054839" y="4241261"/>
                  <a:pt x="5255442" y="4165392"/>
                  <a:pt x="5255442" y="4165392"/>
                </a:cubicBezTo>
                <a:cubicBezTo>
                  <a:pt x="5255442" y="4165392"/>
                  <a:pt x="5226445" y="3908175"/>
                  <a:pt x="5268637" y="3433171"/>
                </a:cubicBezTo>
                <a:cubicBezTo>
                  <a:pt x="5310752" y="2960698"/>
                  <a:pt x="5555772" y="1913496"/>
                  <a:pt x="5555772" y="1913496"/>
                </a:cubicBezTo>
                <a:lnTo>
                  <a:pt x="4188601" y="2141792"/>
                </a:lnTo>
                <a:cubicBezTo>
                  <a:pt x="4188601" y="2141792"/>
                  <a:pt x="4317632" y="1238962"/>
                  <a:pt x="4520459" y="850490"/>
                </a:cubicBezTo>
                <a:cubicBezTo>
                  <a:pt x="4720680" y="464703"/>
                  <a:pt x="4765479" y="391212"/>
                  <a:pt x="4881008" y="278292"/>
                </a:cubicBezTo>
                <a:cubicBezTo>
                  <a:pt x="4996921" y="163223"/>
                  <a:pt x="5139146" y="49995"/>
                  <a:pt x="5139146" y="49995"/>
                </a:cubicBezTo>
                <a:close/>
              </a:path>
            </a:pathLst>
          </a:custGeom>
          <a:noFill/>
          <a:ln w="10267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7" name="Rubrik 28">
            <a:extLst>
              <a:ext uri="{FF2B5EF4-FFF2-40B4-BE49-F238E27FC236}">
                <a16:creationId xmlns:a16="http://schemas.microsoft.com/office/drawing/2014/main" id="{A04D5C44-8D0E-4A10-B738-425AEFD24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008" y="1078189"/>
            <a:ext cx="7779462" cy="2675873"/>
          </a:xfrm>
        </p:spPr>
        <p:txBody>
          <a:bodyPr bIns="0" anchor="b">
            <a:no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0" name="Platshållare för text 30">
            <a:extLst>
              <a:ext uri="{FF2B5EF4-FFF2-40B4-BE49-F238E27FC236}">
                <a16:creationId xmlns:a16="http://schemas.microsoft.com/office/drawing/2014/main" id="{F1F8667F-52A1-4D04-AB2F-77F593C5FD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3424" y="3823961"/>
            <a:ext cx="7779945" cy="10466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182562" indent="0">
              <a:buNone/>
              <a:defRPr>
                <a:solidFill>
                  <a:schemeClr val="bg1"/>
                </a:solidFill>
              </a:defRPr>
            </a:lvl2pPr>
            <a:lvl3pPr marL="355600" indent="0">
              <a:buNone/>
              <a:defRPr>
                <a:solidFill>
                  <a:schemeClr val="bg1"/>
                </a:solidFill>
              </a:defRPr>
            </a:lvl3pPr>
            <a:lvl4pPr marL="539750" indent="0">
              <a:buNone/>
              <a:defRPr>
                <a:solidFill>
                  <a:schemeClr val="bg1"/>
                </a:solidFill>
              </a:defRPr>
            </a:lvl4pPr>
            <a:lvl5pPr marL="7223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tshållare för text 27">
            <a:extLst>
              <a:ext uri="{FF2B5EF4-FFF2-40B4-BE49-F238E27FC236}">
                <a16:creationId xmlns:a16="http://schemas.microsoft.com/office/drawing/2014/main" id="{D6A52B96-4B42-4353-A01F-B5981E2C0E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1357" y="5678336"/>
            <a:ext cx="2918275" cy="830538"/>
          </a:xfrm>
          <a:prstGeom prst="rect">
            <a:avLst/>
          </a:prstGeom>
          <a:noFill/>
          <a:ln>
            <a:noFill/>
          </a:ln>
          <a:effectLst/>
        </p:spPr>
        <p:txBody>
          <a:bodyPr lIns="108000" anchor="ctr"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6 september 2021</a:t>
            </a:r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8C78BCDC-E5A2-4FCE-9F03-B5A9A02B0689}"/>
              </a:ext>
            </a:extLst>
          </p:cNvPr>
          <p:cNvCxnSpPr>
            <a:cxnSpLocks/>
          </p:cNvCxnSpPr>
          <p:nvPr userDrawn="1"/>
        </p:nvCxnSpPr>
        <p:spPr>
          <a:xfrm flipV="1">
            <a:off x="1498236" y="5665077"/>
            <a:ext cx="0" cy="853219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00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 rubr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204842-379F-460C-B49D-A257F09FB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739365"/>
            <a:ext cx="10074275" cy="3223054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6E7B2CE9-5C2E-4DF8-A351-8165650610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2272" y="6044301"/>
            <a:ext cx="571000" cy="54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41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FI-forum (slu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>
            <a:extLst>
              <a:ext uri="{FF2B5EF4-FFF2-40B4-BE49-F238E27FC236}">
                <a16:creationId xmlns:a16="http://schemas.microsoft.com/office/drawing/2014/main" id="{50F51512-68E3-4721-878D-A29F91FFD7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8358" y="968334"/>
            <a:ext cx="4950674" cy="474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72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146F9E-2ECF-49A6-95F6-1D3FAE919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C84C7D95-A993-4CFB-BE8B-8D4CA04C6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9CFDBF-FBAB-4A50-A2AA-59ADF75ED8B3}" type="datetimeFigureOut">
              <a:rPr lang="sv-SE" smtClean="0"/>
              <a:pPr>
                <a:defRPr/>
              </a:pPr>
              <a:t>2025-10-28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5F15A44-B156-464D-B257-B6064D53D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FE3705C0-F8E2-499D-845F-BEE22682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1A478-C845-4073-B153-36E21EB817F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cxnSp>
        <p:nvCxnSpPr>
          <p:cNvPr id="9" name="Rak 12">
            <a:extLst>
              <a:ext uri="{FF2B5EF4-FFF2-40B4-BE49-F238E27FC236}">
                <a16:creationId xmlns:a16="http://schemas.microsoft.com/office/drawing/2014/main" id="{C4233FB9-4866-438C-8E9E-0F6983DEC6DB}"/>
              </a:ext>
            </a:extLst>
          </p:cNvPr>
          <p:cNvCxnSpPr>
            <a:cxnSpLocks/>
          </p:cNvCxnSpPr>
          <p:nvPr userDrawn="1"/>
        </p:nvCxnSpPr>
        <p:spPr>
          <a:xfrm>
            <a:off x="1055688" y="1140848"/>
            <a:ext cx="100742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997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9007CD0-97A5-4484-A108-C26B099A9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9CFDBF-FBAB-4A50-A2AA-59ADF75ED8B3}" type="datetimeFigureOut">
              <a:rPr lang="sv-SE" smtClean="0"/>
              <a:pPr>
                <a:defRPr/>
              </a:pPr>
              <a:t>2025-10-28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3A82366-4630-4785-811E-58C7D4FD2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BCA2291-1E9D-41AA-BEE8-3F83CD87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1A478-C845-4073-B153-36E21EB817F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4938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AA225C1F-7809-458D-8D19-7D0C11D6BFB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6802" y="5665077"/>
            <a:ext cx="864107" cy="830538"/>
            <a:chOff x="3053" y="1410"/>
            <a:chExt cx="1570" cy="1509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AF3A84F-B484-4484-9E08-BAE573582A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53" y="1619"/>
              <a:ext cx="1065" cy="1300"/>
            </a:xfrm>
            <a:custGeom>
              <a:avLst/>
              <a:gdLst>
                <a:gd name="T0" fmla="*/ 1835 w 1987"/>
                <a:gd name="T1" fmla="*/ 0 h 2425"/>
                <a:gd name="T2" fmla="*/ 1450 w 1987"/>
                <a:gd name="T3" fmla="*/ 246 h 2425"/>
                <a:gd name="T4" fmla="*/ 1239 w 1987"/>
                <a:gd name="T5" fmla="*/ 784 h 2425"/>
                <a:gd name="T6" fmla="*/ 1137 w 1987"/>
                <a:gd name="T7" fmla="*/ 789 h 2425"/>
                <a:gd name="T8" fmla="*/ 1060 w 1987"/>
                <a:gd name="T9" fmla="*/ 861 h 2425"/>
                <a:gd name="T10" fmla="*/ 922 w 1987"/>
                <a:gd name="T11" fmla="*/ 948 h 2425"/>
                <a:gd name="T12" fmla="*/ 1053 w 1987"/>
                <a:gd name="T13" fmla="*/ 959 h 2425"/>
                <a:gd name="T14" fmla="*/ 1214 w 1987"/>
                <a:gd name="T15" fmla="*/ 948 h 2425"/>
                <a:gd name="T16" fmla="*/ 1147 w 1987"/>
                <a:gd name="T17" fmla="*/ 1784 h 2425"/>
                <a:gd name="T18" fmla="*/ 1029 w 1987"/>
                <a:gd name="T19" fmla="*/ 2174 h 2425"/>
                <a:gd name="T20" fmla="*/ 706 w 1987"/>
                <a:gd name="T21" fmla="*/ 2220 h 2425"/>
                <a:gd name="T22" fmla="*/ 239 w 1987"/>
                <a:gd name="T23" fmla="*/ 2064 h 2425"/>
                <a:gd name="T24" fmla="*/ 94 w 1987"/>
                <a:gd name="T25" fmla="*/ 1929 h 2425"/>
                <a:gd name="T26" fmla="*/ 101 w 1987"/>
                <a:gd name="T27" fmla="*/ 1861 h 2425"/>
                <a:gd name="T28" fmla="*/ 81 w 1987"/>
                <a:gd name="T29" fmla="*/ 1852 h 2425"/>
                <a:gd name="T30" fmla="*/ 50 w 1987"/>
                <a:gd name="T31" fmla="*/ 1897 h 2425"/>
                <a:gd name="T32" fmla="*/ 9 w 1987"/>
                <a:gd name="T33" fmla="*/ 2101 h 2425"/>
                <a:gd name="T34" fmla="*/ 311 w 1987"/>
                <a:gd name="T35" fmla="*/ 2343 h 2425"/>
                <a:gd name="T36" fmla="*/ 726 w 1987"/>
                <a:gd name="T37" fmla="*/ 2405 h 2425"/>
                <a:gd name="T38" fmla="*/ 1229 w 1987"/>
                <a:gd name="T39" fmla="*/ 2086 h 2425"/>
                <a:gd name="T40" fmla="*/ 1388 w 1987"/>
                <a:gd name="T41" fmla="*/ 1763 h 2425"/>
                <a:gd name="T42" fmla="*/ 1480 w 1987"/>
                <a:gd name="T43" fmla="*/ 896 h 2425"/>
                <a:gd name="T44" fmla="*/ 1684 w 1987"/>
                <a:gd name="T45" fmla="*/ 845 h 2425"/>
                <a:gd name="T46" fmla="*/ 1607 w 1987"/>
                <a:gd name="T47" fmla="*/ 1260 h 2425"/>
                <a:gd name="T48" fmla="*/ 1582 w 1987"/>
                <a:gd name="T49" fmla="*/ 1655 h 2425"/>
                <a:gd name="T50" fmla="*/ 1700 w 1987"/>
                <a:gd name="T51" fmla="*/ 1578 h 2425"/>
                <a:gd name="T52" fmla="*/ 1880 w 1987"/>
                <a:gd name="T53" fmla="*/ 1491 h 2425"/>
                <a:gd name="T54" fmla="*/ 1884 w 1987"/>
                <a:gd name="T55" fmla="*/ 1229 h 2425"/>
                <a:gd name="T56" fmla="*/ 1987 w 1987"/>
                <a:gd name="T57" fmla="*/ 685 h 2425"/>
                <a:gd name="T58" fmla="*/ 1499 w 1987"/>
                <a:gd name="T59" fmla="*/ 767 h 2425"/>
                <a:gd name="T60" fmla="*/ 1618 w 1987"/>
                <a:gd name="T61" fmla="*/ 304 h 2425"/>
                <a:gd name="T62" fmla="*/ 1746 w 1987"/>
                <a:gd name="T63" fmla="*/ 100 h 2425"/>
                <a:gd name="T64" fmla="*/ 1838 w 1987"/>
                <a:gd name="T65" fmla="*/ 18 h 2425"/>
                <a:gd name="T66" fmla="*/ 1835 w 1987"/>
                <a:gd name="T67" fmla="*/ 0 h 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87" h="2425">
                  <a:moveTo>
                    <a:pt x="1835" y="0"/>
                  </a:moveTo>
                  <a:cubicBezTo>
                    <a:pt x="1835" y="0"/>
                    <a:pt x="1589" y="67"/>
                    <a:pt x="1450" y="246"/>
                  </a:cubicBezTo>
                  <a:cubicBezTo>
                    <a:pt x="1311" y="426"/>
                    <a:pt x="1239" y="784"/>
                    <a:pt x="1239" y="784"/>
                  </a:cubicBezTo>
                  <a:cubicBezTo>
                    <a:pt x="1137" y="789"/>
                    <a:pt x="1137" y="789"/>
                    <a:pt x="1137" y="789"/>
                  </a:cubicBezTo>
                  <a:cubicBezTo>
                    <a:pt x="1137" y="789"/>
                    <a:pt x="1106" y="825"/>
                    <a:pt x="1060" y="861"/>
                  </a:cubicBezTo>
                  <a:cubicBezTo>
                    <a:pt x="1014" y="896"/>
                    <a:pt x="922" y="948"/>
                    <a:pt x="922" y="948"/>
                  </a:cubicBezTo>
                  <a:cubicBezTo>
                    <a:pt x="922" y="948"/>
                    <a:pt x="955" y="963"/>
                    <a:pt x="1053" y="959"/>
                  </a:cubicBezTo>
                  <a:cubicBezTo>
                    <a:pt x="1153" y="955"/>
                    <a:pt x="1214" y="948"/>
                    <a:pt x="1214" y="948"/>
                  </a:cubicBezTo>
                  <a:cubicBezTo>
                    <a:pt x="1214" y="948"/>
                    <a:pt x="1183" y="1584"/>
                    <a:pt x="1147" y="1784"/>
                  </a:cubicBezTo>
                  <a:cubicBezTo>
                    <a:pt x="1111" y="1984"/>
                    <a:pt x="1055" y="2148"/>
                    <a:pt x="1029" y="2174"/>
                  </a:cubicBezTo>
                  <a:cubicBezTo>
                    <a:pt x="1003" y="2199"/>
                    <a:pt x="854" y="2236"/>
                    <a:pt x="706" y="2220"/>
                  </a:cubicBezTo>
                  <a:cubicBezTo>
                    <a:pt x="557" y="2205"/>
                    <a:pt x="360" y="2134"/>
                    <a:pt x="239" y="2064"/>
                  </a:cubicBezTo>
                  <a:cubicBezTo>
                    <a:pt x="150" y="2012"/>
                    <a:pt x="113" y="1970"/>
                    <a:pt x="94" y="1929"/>
                  </a:cubicBezTo>
                  <a:cubicBezTo>
                    <a:pt x="73" y="1883"/>
                    <a:pt x="101" y="1861"/>
                    <a:pt x="101" y="1861"/>
                  </a:cubicBezTo>
                  <a:cubicBezTo>
                    <a:pt x="81" y="1852"/>
                    <a:pt x="81" y="1852"/>
                    <a:pt x="81" y="1852"/>
                  </a:cubicBezTo>
                  <a:cubicBezTo>
                    <a:pt x="81" y="1852"/>
                    <a:pt x="65" y="1867"/>
                    <a:pt x="50" y="1897"/>
                  </a:cubicBezTo>
                  <a:cubicBezTo>
                    <a:pt x="9" y="1977"/>
                    <a:pt x="0" y="2038"/>
                    <a:pt x="9" y="2101"/>
                  </a:cubicBezTo>
                  <a:cubicBezTo>
                    <a:pt x="15" y="2153"/>
                    <a:pt x="132" y="2286"/>
                    <a:pt x="311" y="2343"/>
                  </a:cubicBezTo>
                  <a:cubicBezTo>
                    <a:pt x="490" y="2399"/>
                    <a:pt x="629" y="2425"/>
                    <a:pt x="726" y="2405"/>
                  </a:cubicBezTo>
                  <a:cubicBezTo>
                    <a:pt x="824" y="2384"/>
                    <a:pt x="1147" y="2200"/>
                    <a:pt x="1229" y="2086"/>
                  </a:cubicBezTo>
                  <a:cubicBezTo>
                    <a:pt x="1311" y="1974"/>
                    <a:pt x="1362" y="1871"/>
                    <a:pt x="1388" y="1763"/>
                  </a:cubicBezTo>
                  <a:cubicBezTo>
                    <a:pt x="1413" y="1655"/>
                    <a:pt x="1480" y="896"/>
                    <a:pt x="1480" y="896"/>
                  </a:cubicBezTo>
                  <a:cubicBezTo>
                    <a:pt x="1684" y="845"/>
                    <a:pt x="1684" y="845"/>
                    <a:pt x="1684" y="845"/>
                  </a:cubicBezTo>
                  <a:cubicBezTo>
                    <a:pt x="1684" y="845"/>
                    <a:pt x="1628" y="1080"/>
                    <a:pt x="1607" y="1260"/>
                  </a:cubicBezTo>
                  <a:cubicBezTo>
                    <a:pt x="1587" y="1439"/>
                    <a:pt x="1582" y="1655"/>
                    <a:pt x="1582" y="1655"/>
                  </a:cubicBezTo>
                  <a:cubicBezTo>
                    <a:pt x="1582" y="1655"/>
                    <a:pt x="1607" y="1630"/>
                    <a:pt x="1700" y="1578"/>
                  </a:cubicBezTo>
                  <a:cubicBezTo>
                    <a:pt x="1808" y="1518"/>
                    <a:pt x="1880" y="1491"/>
                    <a:pt x="1880" y="1491"/>
                  </a:cubicBezTo>
                  <a:cubicBezTo>
                    <a:pt x="1880" y="1491"/>
                    <a:pt x="1869" y="1399"/>
                    <a:pt x="1884" y="1229"/>
                  </a:cubicBezTo>
                  <a:cubicBezTo>
                    <a:pt x="1899" y="1060"/>
                    <a:pt x="1987" y="685"/>
                    <a:pt x="1987" y="685"/>
                  </a:cubicBezTo>
                  <a:cubicBezTo>
                    <a:pt x="1499" y="767"/>
                    <a:pt x="1499" y="767"/>
                    <a:pt x="1499" y="767"/>
                  </a:cubicBezTo>
                  <a:cubicBezTo>
                    <a:pt x="1499" y="767"/>
                    <a:pt x="1545" y="443"/>
                    <a:pt x="1618" y="304"/>
                  </a:cubicBezTo>
                  <a:cubicBezTo>
                    <a:pt x="1689" y="166"/>
                    <a:pt x="1705" y="140"/>
                    <a:pt x="1746" y="100"/>
                  </a:cubicBezTo>
                  <a:cubicBezTo>
                    <a:pt x="1788" y="58"/>
                    <a:pt x="1838" y="18"/>
                    <a:pt x="1838" y="18"/>
                  </a:cubicBezTo>
                  <a:lnTo>
                    <a:pt x="18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C930150-F881-4805-9878-1C45C64644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9" y="2511"/>
              <a:ext cx="146" cy="120"/>
            </a:xfrm>
            <a:custGeom>
              <a:avLst/>
              <a:gdLst>
                <a:gd name="T0" fmla="*/ 30 w 273"/>
                <a:gd name="T1" fmla="*/ 68 h 224"/>
                <a:gd name="T2" fmla="*/ 26 w 273"/>
                <a:gd name="T3" fmla="*/ 109 h 224"/>
                <a:gd name="T4" fmla="*/ 48 w 273"/>
                <a:gd name="T5" fmla="*/ 150 h 224"/>
                <a:gd name="T6" fmla="*/ 66 w 273"/>
                <a:gd name="T7" fmla="*/ 169 h 224"/>
                <a:gd name="T8" fmla="*/ 131 w 273"/>
                <a:gd name="T9" fmla="*/ 112 h 224"/>
                <a:gd name="T10" fmla="*/ 138 w 273"/>
                <a:gd name="T11" fmla="*/ 105 h 224"/>
                <a:gd name="T12" fmla="*/ 125 w 273"/>
                <a:gd name="T13" fmla="*/ 89 h 224"/>
                <a:gd name="T14" fmla="*/ 94 w 273"/>
                <a:gd name="T15" fmla="*/ 66 h 224"/>
                <a:gd name="T16" fmla="*/ 72 w 273"/>
                <a:gd name="T17" fmla="*/ 75 h 224"/>
                <a:gd name="T18" fmla="*/ 66 w 273"/>
                <a:gd name="T19" fmla="*/ 68 h 224"/>
                <a:gd name="T20" fmla="*/ 84 w 273"/>
                <a:gd name="T21" fmla="*/ 53 h 224"/>
                <a:gd name="T22" fmla="*/ 124 w 273"/>
                <a:gd name="T23" fmla="*/ 19 h 224"/>
                <a:gd name="T24" fmla="*/ 129 w 273"/>
                <a:gd name="T25" fmla="*/ 25 h 224"/>
                <a:gd name="T26" fmla="*/ 115 w 273"/>
                <a:gd name="T27" fmla="*/ 53 h 224"/>
                <a:gd name="T28" fmla="*/ 137 w 273"/>
                <a:gd name="T29" fmla="*/ 87 h 224"/>
                <a:gd name="T30" fmla="*/ 147 w 273"/>
                <a:gd name="T31" fmla="*/ 98 h 224"/>
                <a:gd name="T32" fmla="*/ 151 w 273"/>
                <a:gd name="T33" fmla="*/ 96 h 224"/>
                <a:gd name="T34" fmla="*/ 201 w 273"/>
                <a:gd name="T35" fmla="*/ 51 h 224"/>
                <a:gd name="T36" fmla="*/ 197 w 273"/>
                <a:gd name="T37" fmla="*/ 6 h 224"/>
                <a:gd name="T38" fmla="*/ 204 w 273"/>
                <a:gd name="T39" fmla="*/ 0 h 224"/>
                <a:gd name="T40" fmla="*/ 273 w 273"/>
                <a:gd name="T41" fmla="*/ 78 h 224"/>
                <a:gd name="T42" fmla="*/ 265 w 273"/>
                <a:gd name="T43" fmla="*/ 84 h 224"/>
                <a:gd name="T44" fmla="*/ 237 w 273"/>
                <a:gd name="T45" fmla="*/ 66 h 224"/>
                <a:gd name="T46" fmla="*/ 220 w 273"/>
                <a:gd name="T47" fmla="*/ 76 h 224"/>
                <a:gd name="T48" fmla="*/ 119 w 273"/>
                <a:gd name="T49" fmla="*/ 166 h 224"/>
                <a:gd name="T50" fmla="*/ 98 w 273"/>
                <a:gd name="T51" fmla="*/ 193 h 224"/>
                <a:gd name="T52" fmla="*/ 111 w 273"/>
                <a:gd name="T53" fmla="*/ 219 h 224"/>
                <a:gd name="T54" fmla="*/ 105 w 273"/>
                <a:gd name="T55" fmla="*/ 224 h 224"/>
                <a:gd name="T56" fmla="*/ 84 w 273"/>
                <a:gd name="T57" fmla="*/ 199 h 224"/>
                <a:gd name="T58" fmla="*/ 25 w 273"/>
                <a:gd name="T59" fmla="*/ 137 h 224"/>
                <a:gd name="T60" fmla="*/ 0 w 273"/>
                <a:gd name="T61" fmla="*/ 105 h 224"/>
                <a:gd name="T62" fmla="*/ 22 w 273"/>
                <a:gd name="T63" fmla="*/ 63 h 224"/>
                <a:gd name="T64" fmla="*/ 30 w 273"/>
                <a:gd name="T65" fmla="*/ 6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3" h="224">
                  <a:moveTo>
                    <a:pt x="30" y="68"/>
                  </a:moveTo>
                  <a:cubicBezTo>
                    <a:pt x="26" y="83"/>
                    <a:pt x="25" y="93"/>
                    <a:pt x="26" y="109"/>
                  </a:cubicBezTo>
                  <a:cubicBezTo>
                    <a:pt x="28" y="127"/>
                    <a:pt x="37" y="138"/>
                    <a:pt x="48" y="150"/>
                  </a:cubicBezTo>
                  <a:cubicBezTo>
                    <a:pt x="54" y="157"/>
                    <a:pt x="60" y="163"/>
                    <a:pt x="66" y="169"/>
                  </a:cubicBezTo>
                  <a:cubicBezTo>
                    <a:pt x="88" y="150"/>
                    <a:pt x="109" y="131"/>
                    <a:pt x="131" y="112"/>
                  </a:cubicBezTo>
                  <a:cubicBezTo>
                    <a:pt x="132" y="111"/>
                    <a:pt x="137" y="107"/>
                    <a:pt x="138" y="105"/>
                  </a:cubicBezTo>
                  <a:cubicBezTo>
                    <a:pt x="137" y="102"/>
                    <a:pt x="127" y="92"/>
                    <a:pt x="125" y="89"/>
                  </a:cubicBezTo>
                  <a:cubicBezTo>
                    <a:pt x="119" y="81"/>
                    <a:pt x="105" y="66"/>
                    <a:pt x="94" y="66"/>
                  </a:cubicBezTo>
                  <a:cubicBezTo>
                    <a:pt x="85" y="66"/>
                    <a:pt x="79" y="70"/>
                    <a:pt x="72" y="75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72" y="64"/>
                    <a:pt x="77" y="58"/>
                    <a:pt x="84" y="53"/>
                  </a:cubicBezTo>
                  <a:cubicBezTo>
                    <a:pt x="97" y="42"/>
                    <a:pt x="110" y="30"/>
                    <a:pt x="124" y="19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23" y="34"/>
                    <a:pt x="114" y="42"/>
                    <a:pt x="115" y="53"/>
                  </a:cubicBezTo>
                  <a:cubicBezTo>
                    <a:pt x="116" y="63"/>
                    <a:pt x="131" y="80"/>
                    <a:pt x="137" y="87"/>
                  </a:cubicBezTo>
                  <a:cubicBezTo>
                    <a:pt x="140" y="91"/>
                    <a:pt x="143" y="96"/>
                    <a:pt x="147" y="98"/>
                  </a:cubicBezTo>
                  <a:cubicBezTo>
                    <a:pt x="149" y="97"/>
                    <a:pt x="150" y="96"/>
                    <a:pt x="151" y="96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23" y="32"/>
                    <a:pt x="210" y="26"/>
                    <a:pt x="197" y="6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65" y="84"/>
                    <a:pt x="265" y="84"/>
                    <a:pt x="265" y="84"/>
                  </a:cubicBezTo>
                  <a:cubicBezTo>
                    <a:pt x="259" y="79"/>
                    <a:pt x="246" y="66"/>
                    <a:pt x="237" y="66"/>
                  </a:cubicBezTo>
                  <a:cubicBezTo>
                    <a:pt x="231" y="66"/>
                    <a:pt x="225" y="72"/>
                    <a:pt x="220" y="76"/>
                  </a:cubicBezTo>
                  <a:cubicBezTo>
                    <a:pt x="173" y="117"/>
                    <a:pt x="193" y="100"/>
                    <a:pt x="119" y="166"/>
                  </a:cubicBezTo>
                  <a:cubicBezTo>
                    <a:pt x="112" y="172"/>
                    <a:pt x="98" y="184"/>
                    <a:pt x="98" y="193"/>
                  </a:cubicBezTo>
                  <a:cubicBezTo>
                    <a:pt x="97" y="203"/>
                    <a:pt x="106" y="212"/>
                    <a:pt x="111" y="219"/>
                  </a:cubicBezTo>
                  <a:cubicBezTo>
                    <a:pt x="105" y="224"/>
                    <a:pt x="105" y="224"/>
                    <a:pt x="105" y="224"/>
                  </a:cubicBezTo>
                  <a:cubicBezTo>
                    <a:pt x="98" y="216"/>
                    <a:pt x="91" y="207"/>
                    <a:pt x="84" y="199"/>
                  </a:cubicBezTo>
                  <a:cubicBezTo>
                    <a:pt x="65" y="177"/>
                    <a:pt x="45" y="158"/>
                    <a:pt x="25" y="137"/>
                  </a:cubicBezTo>
                  <a:cubicBezTo>
                    <a:pt x="15" y="127"/>
                    <a:pt x="7" y="116"/>
                    <a:pt x="0" y="105"/>
                  </a:cubicBezTo>
                  <a:cubicBezTo>
                    <a:pt x="6" y="91"/>
                    <a:pt x="15" y="77"/>
                    <a:pt x="22" y="63"/>
                  </a:cubicBezTo>
                  <a:lnTo>
                    <a:pt x="3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536A25A-7597-4F00-AED2-DB7A483C77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7" y="2363"/>
              <a:ext cx="130" cy="100"/>
            </a:xfrm>
            <a:custGeom>
              <a:avLst/>
              <a:gdLst>
                <a:gd name="T0" fmla="*/ 32 w 243"/>
                <a:gd name="T1" fmla="*/ 119 h 187"/>
                <a:gd name="T2" fmla="*/ 78 w 243"/>
                <a:gd name="T3" fmla="*/ 99 h 187"/>
                <a:gd name="T4" fmla="*/ 170 w 243"/>
                <a:gd name="T5" fmla="*/ 53 h 187"/>
                <a:gd name="T6" fmla="*/ 190 w 243"/>
                <a:gd name="T7" fmla="*/ 5 h 187"/>
                <a:gd name="T8" fmla="*/ 199 w 243"/>
                <a:gd name="T9" fmla="*/ 0 h 187"/>
                <a:gd name="T10" fmla="*/ 243 w 243"/>
                <a:gd name="T11" fmla="*/ 90 h 187"/>
                <a:gd name="T12" fmla="*/ 234 w 243"/>
                <a:gd name="T13" fmla="*/ 94 h 187"/>
                <a:gd name="T14" fmla="*/ 185 w 243"/>
                <a:gd name="T15" fmla="*/ 83 h 187"/>
                <a:gd name="T16" fmla="*/ 79 w 243"/>
                <a:gd name="T17" fmla="*/ 134 h 187"/>
                <a:gd name="T18" fmla="*/ 61 w 243"/>
                <a:gd name="T19" fmla="*/ 142 h 187"/>
                <a:gd name="T20" fmla="*/ 52 w 243"/>
                <a:gd name="T21" fmla="*/ 183 h 187"/>
                <a:gd name="T22" fmla="*/ 44 w 243"/>
                <a:gd name="T23" fmla="*/ 187 h 187"/>
                <a:gd name="T24" fmla="*/ 0 w 243"/>
                <a:gd name="T25" fmla="*/ 98 h 187"/>
                <a:gd name="T26" fmla="*/ 8 w 243"/>
                <a:gd name="T27" fmla="*/ 93 h 187"/>
                <a:gd name="T28" fmla="*/ 32 w 243"/>
                <a:gd name="T29" fmla="*/ 11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187">
                  <a:moveTo>
                    <a:pt x="32" y="119"/>
                  </a:moveTo>
                  <a:cubicBezTo>
                    <a:pt x="38" y="120"/>
                    <a:pt x="70" y="103"/>
                    <a:pt x="78" y="99"/>
                  </a:cubicBezTo>
                  <a:cubicBezTo>
                    <a:pt x="109" y="84"/>
                    <a:pt x="139" y="68"/>
                    <a:pt x="170" y="53"/>
                  </a:cubicBezTo>
                  <a:cubicBezTo>
                    <a:pt x="200" y="38"/>
                    <a:pt x="203" y="38"/>
                    <a:pt x="190" y="5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43" y="90"/>
                    <a:pt x="243" y="90"/>
                    <a:pt x="243" y="90"/>
                  </a:cubicBezTo>
                  <a:cubicBezTo>
                    <a:pt x="234" y="94"/>
                    <a:pt x="234" y="94"/>
                    <a:pt x="234" y="94"/>
                  </a:cubicBezTo>
                  <a:cubicBezTo>
                    <a:pt x="218" y="63"/>
                    <a:pt x="213" y="69"/>
                    <a:pt x="185" y="83"/>
                  </a:cubicBezTo>
                  <a:cubicBezTo>
                    <a:pt x="150" y="100"/>
                    <a:pt x="114" y="117"/>
                    <a:pt x="79" y="134"/>
                  </a:cubicBezTo>
                  <a:cubicBezTo>
                    <a:pt x="74" y="137"/>
                    <a:pt x="67" y="140"/>
                    <a:pt x="61" y="142"/>
                  </a:cubicBezTo>
                  <a:cubicBezTo>
                    <a:pt x="37" y="155"/>
                    <a:pt x="45" y="163"/>
                    <a:pt x="52" y="183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15" y="103"/>
                    <a:pt x="20" y="118"/>
                    <a:pt x="32" y="1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71E647C-1762-4A07-902F-E8868FE4B4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2" y="2163"/>
              <a:ext cx="140" cy="142"/>
            </a:xfrm>
            <a:custGeom>
              <a:avLst/>
              <a:gdLst>
                <a:gd name="T0" fmla="*/ 29 w 262"/>
                <a:gd name="T1" fmla="*/ 30 h 264"/>
                <a:gd name="T2" fmla="*/ 73 w 262"/>
                <a:gd name="T3" fmla="*/ 28 h 264"/>
                <a:gd name="T4" fmla="*/ 191 w 262"/>
                <a:gd name="T5" fmla="*/ 12 h 264"/>
                <a:gd name="T6" fmla="*/ 230 w 262"/>
                <a:gd name="T7" fmla="*/ 4 h 264"/>
                <a:gd name="T8" fmla="*/ 234 w 262"/>
                <a:gd name="T9" fmla="*/ 15 h 264"/>
                <a:gd name="T10" fmla="*/ 221 w 262"/>
                <a:gd name="T11" fmla="*/ 26 h 264"/>
                <a:gd name="T12" fmla="*/ 196 w 262"/>
                <a:gd name="T13" fmla="*/ 56 h 264"/>
                <a:gd name="T14" fmla="*/ 155 w 262"/>
                <a:gd name="T15" fmla="*/ 107 h 264"/>
                <a:gd name="T16" fmla="*/ 75 w 262"/>
                <a:gd name="T17" fmla="*/ 209 h 264"/>
                <a:gd name="T18" fmla="*/ 78 w 262"/>
                <a:gd name="T19" fmla="*/ 208 h 264"/>
                <a:gd name="T20" fmla="*/ 187 w 262"/>
                <a:gd name="T21" fmla="*/ 191 h 264"/>
                <a:gd name="T22" fmla="*/ 230 w 262"/>
                <a:gd name="T23" fmla="*/ 180 h 264"/>
                <a:gd name="T24" fmla="*/ 238 w 262"/>
                <a:gd name="T25" fmla="*/ 142 h 264"/>
                <a:gd name="T26" fmla="*/ 247 w 262"/>
                <a:gd name="T27" fmla="*/ 140 h 264"/>
                <a:gd name="T28" fmla="*/ 262 w 262"/>
                <a:gd name="T29" fmla="*/ 231 h 264"/>
                <a:gd name="T30" fmla="*/ 252 w 262"/>
                <a:gd name="T31" fmla="*/ 233 h 264"/>
                <a:gd name="T32" fmla="*/ 238 w 262"/>
                <a:gd name="T33" fmla="*/ 203 h 264"/>
                <a:gd name="T34" fmla="*/ 191 w 262"/>
                <a:gd name="T35" fmla="*/ 205 h 264"/>
                <a:gd name="T36" fmla="*/ 85 w 262"/>
                <a:gd name="T37" fmla="*/ 218 h 264"/>
                <a:gd name="T38" fmla="*/ 52 w 262"/>
                <a:gd name="T39" fmla="*/ 263 h 264"/>
                <a:gd name="T40" fmla="*/ 43 w 262"/>
                <a:gd name="T41" fmla="*/ 264 h 264"/>
                <a:gd name="T42" fmla="*/ 33 w 262"/>
                <a:gd name="T43" fmla="*/ 202 h 264"/>
                <a:gd name="T44" fmla="*/ 46 w 262"/>
                <a:gd name="T45" fmla="*/ 187 h 264"/>
                <a:gd name="T46" fmla="*/ 91 w 262"/>
                <a:gd name="T47" fmla="*/ 133 h 264"/>
                <a:gd name="T48" fmla="*/ 174 w 262"/>
                <a:gd name="T49" fmla="*/ 26 h 264"/>
                <a:gd name="T50" fmla="*/ 74 w 262"/>
                <a:gd name="T51" fmla="*/ 42 h 264"/>
                <a:gd name="T52" fmla="*/ 24 w 262"/>
                <a:gd name="T53" fmla="*/ 92 h 264"/>
                <a:gd name="T54" fmla="*/ 14 w 262"/>
                <a:gd name="T55" fmla="*/ 93 h 264"/>
                <a:gd name="T56" fmla="*/ 0 w 262"/>
                <a:gd name="T57" fmla="*/ 1 h 264"/>
                <a:gd name="T58" fmla="*/ 9 w 262"/>
                <a:gd name="T59" fmla="*/ 0 h 264"/>
                <a:gd name="T60" fmla="*/ 29 w 262"/>
                <a:gd name="T61" fmla="*/ 3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2" h="264">
                  <a:moveTo>
                    <a:pt x="29" y="30"/>
                  </a:moveTo>
                  <a:cubicBezTo>
                    <a:pt x="36" y="33"/>
                    <a:pt x="64" y="29"/>
                    <a:pt x="73" y="28"/>
                  </a:cubicBezTo>
                  <a:cubicBezTo>
                    <a:pt x="112" y="23"/>
                    <a:pt x="152" y="17"/>
                    <a:pt x="191" y="12"/>
                  </a:cubicBezTo>
                  <a:cubicBezTo>
                    <a:pt x="204" y="10"/>
                    <a:pt x="217" y="8"/>
                    <a:pt x="230" y="4"/>
                  </a:cubicBezTo>
                  <a:cubicBezTo>
                    <a:pt x="234" y="15"/>
                    <a:pt x="234" y="15"/>
                    <a:pt x="234" y="15"/>
                  </a:cubicBezTo>
                  <a:cubicBezTo>
                    <a:pt x="230" y="17"/>
                    <a:pt x="225" y="22"/>
                    <a:pt x="221" y="26"/>
                  </a:cubicBezTo>
                  <a:cubicBezTo>
                    <a:pt x="213" y="35"/>
                    <a:pt x="204" y="46"/>
                    <a:pt x="196" y="56"/>
                  </a:cubicBezTo>
                  <a:cubicBezTo>
                    <a:pt x="183" y="73"/>
                    <a:pt x="169" y="90"/>
                    <a:pt x="155" y="107"/>
                  </a:cubicBezTo>
                  <a:cubicBezTo>
                    <a:pt x="128" y="140"/>
                    <a:pt x="101" y="174"/>
                    <a:pt x="75" y="209"/>
                  </a:cubicBezTo>
                  <a:cubicBezTo>
                    <a:pt x="78" y="208"/>
                    <a:pt x="78" y="208"/>
                    <a:pt x="78" y="208"/>
                  </a:cubicBezTo>
                  <a:cubicBezTo>
                    <a:pt x="115" y="202"/>
                    <a:pt x="151" y="197"/>
                    <a:pt x="187" y="191"/>
                  </a:cubicBezTo>
                  <a:cubicBezTo>
                    <a:pt x="198" y="189"/>
                    <a:pt x="222" y="186"/>
                    <a:pt x="230" y="180"/>
                  </a:cubicBezTo>
                  <a:cubicBezTo>
                    <a:pt x="240" y="172"/>
                    <a:pt x="238" y="154"/>
                    <a:pt x="238" y="142"/>
                  </a:cubicBezTo>
                  <a:cubicBezTo>
                    <a:pt x="247" y="140"/>
                    <a:pt x="247" y="140"/>
                    <a:pt x="247" y="140"/>
                  </a:cubicBezTo>
                  <a:cubicBezTo>
                    <a:pt x="262" y="231"/>
                    <a:pt x="262" y="231"/>
                    <a:pt x="262" y="231"/>
                  </a:cubicBezTo>
                  <a:cubicBezTo>
                    <a:pt x="252" y="233"/>
                    <a:pt x="252" y="233"/>
                    <a:pt x="252" y="233"/>
                  </a:cubicBezTo>
                  <a:cubicBezTo>
                    <a:pt x="249" y="223"/>
                    <a:pt x="247" y="208"/>
                    <a:pt x="238" y="203"/>
                  </a:cubicBezTo>
                  <a:cubicBezTo>
                    <a:pt x="229" y="199"/>
                    <a:pt x="201" y="204"/>
                    <a:pt x="191" y="205"/>
                  </a:cubicBezTo>
                  <a:cubicBezTo>
                    <a:pt x="155" y="210"/>
                    <a:pt x="120" y="213"/>
                    <a:pt x="85" y="218"/>
                  </a:cubicBezTo>
                  <a:cubicBezTo>
                    <a:pt x="55" y="223"/>
                    <a:pt x="50" y="235"/>
                    <a:pt x="52" y="263"/>
                  </a:cubicBezTo>
                  <a:cubicBezTo>
                    <a:pt x="43" y="264"/>
                    <a:pt x="43" y="264"/>
                    <a:pt x="43" y="264"/>
                  </a:cubicBezTo>
                  <a:cubicBezTo>
                    <a:pt x="33" y="202"/>
                    <a:pt x="33" y="202"/>
                    <a:pt x="33" y="202"/>
                  </a:cubicBezTo>
                  <a:cubicBezTo>
                    <a:pt x="38" y="197"/>
                    <a:pt x="43" y="192"/>
                    <a:pt x="46" y="187"/>
                  </a:cubicBezTo>
                  <a:cubicBezTo>
                    <a:pt x="61" y="170"/>
                    <a:pt x="76" y="152"/>
                    <a:pt x="91" y="133"/>
                  </a:cubicBezTo>
                  <a:cubicBezTo>
                    <a:pt x="119" y="97"/>
                    <a:pt x="147" y="62"/>
                    <a:pt x="174" y="26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35" y="47"/>
                    <a:pt x="20" y="49"/>
                    <a:pt x="24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13"/>
                    <a:pt x="16" y="24"/>
                    <a:pt x="29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C3AA8D8D-2625-4C3B-98F5-05D9F025B5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01" y="1954"/>
              <a:ext cx="135" cy="120"/>
            </a:xfrm>
            <a:custGeom>
              <a:avLst/>
              <a:gdLst>
                <a:gd name="T0" fmla="*/ 252 w 252"/>
                <a:gd name="T1" fmla="*/ 2 h 224"/>
                <a:gd name="T2" fmla="*/ 243 w 252"/>
                <a:gd name="T3" fmla="*/ 0 h 224"/>
                <a:gd name="T4" fmla="*/ 222 w 252"/>
                <a:gd name="T5" fmla="*/ 27 h 224"/>
                <a:gd name="T6" fmla="*/ 184 w 252"/>
                <a:gd name="T7" fmla="*/ 35 h 224"/>
                <a:gd name="T8" fmla="*/ 0 w 252"/>
                <a:gd name="T9" fmla="*/ 57 h 224"/>
                <a:gd name="T10" fmla="*/ 0 w 252"/>
                <a:gd name="T11" fmla="*/ 59 h 224"/>
                <a:gd name="T12" fmla="*/ 18 w 252"/>
                <a:gd name="T13" fmla="*/ 88 h 224"/>
                <a:gd name="T14" fmla="*/ 41 w 252"/>
                <a:gd name="T15" fmla="*/ 98 h 224"/>
                <a:gd name="T16" fmla="*/ 171 w 252"/>
                <a:gd name="T17" fmla="*/ 181 h 224"/>
                <a:gd name="T18" fmla="*/ 198 w 252"/>
                <a:gd name="T19" fmla="*/ 204 h 224"/>
                <a:gd name="T20" fmla="*/ 200 w 252"/>
                <a:gd name="T21" fmla="*/ 222 h 224"/>
                <a:gd name="T22" fmla="*/ 210 w 252"/>
                <a:gd name="T23" fmla="*/ 224 h 224"/>
                <a:gd name="T24" fmla="*/ 225 w 252"/>
                <a:gd name="T25" fmla="*/ 146 h 224"/>
                <a:gd name="T26" fmla="*/ 215 w 252"/>
                <a:gd name="T27" fmla="*/ 144 h 224"/>
                <a:gd name="T28" fmla="*/ 196 w 252"/>
                <a:gd name="T29" fmla="*/ 172 h 224"/>
                <a:gd name="T30" fmla="*/ 168 w 252"/>
                <a:gd name="T31" fmla="*/ 159 h 224"/>
                <a:gd name="T32" fmla="*/ 128 w 252"/>
                <a:gd name="T33" fmla="*/ 136 h 224"/>
                <a:gd name="T34" fmla="*/ 140 w 252"/>
                <a:gd name="T35" fmla="*/ 72 h 224"/>
                <a:gd name="T36" fmla="*/ 199 w 252"/>
                <a:gd name="T37" fmla="*/ 66 h 224"/>
                <a:gd name="T38" fmla="*/ 217 w 252"/>
                <a:gd name="T39" fmla="*/ 67 h 224"/>
                <a:gd name="T40" fmla="*/ 223 w 252"/>
                <a:gd name="T41" fmla="*/ 102 h 224"/>
                <a:gd name="T42" fmla="*/ 232 w 252"/>
                <a:gd name="T43" fmla="*/ 104 h 224"/>
                <a:gd name="T44" fmla="*/ 252 w 252"/>
                <a:gd name="T45" fmla="*/ 2 h 224"/>
                <a:gd name="T46" fmla="*/ 128 w 252"/>
                <a:gd name="T47" fmla="*/ 74 h 224"/>
                <a:gd name="T48" fmla="*/ 118 w 252"/>
                <a:gd name="T49" fmla="*/ 130 h 224"/>
                <a:gd name="T50" fmla="*/ 41 w 252"/>
                <a:gd name="T51" fmla="*/ 84 h 224"/>
                <a:gd name="T52" fmla="*/ 128 w 252"/>
                <a:gd name="T53" fmla="*/ 7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2" h="224">
                  <a:moveTo>
                    <a:pt x="252" y="2"/>
                  </a:moveTo>
                  <a:cubicBezTo>
                    <a:pt x="243" y="0"/>
                    <a:pt x="243" y="0"/>
                    <a:pt x="243" y="0"/>
                  </a:cubicBezTo>
                  <a:cubicBezTo>
                    <a:pt x="238" y="20"/>
                    <a:pt x="227" y="26"/>
                    <a:pt x="222" y="27"/>
                  </a:cubicBezTo>
                  <a:cubicBezTo>
                    <a:pt x="211" y="30"/>
                    <a:pt x="197" y="33"/>
                    <a:pt x="184" y="35"/>
                  </a:cubicBezTo>
                  <a:cubicBezTo>
                    <a:pt x="127" y="42"/>
                    <a:pt x="74" y="49"/>
                    <a:pt x="0" y="57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0" y="67"/>
                    <a:pt x="14" y="77"/>
                    <a:pt x="18" y="88"/>
                  </a:cubicBezTo>
                  <a:cubicBezTo>
                    <a:pt x="28" y="90"/>
                    <a:pt x="33" y="93"/>
                    <a:pt x="41" y="98"/>
                  </a:cubicBezTo>
                  <a:cubicBezTo>
                    <a:pt x="84" y="125"/>
                    <a:pt x="137" y="157"/>
                    <a:pt x="171" y="181"/>
                  </a:cubicBezTo>
                  <a:cubicBezTo>
                    <a:pt x="193" y="196"/>
                    <a:pt x="195" y="202"/>
                    <a:pt x="198" y="204"/>
                  </a:cubicBezTo>
                  <a:cubicBezTo>
                    <a:pt x="201" y="207"/>
                    <a:pt x="202" y="211"/>
                    <a:pt x="200" y="222"/>
                  </a:cubicBezTo>
                  <a:cubicBezTo>
                    <a:pt x="210" y="224"/>
                    <a:pt x="210" y="224"/>
                    <a:pt x="210" y="224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215" y="144"/>
                    <a:pt x="215" y="144"/>
                    <a:pt x="215" y="144"/>
                  </a:cubicBezTo>
                  <a:cubicBezTo>
                    <a:pt x="212" y="155"/>
                    <a:pt x="210" y="174"/>
                    <a:pt x="196" y="172"/>
                  </a:cubicBezTo>
                  <a:cubicBezTo>
                    <a:pt x="190" y="171"/>
                    <a:pt x="179" y="166"/>
                    <a:pt x="168" y="159"/>
                  </a:cubicBezTo>
                  <a:cubicBezTo>
                    <a:pt x="155" y="152"/>
                    <a:pt x="142" y="144"/>
                    <a:pt x="128" y="136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62" y="69"/>
                    <a:pt x="184" y="67"/>
                    <a:pt x="199" y="66"/>
                  </a:cubicBezTo>
                  <a:cubicBezTo>
                    <a:pt x="207" y="65"/>
                    <a:pt x="215" y="66"/>
                    <a:pt x="217" y="67"/>
                  </a:cubicBezTo>
                  <a:cubicBezTo>
                    <a:pt x="228" y="75"/>
                    <a:pt x="226" y="88"/>
                    <a:pt x="223" y="102"/>
                  </a:cubicBezTo>
                  <a:cubicBezTo>
                    <a:pt x="232" y="104"/>
                    <a:pt x="232" y="104"/>
                    <a:pt x="232" y="104"/>
                  </a:cubicBezTo>
                  <a:lnTo>
                    <a:pt x="252" y="2"/>
                  </a:lnTo>
                  <a:close/>
                  <a:moveTo>
                    <a:pt x="128" y="74"/>
                  </a:moveTo>
                  <a:cubicBezTo>
                    <a:pt x="118" y="130"/>
                    <a:pt x="118" y="130"/>
                    <a:pt x="118" y="130"/>
                  </a:cubicBezTo>
                  <a:cubicBezTo>
                    <a:pt x="75" y="105"/>
                    <a:pt x="51" y="91"/>
                    <a:pt x="41" y="84"/>
                  </a:cubicBezTo>
                  <a:cubicBezTo>
                    <a:pt x="60" y="82"/>
                    <a:pt x="89" y="79"/>
                    <a:pt x="128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5EB62E5-A2F6-4FEF-850D-3FE211ECA7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8" y="1701"/>
              <a:ext cx="166" cy="184"/>
            </a:xfrm>
            <a:custGeom>
              <a:avLst/>
              <a:gdLst>
                <a:gd name="T0" fmla="*/ 139 w 309"/>
                <a:gd name="T1" fmla="*/ 40 h 343"/>
                <a:gd name="T2" fmla="*/ 173 w 309"/>
                <a:gd name="T3" fmla="*/ 66 h 343"/>
                <a:gd name="T4" fmla="*/ 275 w 309"/>
                <a:gd name="T5" fmla="*/ 129 h 343"/>
                <a:gd name="T6" fmla="*/ 309 w 309"/>
                <a:gd name="T7" fmla="*/ 148 h 343"/>
                <a:gd name="T8" fmla="*/ 307 w 309"/>
                <a:gd name="T9" fmla="*/ 159 h 343"/>
                <a:gd name="T10" fmla="*/ 290 w 309"/>
                <a:gd name="T11" fmla="*/ 160 h 343"/>
                <a:gd name="T12" fmla="*/ 251 w 309"/>
                <a:gd name="T13" fmla="*/ 166 h 343"/>
                <a:gd name="T14" fmla="*/ 188 w 309"/>
                <a:gd name="T15" fmla="*/ 180 h 343"/>
                <a:gd name="T16" fmla="*/ 61 w 309"/>
                <a:gd name="T17" fmla="*/ 207 h 343"/>
                <a:gd name="T18" fmla="*/ 64 w 309"/>
                <a:gd name="T19" fmla="*/ 209 h 343"/>
                <a:gd name="T20" fmla="*/ 159 w 309"/>
                <a:gd name="T21" fmla="*/ 264 h 343"/>
                <a:gd name="T22" fmla="*/ 200 w 309"/>
                <a:gd name="T23" fmla="*/ 283 h 343"/>
                <a:gd name="T24" fmla="*/ 229 w 309"/>
                <a:gd name="T25" fmla="*/ 259 h 343"/>
                <a:gd name="T26" fmla="*/ 237 w 309"/>
                <a:gd name="T27" fmla="*/ 264 h 343"/>
                <a:gd name="T28" fmla="*/ 190 w 309"/>
                <a:gd name="T29" fmla="*/ 343 h 343"/>
                <a:gd name="T30" fmla="*/ 182 w 309"/>
                <a:gd name="T31" fmla="*/ 338 h 343"/>
                <a:gd name="T32" fmla="*/ 189 w 309"/>
                <a:gd name="T33" fmla="*/ 306 h 343"/>
                <a:gd name="T34" fmla="*/ 152 w 309"/>
                <a:gd name="T35" fmla="*/ 278 h 343"/>
                <a:gd name="T36" fmla="*/ 61 w 309"/>
                <a:gd name="T37" fmla="*/ 221 h 343"/>
                <a:gd name="T38" fmla="*/ 8 w 309"/>
                <a:gd name="T39" fmla="*/ 234 h 343"/>
                <a:gd name="T40" fmla="*/ 0 w 309"/>
                <a:gd name="T41" fmla="*/ 229 h 343"/>
                <a:gd name="T42" fmla="*/ 32 w 309"/>
                <a:gd name="T43" fmla="*/ 176 h 343"/>
                <a:gd name="T44" fmla="*/ 52 w 309"/>
                <a:gd name="T45" fmla="*/ 173 h 343"/>
                <a:gd name="T46" fmla="*/ 121 w 309"/>
                <a:gd name="T47" fmla="*/ 159 h 343"/>
                <a:gd name="T48" fmla="*/ 253 w 309"/>
                <a:gd name="T49" fmla="*/ 129 h 343"/>
                <a:gd name="T50" fmla="*/ 166 w 309"/>
                <a:gd name="T51" fmla="*/ 77 h 343"/>
                <a:gd name="T52" fmla="*/ 96 w 309"/>
                <a:gd name="T53" fmla="*/ 85 h 343"/>
                <a:gd name="T54" fmla="*/ 89 w 309"/>
                <a:gd name="T55" fmla="*/ 80 h 343"/>
                <a:gd name="T56" fmla="*/ 136 w 309"/>
                <a:gd name="T57" fmla="*/ 0 h 343"/>
                <a:gd name="T58" fmla="*/ 143 w 309"/>
                <a:gd name="T59" fmla="*/ 5 h 343"/>
                <a:gd name="T60" fmla="*/ 139 w 309"/>
                <a:gd name="T61" fmla="*/ 4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9" h="343">
                  <a:moveTo>
                    <a:pt x="139" y="40"/>
                  </a:moveTo>
                  <a:cubicBezTo>
                    <a:pt x="142" y="47"/>
                    <a:pt x="167" y="61"/>
                    <a:pt x="173" y="66"/>
                  </a:cubicBezTo>
                  <a:cubicBezTo>
                    <a:pt x="207" y="88"/>
                    <a:pt x="241" y="108"/>
                    <a:pt x="275" y="129"/>
                  </a:cubicBezTo>
                  <a:cubicBezTo>
                    <a:pt x="286" y="135"/>
                    <a:pt x="297" y="142"/>
                    <a:pt x="309" y="148"/>
                  </a:cubicBezTo>
                  <a:cubicBezTo>
                    <a:pt x="307" y="159"/>
                    <a:pt x="307" y="159"/>
                    <a:pt x="307" y="159"/>
                  </a:cubicBezTo>
                  <a:cubicBezTo>
                    <a:pt x="301" y="158"/>
                    <a:pt x="294" y="159"/>
                    <a:pt x="290" y="160"/>
                  </a:cubicBezTo>
                  <a:cubicBezTo>
                    <a:pt x="277" y="162"/>
                    <a:pt x="264" y="164"/>
                    <a:pt x="251" y="166"/>
                  </a:cubicBezTo>
                  <a:cubicBezTo>
                    <a:pt x="231" y="171"/>
                    <a:pt x="209" y="175"/>
                    <a:pt x="188" y="180"/>
                  </a:cubicBezTo>
                  <a:cubicBezTo>
                    <a:pt x="146" y="189"/>
                    <a:pt x="104" y="197"/>
                    <a:pt x="61" y="207"/>
                  </a:cubicBezTo>
                  <a:cubicBezTo>
                    <a:pt x="64" y="209"/>
                    <a:pt x="64" y="209"/>
                    <a:pt x="64" y="209"/>
                  </a:cubicBezTo>
                  <a:cubicBezTo>
                    <a:pt x="96" y="228"/>
                    <a:pt x="127" y="246"/>
                    <a:pt x="159" y="264"/>
                  </a:cubicBezTo>
                  <a:cubicBezTo>
                    <a:pt x="169" y="270"/>
                    <a:pt x="190" y="282"/>
                    <a:pt x="200" y="283"/>
                  </a:cubicBezTo>
                  <a:cubicBezTo>
                    <a:pt x="212" y="283"/>
                    <a:pt x="222" y="267"/>
                    <a:pt x="229" y="259"/>
                  </a:cubicBezTo>
                  <a:cubicBezTo>
                    <a:pt x="237" y="264"/>
                    <a:pt x="237" y="264"/>
                    <a:pt x="237" y="264"/>
                  </a:cubicBezTo>
                  <a:cubicBezTo>
                    <a:pt x="190" y="343"/>
                    <a:pt x="190" y="343"/>
                    <a:pt x="190" y="343"/>
                  </a:cubicBezTo>
                  <a:cubicBezTo>
                    <a:pt x="182" y="338"/>
                    <a:pt x="182" y="338"/>
                    <a:pt x="182" y="338"/>
                  </a:cubicBezTo>
                  <a:cubicBezTo>
                    <a:pt x="185" y="329"/>
                    <a:pt x="194" y="317"/>
                    <a:pt x="189" y="306"/>
                  </a:cubicBezTo>
                  <a:cubicBezTo>
                    <a:pt x="185" y="297"/>
                    <a:pt x="160" y="284"/>
                    <a:pt x="152" y="278"/>
                  </a:cubicBezTo>
                  <a:cubicBezTo>
                    <a:pt x="122" y="259"/>
                    <a:pt x="92" y="239"/>
                    <a:pt x="61" y="221"/>
                  </a:cubicBezTo>
                  <a:cubicBezTo>
                    <a:pt x="35" y="206"/>
                    <a:pt x="24" y="212"/>
                    <a:pt x="8" y="234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9" y="176"/>
                    <a:pt x="46" y="175"/>
                    <a:pt x="52" y="173"/>
                  </a:cubicBezTo>
                  <a:cubicBezTo>
                    <a:pt x="75" y="168"/>
                    <a:pt x="98" y="164"/>
                    <a:pt x="121" y="159"/>
                  </a:cubicBezTo>
                  <a:cubicBezTo>
                    <a:pt x="165" y="150"/>
                    <a:pt x="209" y="139"/>
                    <a:pt x="253" y="129"/>
                  </a:cubicBezTo>
                  <a:cubicBezTo>
                    <a:pt x="166" y="77"/>
                    <a:pt x="166" y="77"/>
                    <a:pt x="166" y="77"/>
                  </a:cubicBezTo>
                  <a:cubicBezTo>
                    <a:pt x="132" y="57"/>
                    <a:pt x="120" y="48"/>
                    <a:pt x="96" y="85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37" y="16"/>
                    <a:pt x="133" y="27"/>
                    <a:pt x="139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2A7DD9EA-7557-467D-9569-EE40B7781E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20" y="1567"/>
              <a:ext cx="118" cy="133"/>
            </a:xfrm>
            <a:custGeom>
              <a:avLst/>
              <a:gdLst>
                <a:gd name="T0" fmla="*/ 190 w 220"/>
                <a:gd name="T1" fmla="*/ 207 h 247"/>
                <a:gd name="T2" fmla="*/ 177 w 220"/>
                <a:gd name="T3" fmla="*/ 219 h 247"/>
                <a:gd name="T4" fmla="*/ 135 w 220"/>
                <a:gd name="T5" fmla="*/ 247 h 247"/>
                <a:gd name="T6" fmla="*/ 91 w 220"/>
                <a:gd name="T7" fmla="*/ 209 h 247"/>
                <a:gd name="T8" fmla="*/ 97 w 220"/>
                <a:gd name="T9" fmla="*/ 201 h 247"/>
                <a:gd name="T10" fmla="*/ 157 w 220"/>
                <a:gd name="T11" fmla="*/ 216 h 247"/>
                <a:gd name="T12" fmla="*/ 176 w 220"/>
                <a:gd name="T13" fmla="*/ 206 h 247"/>
                <a:gd name="T14" fmla="*/ 180 w 220"/>
                <a:gd name="T15" fmla="*/ 145 h 247"/>
                <a:gd name="T16" fmla="*/ 95 w 220"/>
                <a:gd name="T17" fmla="*/ 142 h 247"/>
                <a:gd name="T18" fmla="*/ 24 w 220"/>
                <a:gd name="T19" fmla="*/ 125 h 247"/>
                <a:gd name="T20" fmla="*/ 35 w 220"/>
                <a:gd name="T21" fmla="*/ 31 h 247"/>
                <a:gd name="T22" fmla="*/ 68 w 220"/>
                <a:gd name="T23" fmla="*/ 11 h 247"/>
                <a:gd name="T24" fmla="*/ 73 w 220"/>
                <a:gd name="T25" fmla="*/ 8 h 247"/>
                <a:gd name="T26" fmla="*/ 79 w 220"/>
                <a:gd name="T27" fmla="*/ 0 h 247"/>
                <a:gd name="T28" fmla="*/ 93 w 220"/>
                <a:gd name="T29" fmla="*/ 13 h 247"/>
                <a:gd name="T30" fmla="*/ 120 w 220"/>
                <a:gd name="T31" fmla="*/ 37 h 247"/>
                <a:gd name="T32" fmla="*/ 114 w 220"/>
                <a:gd name="T33" fmla="*/ 44 h 247"/>
                <a:gd name="T34" fmla="*/ 39 w 220"/>
                <a:gd name="T35" fmla="*/ 44 h 247"/>
                <a:gd name="T36" fmla="*/ 36 w 220"/>
                <a:gd name="T37" fmla="*/ 99 h 247"/>
                <a:gd name="T38" fmla="*/ 91 w 220"/>
                <a:gd name="T39" fmla="*/ 106 h 247"/>
                <a:gd name="T40" fmla="*/ 196 w 220"/>
                <a:gd name="T41" fmla="*/ 118 h 247"/>
                <a:gd name="T42" fmla="*/ 190 w 220"/>
                <a:gd name="T43" fmla="*/ 20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0" h="247">
                  <a:moveTo>
                    <a:pt x="190" y="207"/>
                  </a:moveTo>
                  <a:cubicBezTo>
                    <a:pt x="186" y="212"/>
                    <a:pt x="181" y="215"/>
                    <a:pt x="177" y="219"/>
                  </a:cubicBezTo>
                  <a:cubicBezTo>
                    <a:pt x="164" y="230"/>
                    <a:pt x="149" y="239"/>
                    <a:pt x="135" y="247"/>
                  </a:cubicBezTo>
                  <a:cubicBezTo>
                    <a:pt x="119" y="235"/>
                    <a:pt x="105" y="223"/>
                    <a:pt x="91" y="209"/>
                  </a:cubicBezTo>
                  <a:cubicBezTo>
                    <a:pt x="97" y="201"/>
                    <a:pt x="97" y="201"/>
                    <a:pt x="97" y="201"/>
                  </a:cubicBezTo>
                  <a:cubicBezTo>
                    <a:pt x="115" y="211"/>
                    <a:pt x="135" y="223"/>
                    <a:pt x="157" y="216"/>
                  </a:cubicBezTo>
                  <a:cubicBezTo>
                    <a:pt x="163" y="214"/>
                    <a:pt x="170" y="211"/>
                    <a:pt x="176" y="206"/>
                  </a:cubicBezTo>
                  <a:cubicBezTo>
                    <a:pt x="193" y="190"/>
                    <a:pt x="196" y="163"/>
                    <a:pt x="180" y="145"/>
                  </a:cubicBezTo>
                  <a:cubicBezTo>
                    <a:pt x="158" y="120"/>
                    <a:pt x="122" y="136"/>
                    <a:pt x="95" y="142"/>
                  </a:cubicBezTo>
                  <a:cubicBezTo>
                    <a:pt x="69" y="149"/>
                    <a:pt x="43" y="147"/>
                    <a:pt x="24" y="125"/>
                  </a:cubicBezTo>
                  <a:cubicBezTo>
                    <a:pt x="0" y="97"/>
                    <a:pt x="8" y="55"/>
                    <a:pt x="35" y="31"/>
                  </a:cubicBezTo>
                  <a:cubicBezTo>
                    <a:pt x="45" y="23"/>
                    <a:pt x="57" y="17"/>
                    <a:pt x="68" y="11"/>
                  </a:cubicBezTo>
                  <a:cubicBezTo>
                    <a:pt x="70" y="10"/>
                    <a:pt x="71" y="9"/>
                    <a:pt x="73" y="8"/>
                  </a:cubicBezTo>
                  <a:cubicBezTo>
                    <a:pt x="76" y="6"/>
                    <a:pt x="78" y="3"/>
                    <a:pt x="79" y="0"/>
                  </a:cubicBezTo>
                  <a:cubicBezTo>
                    <a:pt x="84" y="3"/>
                    <a:pt x="88" y="8"/>
                    <a:pt x="93" y="13"/>
                  </a:cubicBezTo>
                  <a:cubicBezTo>
                    <a:pt x="120" y="37"/>
                    <a:pt x="120" y="37"/>
                    <a:pt x="120" y="37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91" y="32"/>
                    <a:pt x="62" y="24"/>
                    <a:pt x="39" y="44"/>
                  </a:cubicBezTo>
                  <a:cubicBezTo>
                    <a:pt x="22" y="59"/>
                    <a:pt x="21" y="82"/>
                    <a:pt x="36" y="99"/>
                  </a:cubicBezTo>
                  <a:cubicBezTo>
                    <a:pt x="50" y="115"/>
                    <a:pt x="73" y="110"/>
                    <a:pt x="91" y="106"/>
                  </a:cubicBezTo>
                  <a:cubicBezTo>
                    <a:pt x="130" y="98"/>
                    <a:pt x="165" y="82"/>
                    <a:pt x="196" y="118"/>
                  </a:cubicBezTo>
                  <a:cubicBezTo>
                    <a:pt x="220" y="143"/>
                    <a:pt x="211" y="183"/>
                    <a:pt x="190" y="2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E3F96E8-0A91-47C1-9F0B-DBA1D342D3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9" y="1474"/>
              <a:ext cx="101" cy="130"/>
            </a:xfrm>
            <a:custGeom>
              <a:avLst/>
              <a:gdLst>
                <a:gd name="T0" fmla="*/ 69 w 187"/>
                <a:gd name="T1" fmla="*/ 32 h 243"/>
                <a:gd name="T2" fmla="*/ 88 w 187"/>
                <a:gd name="T3" fmla="*/ 78 h 243"/>
                <a:gd name="T4" fmla="*/ 134 w 187"/>
                <a:gd name="T5" fmla="*/ 170 h 243"/>
                <a:gd name="T6" fmla="*/ 182 w 187"/>
                <a:gd name="T7" fmla="*/ 190 h 243"/>
                <a:gd name="T8" fmla="*/ 187 w 187"/>
                <a:gd name="T9" fmla="*/ 199 h 243"/>
                <a:gd name="T10" fmla="*/ 98 w 187"/>
                <a:gd name="T11" fmla="*/ 243 h 243"/>
                <a:gd name="T12" fmla="*/ 93 w 187"/>
                <a:gd name="T13" fmla="*/ 234 h 243"/>
                <a:gd name="T14" fmla="*/ 104 w 187"/>
                <a:gd name="T15" fmla="*/ 185 h 243"/>
                <a:gd name="T16" fmla="*/ 53 w 187"/>
                <a:gd name="T17" fmla="*/ 79 h 243"/>
                <a:gd name="T18" fmla="*/ 45 w 187"/>
                <a:gd name="T19" fmla="*/ 61 h 243"/>
                <a:gd name="T20" fmla="*/ 5 w 187"/>
                <a:gd name="T21" fmla="*/ 52 h 243"/>
                <a:gd name="T22" fmla="*/ 0 w 187"/>
                <a:gd name="T23" fmla="*/ 44 h 243"/>
                <a:gd name="T24" fmla="*/ 89 w 187"/>
                <a:gd name="T25" fmla="*/ 0 h 243"/>
                <a:gd name="T26" fmla="*/ 94 w 187"/>
                <a:gd name="T27" fmla="*/ 8 h 243"/>
                <a:gd name="T28" fmla="*/ 69 w 187"/>
                <a:gd name="T29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243">
                  <a:moveTo>
                    <a:pt x="69" y="32"/>
                  </a:moveTo>
                  <a:cubicBezTo>
                    <a:pt x="68" y="38"/>
                    <a:pt x="85" y="70"/>
                    <a:pt x="88" y="78"/>
                  </a:cubicBezTo>
                  <a:cubicBezTo>
                    <a:pt x="103" y="109"/>
                    <a:pt x="119" y="139"/>
                    <a:pt x="134" y="170"/>
                  </a:cubicBezTo>
                  <a:cubicBezTo>
                    <a:pt x="149" y="200"/>
                    <a:pt x="149" y="203"/>
                    <a:pt x="182" y="190"/>
                  </a:cubicBezTo>
                  <a:cubicBezTo>
                    <a:pt x="187" y="199"/>
                    <a:pt x="187" y="199"/>
                    <a:pt x="187" y="199"/>
                  </a:cubicBezTo>
                  <a:cubicBezTo>
                    <a:pt x="98" y="243"/>
                    <a:pt x="98" y="243"/>
                    <a:pt x="98" y="243"/>
                  </a:cubicBezTo>
                  <a:cubicBezTo>
                    <a:pt x="93" y="234"/>
                    <a:pt x="93" y="234"/>
                    <a:pt x="93" y="234"/>
                  </a:cubicBezTo>
                  <a:cubicBezTo>
                    <a:pt x="125" y="218"/>
                    <a:pt x="118" y="213"/>
                    <a:pt x="104" y="185"/>
                  </a:cubicBezTo>
                  <a:cubicBezTo>
                    <a:pt x="87" y="150"/>
                    <a:pt x="70" y="114"/>
                    <a:pt x="53" y="79"/>
                  </a:cubicBezTo>
                  <a:cubicBezTo>
                    <a:pt x="51" y="74"/>
                    <a:pt x="48" y="67"/>
                    <a:pt x="45" y="61"/>
                  </a:cubicBezTo>
                  <a:cubicBezTo>
                    <a:pt x="33" y="36"/>
                    <a:pt x="24" y="45"/>
                    <a:pt x="5" y="5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85" y="15"/>
                    <a:pt x="69" y="21"/>
                    <a:pt x="69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CA3F900-57BC-4074-B3A1-B2234A039F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1410"/>
              <a:ext cx="141" cy="139"/>
            </a:xfrm>
            <a:custGeom>
              <a:avLst/>
              <a:gdLst>
                <a:gd name="T0" fmla="*/ 232 w 264"/>
                <a:gd name="T1" fmla="*/ 28 h 261"/>
                <a:gd name="T2" fmla="*/ 234 w 264"/>
                <a:gd name="T3" fmla="*/ 73 h 261"/>
                <a:gd name="T4" fmla="*/ 250 w 264"/>
                <a:gd name="T5" fmla="*/ 191 h 261"/>
                <a:gd name="T6" fmla="*/ 257 w 264"/>
                <a:gd name="T7" fmla="*/ 230 h 261"/>
                <a:gd name="T8" fmla="*/ 247 w 264"/>
                <a:gd name="T9" fmla="*/ 234 h 261"/>
                <a:gd name="T10" fmla="*/ 235 w 264"/>
                <a:gd name="T11" fmla="*/ 221 h 261"/>
                <a:gd name="T12" fmla="*/ 206 w 264"/>
                <a:gd name="T13" fmla="*/ 196 h 261"/>
                <a:gd name="T14" fmla="*/ 156 w 264"/>
                <a:gd name="T15" fmla="*/ 155 h 261"/>
                <a:gd name="T16" fmla="*/ 54 w 264"/>
                <a:gd name="T17" fmla="*/ 75 h 261"/>
                <a:gd name="T18" fmla="*/ 55 w 264"/>
                <a:gd name="T19" fmla="*/ 78 h 261"/>
                <a:gd name="T20" fmla="*/ 72 w 264"/>
                <a:gd name="T21" fmla="*/ 187 h 261"/>
                <a:gd name="T22" fmla="*/ 83 w 264"/>
                <a:gd name="T23" fmla="*/ 230 h 261"/>
                <a:gd name="T24" fmla="*/ 121 w 264"/>
                <a:gd name="T25" fmla="*/ 238 h 261"/>
                <a:gd name="T26" fmla="*/ 123 w 264"/>
                <a:gd name="T27" fmla="*/ 247 h 261"/>
                <a:gd name="T28" fmla="*/ 33 w 264"/>
                <a:gd name="T29" fmla="*/ 261 h 261"/>
                <a:gd name="T30" fmla="*/ 31 w 264"/>
                <a:gd name="T31" fmla="*/ 252 h 261"/>
                <a:gd name="T32" fmla="*/ 60 w 264"/>
                <a:gd name="T33" fmla="*/ 238 h 261"/>
                <a:gd name="T34" fmla="*/ 58 w 264"/>
                <a:gd name="T35" fmla="*/ 191 h 261"/>
                <a:gd name="T36" fmla="*/ 45 w 264"/>
                <a:gd name="T37" fmla="*/ 85 h 261"/>
                <a:gd name="T38" fmla="*/ 1 w 264"/>
                <a:gd name="T39" fmla="*/ 52 h 261"/>
                <a:gd name="T40" fmla="*/ 0 w 264"/>
                <a:gd name="T41" fmla="*/ 43 h 261"/>
                <a:gd name="T42" fmla="*/ 62 w 264"/>
                <a:gd name="T43" fmla="*/ 33 h 261"/>
                <a:gd name="T44" fmla="*/ 76 w 264"/>
                <a:gd name="T45" fmla="*/ 46 h 261"/>
                <a:gd name="T46" fmla="*/ 130 w 264"/>
                <a:gd name="T47" fmla="*/ 90 h 261"/>
                <a:gd name="T48" fmla="*/ 237 w 264"/>
                <a:gd name="T49" fmla="*/ 174 h 261"/>
                <a:gd name="T50" fmla="*/ 221 w 264"/>
                <a:gd name="T51" fmla="*/ 74 h 261"/>
                <a:gd name="T52" fmla="*/ 172 w 264"/>
                <a:gd name="T53" fmla="*/ 24 h 261"/>
                <a:gd name="T54" fmla="*/ 171 w 264"/>
                <a:gd name="T55" fmla="*/ 14 h 261"/>
                <a:gd name="T56" fmla="*/ 263 w 264"/>
                <a:gd name="T57" fmla="*/ 0 h 261"/>
                <a:gd name="T58" fmla="*/ 264 w 264"/>
                <a:gd name="T59" fmla="*/ 9 h 261"/>
                <a:gd name="T60" fmla="*/ 232 w 264"/>
                <a:gd name="T61" fmla="*/ 2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4" h="261">
                  <a:moveTo>
                    <a:pt x="232" y="28"/>
                  </a:moveTo>
                  <a:cubicBezTo>
                    <a:pt x="228" y="36"/>
                    <a:pt x="233" y="64"/>
                    <a:pt x="234" y="73"/>
                  </a:cubicBezTo>
                  <a:cubicBezTo>
                    <a:pt x="238" y="112"/>
                    <a:pt x="243" y="152"/>
                    <a:pt x="250" y="191"/>
                  </a:cubicBezTo>
                  <a:cubicBezTo>
                    <a:pt x="251" y="204"/>
                    <a:pt x="253" y="217"/>
                    <a:pt x="257" y="230"/>
                  </a:cubicBezTo>
                  <a:cubicBezTo>
                    <a:pt x="247" y="234"/>
                    <a:pt x="247" y="234"/>
                    <a:pt x="247" y="234"/>
                  </a:cubicBezTo>
                  <a:cubicBezTo>
                    <a:pt x="244" y="230"/>
                    <a:pt x="239" y="225"/>
                    <a:pt x="235" y="221"/>
                  </a:cubicBezTo>
                  <a:cubicBezTo>
                    <a:pt x="226" y="213"/>
                    <a:pt x="216" y="204"/>
                    <a:pt x="206" y="196"/>
                  </a:cubicBezTo>
                  <a:cubicBezTo>
                    <a:pt x="189" y="183"/>
                    <a:pt x="172" y="168"/>
                    <a:pt x="156" y="155"/>
                  </a:cubicBezTo>
                  <a:cubicBezTo>
                    <a:pt x="122" y="128"/>
                    <a:pt x="88" y="101"/>
                    <a:pt x="54" y="75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61" y="115"/>
                    <a:pt x="66" y="151"/>
                    <a:pt x="72" y="187"/>
                  </a:cubicBezTo>
                  <a:cubicBezTo>
                    <a:pt x="74" y="198"/>
                    <a:pt x="78" y="222"/>
                    <a:pt x="83" y="230"/>
                  </a:cubicBezTo>
                  <a:cubicBezTo>
                    <a:pt x="91" y="240"/>
                    <a:pt x="110" y="238"/>
                    <a:pt x="121" y="238"/>
                  </a:cubicBezTo>
                  <a:cubicBezTo>
                    <a:pt x="123" y="247"/>
                    <a:pt x="123" y="247"/>
                    <a:pt x="123" y="247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1" y="252"/>
                    <a:pt x="31" y="252"/>
                    <a:pt x="31" y="252"/>
                  </a:cubicBezTo>
                  <a:cubicBezTo>
                    <a:pt x="40" y="249"/>
                    <a:pt x="55" y="247"/>
                    <a:pt x="60" y="238"/>
                  </a:cubicBezTo>
                  <a:cubicBezTo>
                    <a:pt x="64" y="229"/>
                    <a:pt x="59" y="201"/>
                    <a:pt x="58" y="191"/>
                  </a:cubicBezTo>
                  <a:cubicBezTo>
                    <a:pt x="53" y="155"/>
                    <a:pt x="50" y="120"/>
                    <a:pt x="45" y="85"/>
                  </a:cubicBezTo>
                  <a:cubicBezTo>
                    <a:pt x="40" y="55"/>
                    <a:pt x="29" y="50"/>
                    <a:pt x="1" y="5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5" y="38"/>
                    <a:pt x="71" y="43"/>
                    <a:pt x="76" y="46"/>
                  </a:cubicBezTo>
                  <a:cubicBezTo>
                    <a:pt x="94" y="61"/>
                    <a:pt x="111" y="76"/>
                    <a:pt x="130" y="90"/>
                  </a:cubicBezTo>
                  <a:cubicBezTo>
                    <a:pt x="166" y="119"/>
                    <a:pt x="202" y="147"/>
                    <a:pt x="237" y="174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16" y="35"/>
                    <a:pt x="215" y="20"/>
                    <a:pt x="172" y="24"/>
                  </a:cubicBezTo>
                  <a:cubicBezTo>
                    <a:pt x="171" y="14"/>
                    <a:pt x="171" y="14"/>
                    <a:pt x="171" y="14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4" y="9"/>
                    <a:pt x="264" y="9"/>
                    <a:pt x="264" y="9"/>
                  </a:cubicBezTo>
                  <a:cubicBezTo>
                    <a:pt x="249" y="13"/>
                    <a:pt x="237" y="16"/>
                    <a:pt x="232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15A4B45-9540-49AD-AA33-6EE7BB6FF1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2" y="1417"/>
              <a:ext cx="85" cy="127"/>
            </a:xfrm>
            <a:custGeom>
              <a:avLst/>
              <a:gdLst>
                <a:gd name="T0" fmla="*/ 67 w 157"/>
                <a:gd name="T1" fmla="*/ 236 h 237"/>
                <a:gd name="T2" fmla="*/ 49 w 157"/>
                <a:gd name="T3" fmla="*/ 234 h 237"/>
                <a:gd name="T4" fmla="*/ 1 w 157"/>
                <a:gd name="T5" fmla="*/ 220 h 237"/>
                <a:gd name="T6" fmla="*/ 2 w 157"/>
                <a:gd name="T7" fmla="*/ 161 h 237"/>
                <a:gd name="T8" fmla="*/ 12 w 157"/>
                <a:gd name="T9" fmla="*/ 161 h 237"/>
                <a:gd name="T10" fmla="*/ 38 w 157"/>
                <a:gd name="T11" fmla="*/ 216 h 237"/>
                <a:gd name="T12" fmla="*/ 58 w 157"/>
                <a:gd name="T13" fmla="*/ 225 h 237"/>
                <a:gd name="T14" fmla="*/ 108 w 157"/>
                <a:gd name="T15" fmla="*/ 190 h 237"/>
                <a:gd name="T16" fmla="*/ 57 w 157"/>
                <a:gd name="T17" fmla="*/ 123 h 237"/>
                <a:gd name="T18" fmla="*/ 25 w 157"/>
                <a:gd name="T19" fmla="*/ 58 h 237"/>
                <a:gd name="T20" fmla="*/ 104 w 157"/>
                <a:gd name="T21" fmla="*/ 6 h 237"/>
                <a:gd name="T22" fmla="*/ 141 w 157"/>
                <a:gd name="T23" fmla="*/ 19 h 237"/>
                <a:gd name="T24" fmla="*/ 147 w 157"/>
                <a:gd name="T25" fmla="*/ 21 h 237"/>
                <a:gd name="T26" fmla="*/ 156 w 157"/>
                <a:gd name="T27" fmla="*/ 21 h 237"/>
                <a:gd name="T28" fmla="*/ 156 w 157"/>
                <a:gd name="T29" fmla="*/ 40 h 237"/>
                <a:gd name="T30" fmla="*/ 154 w 157"/>
                <a:gd name="T31" fmla="*/ 76 h 237"/>
                <a:gd name="T32" fmla="*/ 145 w 157"/>
                <a:gd name="T33" fmla="*/ 77 h 237"/>
                <a:gd name="T34" fmla="*/ 98 w 157"/>
                <a:gd name="T35" fmla="*/ 18 h 237"/>
                <a:gd name="T36" fmla="*/ 53 w 157"/>
                <a:gd name="T37" fmla="*/ 50 h 237"/>
                <a:gd name="T38" fmla="*/ 82 w 157"/>
                <a:gd name="T39" fmla="*/ 97 h 237"/>
                <a:gd name="T40" fmla="*/ 140 w 157"/>
                <a:gd name="T41" fmla="*/ 185 h 237"/>
                <a:gd name="T42" fmla="*/ 67 w 157"/>
                <a:gd name="T43" fmla="*/ 23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7" h="237">
                  <a:moveTo>
                    <a:pt x="67" y="236"/>
                  </a:moveTo>
                  <a:cubicBezTo>
                    <a:pt x="60" y="236"/>
                    <a:pt x="55" y="235"/>
                    <a:pt x="49" y="234"/>
                  </a:cubicBezTo>
                  <a:cubicBezTo>
                    <a:pt x="33" y="231"/>
                    <a:pt x="16" y="226"/>
                    <a:pt x="1" y="220"/>
                  </a:cubicBezTo>
                  <a:cubicBezTo>
                    <a:pt x="0" y="200"/>
                    <a:pt x="1" y="181"/>
                    <a:pt x="2" y="161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6" y="181"/>
                    <a:pt x="19" y="205"/>
                    <a:pt x="38" y="216"/>
                  </a:cubicBezTo>
                  <a:cubicBezTo>
                    <a:pt x="45" y="220"/>
                    <a:pt x="51" y="223"/>
                    <a:pt x="58" y="225"/>
                  </a:cubicBezTo>
                  <a:cubicBezTo>
                    <a:pt x="81" y="229"/>
                    <a:pt x="104" y="214"/>
                    <a:pt x="108" y="190"/>
                  </a:cubicBezTo>
                  <a:cubicBezTo>
                    <a:pt x="114" y="156"/>
                    <a:pt x="79" y="138"/>
                    <a:pt x="57" y="123"/>
                  </a:cubicBezTo>
                  <a:cubicBezTo>
                    <a:pt x="36" y="107"/>
                    <a:pt x="20" y="85"/>
                    <a:pt x="25" y="58"/>
                  </a:cubicBezTo>
                  <a:cubicBezTo>
                    <a:pt x="30" y="21"/>
                    <a:pt x="69" y="0"/>
                    <a:pt x="104" y="6"/>
                  </a:cubicBezTo>
                  <a:cubicBezTo>
                    <a:pt x="117" y="8"/>
                    <a:pt x="129" y="15"/>
                    <a:pt x="141" y="19"/>
                  </a:cubicBezTo>
                  <a:cubicBezTo>
                    <a:pt x="143" y="20"/>
                    <a:pt x="144" y="20"/>
                    <a:pt x="147" y="21"/>
                  </a:cubicBezTo>
                  <a:cubicBezTo>
                    <a:pt x="151" y="22"/>
                    <a:pt x="153" y="21"/>
                    <a:pt x="156" y="21"/>
                  </a:cubicBezTo>
                  <a:cubicBezTo>
                    <a:pt x="157" y="27"/>
                    <a:pt x="156" y="33"/>
                    <a:pt x="156" y="40"/>
                  </a:cubicBezTo>
                  <a:cubicBezTo>
                    <a:pt x="154" y="76"/>
                    <a:pt x="154" y="76"/>
                    <a:pt x="154" y="76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39" y="51"/>
                    <a:pt x="128" y="24"/>
                    <a:pt x="98" y="18"/>
                  </a:cubicBezTo>
                  <a:cubicBezTo>
                    <a:pt x="76" y="15"/>
                    <a:pt x="57" y="29"/>
                    <a:pt x="53" y="50"/>
                  </a:cubicBezTo>
                  <a:cubicBezTo>
                    <a:pt x="49" y="71"/>
                    <a:pt x="68" y="86"/>
                    <a:pt x="82" y="97"/>
                  </a:cubicBezTo>
                  <a:cubicBezTo>
                    <a:pt x="113" y="122"/>
                    <a:pt x="148" y="139"/>
                    <a:pt x="140" y="185"/>
                  </a:cubicBezTo>
                  <a:cubicBezTo>
                    <a:pt x="136" y="219"/>
                    <a:pt x="100" y="237"/>
                    <a:pt x="67" y="2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2EB35E8-6694-4DC8-A62A-3184DD161C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6" y="1465"/>
              <a:ext cx="131" cy="131"/>
            </a:xfrm>
            <a:custGeom>
              <a:avLst/>
              <a:gdLst>
                <a:gd name="T0" fmla="*/ 137 w 245"/>
                <a:gd name="T1" fmla="*/ 161 h 243"/>
                <a:gd name="T2" fmla="*/ 114 w 245"/>
                <a:gd name="T3" fmla="*/ 147 h 243"/>
                <a:gd name="T4" fmla="*/ 117 w 245"/>
                <a:gd name="T5" fmla="*/ 141 h 243"/>
                <a:gd name="T6" fmla="*/ 131 w 245"/>
                <a:gd name="T7" fmla="*/ 149 h 243"/>
                <a:gd name="T8" fmla="*/ 146 w 245"/>
                <a:gd name="T9" fmla="*/ 154 h 243"/>
                <a:gd name="T10" fmla="*/ 197 w 245"/>
                <a:gd name="T11" fmla="*/ 120 h 243"/>
                <a:gd name="T12" fmla="*/ 196 w 245"/>
                <a:gd name="T13" fmla="*/ 66 h 243"/>
                <a:gd name="T14" fmla="*/ 169 w 245"/>
                <a:gd name="T15" fmla="*/ 44 h 243"/>
                <a:gd name="T16" fmla="*/ 155 w 245"/>
                <a:gd name="T17" fmla="*/ 38 h 243"/>
                <a:gd name="T18" fmla="*/ 134 w 245"/>
                <a:gd name="T19" fmla="*/ 77 h 243"/>
                <a:gd name="T20" fmla="*/ 103 w 245"/>
                <a:gd name="T21" fmla="*/ 141 h 243"/>
                <a:gd name="T22" fmla="*/ 75 w 245"/>
                <a:gd name="T23" fmla="*/ 198 h 243"/>
                <a:gd name="T24" fmla="*/ 71 w 245"/>
                <a:gd name="T25" fmla="*/ 213 h 243"/>
                <a:gd name="T26" fmla="*/ 96 w 245"/>
                <a:gd name="T27" fmla="*/ 234 h 243"/>
                <a:gd name="T28" fmla="*/ 91 w 245"/>
                <a:gd name="T29" fmla="*/ 243 h 243"/>
                <a:gd name="T30" fmla="*/ 30 w 245"/>
                <a:gd name="T31" fmla="*/ 213 h 243"/>
                <a:gd name="T32" fmla="*/ 0 w 245"/>
                <a:gd name="T33" fmla="*/ 199 h 243"/>
                <a:gd name="T34" fmla="*/ 5 w 245"/>
                <a:gd name="T35" fmla="*/ 190 h 243"/>
                <a:gd name="T36" fmla="*/ 50 w 245"/>
                <a:gd name="T37" fmla="*/ 175 h 243"/>
                <a:gd name="T38" fmla="*/ 108 w 245"/>
                <a:gd name="T39" fmla="*/ 56 h 243"/>
                <a:gd name="T40" fmla="*/ 118 w 245"/>
                <a:gd name="T41" fmla="*/ 27 h 243"/>
                <a:gd name="T42" fmla="*/ 97 w 245"/>
                <a:gd name="T43" fmla="*/ 8 h 243"/>
                <a:gd name="T44" fmla="*/ 100 w 245"/>
                <a:gd name="T45" fmla="*/ 0 h 243"/>
                <a:gd name="T46" fmla="*/ 126 w 245"/>
                <a:gd name="T47" fmla="*/ 13 h 243"/>
                <a:gd name="T48" fmla="*/ 183 w 245"/>
                <a:gd name="T49" fmla="*/ 39 h 243"/>
                <a:gd name="T50" fmla="*/ 188 w 245"/>
                <a:gd name="T51" fmla="*/ 41 h 243"/>
                <a:gd name="T52" fmla="*/ 226 w 245"/>
                <a:gd name="T53" fmla="*/ 133 h 243"/>
                <a:gd name="T54" fmla="*/ 137 w 245"/>
                <a:gd name="T55" fmla="*/ 16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243">
                  <a:moveTo>
                    <a:pt x="137" y="161"/>
                  </a:moveTo>
                  <a:cubicBezTo>
                    <a:pt x="129" y="157"/>
                    <a:pt x="121" y="152"/>
                    <a:pt x="114" y="147"/>
                  </a:cubicBezTo>
                  <a:cubicBezTo>
                    <a:pt x="117" y="141"/>
                    <a:pt x="117" y="141"/>
                    <a:pt x="117" y="141"/>
                  </a:cubicBezTo>
                  <a:cubicBezTo>
                    <a:pt x="122" y="143"/>
                    <a:pt x="127" y="146"/>
                    <a:pt x="131" y="149"/>
                  </a:cubicBezTo>
                  <a:cubicBezTo>
                    <a:pt x="136" y="151"/>
                    <a:pt x="141" y="153"/>
                    <a:pt x="146" y="154"/>
                  </a:cubicBezTo>
                  <a:cubicBezTo>
                    <a:pt x="167" y="157"/>
                    <a:pt x="189" y="138"/>
                    <a:pt x="197" y="120"/>
                  </a:cubicBezTo>
                  <a:cubicBezTo>
                    <a:pt x="205" y="104"/>
                    <a:pt x="206" y="82"/>
                    <a:pt x="196" y="66"/>
                  </a:cubicBezTo>
                  <a:cubicBezTo>
                    <a:pt x="191" y="57"/>
                    <a:pt x="178" y="48"/>
                    <a:pt x="169" y="44"/>
                  </a:cubicBezTo>
                  <a:cubicBezTo>
                    <a:pt x="164" y="42"/>
                    <a:pt x="160" y="40"/>
                    <a:pt x="155" y="38"/>
                  </a:cubicBezTo>
                  <a:cubicBezTo>
                    <a:pt x="149" y="45"/>
                    <a:pt x="139" y="68"/>
                    <a:pt x="134" y="77"/>
                  </a:cubicBezTo>
                  <a:cubicBezTo>
                    <a:pt x="124" y="98"/>
                    <a:pt x="114" y="120"/>
                    <a:pt x="103" y="141"/>
                  </a:cubicBezTo>
                  <a:cubicBezTo>
                    <a:pt x="94" y="160"/>
                    <a:pt x="84" y="179"/>
                    <a:pt x="75" y="198"/>
                  </a:cubicBezTo>
                  <a:cubicBezTo>
                    <a:pt x="73" y="203"/>
                    <a:pt x="70" y="208"/>
                    <a:pt x="71" y="213"/>
                  </a:cubicBezTo>
                  <a:cubicBezTo>
                    <a:pt x="73" y="222"/>
                    <a:pt x="88" y="231"/>
                    <a:pt x="96" y="234"/>
                  </a:cubicBezTo>
                  <a:cubicBezTo>
                    <a:pt x="91" y="243"/>
                    <a:pt x="91" y="243"/>
                    <a:pt x="91" y="243"/>
                  </a:cubicBezTo>
                  <a:cubicBezTo>
                    <a:pt x="70" y="233"/>
                    <a:pt x="51" y="222"/>
                    <a:pt x="30" y="213"/>
                  </a:cubicBezTo>
                  <a:cubicBezTo>
                    <a:pt x="21" y="208"/>
                    <a:pt x="10" y="203"/>
                    <a:pt x="0" y="199"/>
                  </a:cubicBezTo>
                  <a:cubicBezTo>
                    <a:pt x="5" y="190"/>
                    <a:pt x="5" y="190"/>
                    <a:pt x="5" y="190"/>
                  </a:cubicBezTo>
                  <a:cubicBezTo>
                    <a:pt x="31" y="200"/>
                    <a:pt x="36" y="204"/>
                    <a:pt x="50" y="175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1" y="49"/>
                    <a:pt x="120" y="33"/>
                    <a:pt x="118" y="27"/>
                  </a:cubicBezTo>
                  <a:cubicBezTo>
                    <a:pt x="116" y="18"/>
                    <a:pt x="103" y="13"/>
                    <a:pt x="97" y="8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9" y="4"/>
                    <a:pt x="117" y="9"/>
                    <a:pt x="126" y="13"/>
                  </a:cubicBezTo>
                  <a:cubicBezTo>
                    <a:pt x="145" y="22"/>
                    <a:pt x="164" y="31"/>
                    <a:pt x="183" y="39"/>
                  </a:cubicBezTo>
                  <a:cubicBezTo>
                    <a:pt x="185" y="40"/>
                    <a:pt x="186" y="41"/>
                    <a:pt x="188" y="41"/>
                  </a:cubicBezTo>
                  <a:cubicBezTo>
                    <a:pt x="223" y="59"/>
                    <a:pt x="245" y="95"/>
                    <a:pt x="226" y="133"/>
                  </a:cubicBezTo>
                  <a:cubicBezTo>
                    <a:pt x="211" y="166"/>
                    <a:pt x="168" y="176"/>
                    <a:pt x="137" y="1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F445D23C-3AA5-4002-98AA-238C890A5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2" y="1573"/>
              <a:ext cx="150" cy="151"/>
            </a:xfrm>
            <a:custGeom>
              <a:avLst/>
              <a:gdLst>
                <a:gd name="T0" fmla="*/ 139 w 280"/>
                <a:gd name="T1" fmla="*/ 282 h 282"/>
                <a:gd name="T2" fmla="*/ 51 w 280"/>
                <a:gd name="T3" fmla="*/ 198 h 282"/>
                <a:gd name="T4" fmla="*/ 35 w 280"/>
                <a:gd name="T5" fmla="*/ 183 h 282"/>
                <a:gd name="T6" fmla="*/ 0 w 280"/>
                <a:gd name="T7" fmla="*/ 151 h 282"/>
                <a:gd name="T8" fmla="*/ 7 w 280"/>
                <a:gd name="T9" fmla="*/ 144 h 282"/>
                <a:gd name="T10" fmla="*/ 9 w 280"/>
                <a:gd name="T11" fmla="*/ 146 h 282"/>
                <a:gd name="T12" fmla="*/ 42 w 280"/>
                <a:gd name="T13" fmla="*/ 168 h 282"/>
                <a:gd name="T14" fmla="*/ 72 w 280"/>
                <a:gd name="T15" fmla="*/ 144 h 282"/>
                <a:gd name="T16" fmla="*/ 163 w 280"/>
                <a:gd name="T17" fmla="*/ 49 h 282"/>
                <a:gd name="T18" fmla="*/ 159 w 280"/>
                <a:gd name="T19" fmla="*/ 6 h 282"/>
                <a:gd name="T20" fmla="*/ 166 w 280"/>
                <a:gd name="T21" fmla="*/ 0 h 282"/>
                <a:gd name="T22" fmla="*/ 202 w 280"/>
                <a:gd name="T23" fmla="*/ 35 h 282"/>
                <a:gd name="T24" fmla="*/ 263 w 280"/>
                <a:gd name="T25" fmla="*/ 89 h 282"/>
                <a:gd name="T26" fmla="*/ 280 w 280"/>
                <a:gd name="T27" fmla="*/ 106 h 282"/>
                <a:gd name="T28" fmla="*/ 260 w 280"/>
                <a:gd name="T29" fmla="*/ 156 h 282"/>
                <a:gd name="T30" fmla="*/ 251 w 280"/>
                <a:gd name="T31" fmla="*/ 152 h 282"/>
                <a:gd name="T32" fmla="*/ 218 w 280"/>
                <a:gd name="T33" fmla="*/ 62 h 282"/>
                <a:gd name="T34" fmla="*/ 205 w 280"/>
                <a:gd name="T35" fmla="*/ 52 h 282"/>
                <a:gd name="T36" fmla="*/ 194 w 280"/>
                <a:gd name="T37" fmla="*/ 64 h 282"/>
                <a:gd name="T38" fmla="*/ 143 w 280"/>
                <a:gd name="T39" fmla="*/ 115 h 282"/>
                <a:gd name="T40" fmla="*/ 139 w 280"/>
                <a:gd name="T41" fmla="*/ 119 h 282"/>
                <a:gd name="T42" fmla="*/ 143 w 280"/>
                <a:gd name="T43" fmla="*/ 123 h 282"/>
                <a:gd name="T44" fmla="*/ 168 w 280"/>
                <a:gd name="T45" fmla="*/ 144 h 282"/>
                <a:gd name="T46" fmla="*/ 206 w 280"/>
                <a:gd name="T47" fmla="*/ 136 h 282"/>
                <a:gd name="T48" fmla="*/ 213 w 280"/>
                <a:gd name="T49" fmla="*/ 142 h 282"/>
                <a:gd name="T50" fmla="*/ 161 w 280"/>
                <a:gd name="T51" fmla="*/ 195 h 282"/>
                <a:gd name="T52" fmla="*/ 154 w 280"/>
                <a:gd name="T53" fmla="*/ 189 h 282"/>
                <a:gd name="T54" fmla="*/ 167 w 280"/>
                <a:gd name="T55" fmla="*/ 165 h 282"/>
                <a:gd name="T56" fmla="*/ 137 w 280"/>
                <a:gd name="T57" fmla="*/ 128 h 282"/>
                <a:gd name="T58" fmla="*/ 133 w 280"/>
                <a:gd name="T59" fmla="*/ 126 h 282"/>
                <a:gd name="T60" fmla="*/ 123 w 280"/>
                <a:gd name="T61" fmla="*/ 134 h 282"/>
                <a:gd name="T62" fmla="*/ 90 w 280"/>
                <a:gd name="T63" fmla="*/ 169 h 282"/>
                <a:gd name="T64" fmla="*/ 67 w 280"/>
                <a:gd name="T65" fmla="*/ 195 h 282"/>
                <a:gd name="T66" fmla="*/ 96 w 280"/>
                <a:gd name="T67" fmla="*/ 229 h 282"/>
                <a:gd name="T68" fmla="*/ 121 w 280"/>
                <a:gd name="T69" fmla="*/ 246 h 282"/>
                <a:gd name="T70" fmla="*/ 182 w 280"/>
                <a:gd name="T71" fmla="*/ 235 h 282"/>
                <a:gd name="T72" fmla="*/ 186 w 280"/>
                <a:gd name="T73" fmla="*/ 240 h 282"/>
                <a:gd name="T74" fmla="*/ 139 w 280"/>
                <a:gd name="T75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0" h="282">
                  <a:moveTo>
                    <a:pt x="139" y="282"/>
                  </a:moveTo>
                  <a:cubicBezTo>
                    <a:pt x="110" y="254"/>
                    <a:pt x="81" y="226"/>
                    <a:pt x="51" y="198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24" y="173"/>
                    <a:pt x="12" y="161"/>
                    <a:pt x="0" y="151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15" y="153"/>
                    <a:pt x="32" y="170"/>
                    <a:pt x="42" y="168"/>
                  </a:cubicBezTo>
                  <a:cubicBezTo>
                    <a:pt x="51" y="166"/>
                    <a:pt x="65" y="151"/>
                    <a:pt x="72" y="144"/>
                  </a:cubicBezTo>
                  <a:cubicBezTo>
                    <a:pt x="102" y="112"/>
                    <a:pt x="132" y="80"/>
                    <a:pt x="163" y="49"/>
                  </a:cubicBezTo>
                  <a:cubicBezTo>
                    <a:pt x="182" y="29"/>
                    <a:pt x="176" y="23"/>
                    <a:pt x="159" y="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78" y="12"/>
                    <a:pt x="190" y="24"/>
                    <a:pt x="202" y="35"/>
                  </a:cubicBezTo>
                  <a:cubicBezTo>
                    <a:pt x="222" y="54"/>
                    <a:pt x="244" y="70"/>
                    <a:pt x="263" y="89"/>
                  </a:cubicBezTo>
                  <a:cubicBezTo>
                    <a:pt x="269" y="95"/>
                    <a:pt x="275" y="100"/>
                    <a:pt x="280" y="106"/>
                  </a:cubicBezTo>
                  <a:cubicBezTo>
                    <a:pt x="274" y="123"/>
                    <a:pt x="268" y="140"/>
                    <a:pt x="260" y="156"/>
                  </a:cubicBezTo>
                  <a:cubicBezTo>
                    <a:pt x="251" y="152"/>
                    <a:pt x="251" y="152"/>
                    <a:pt x="251" y="152"/>
                  </a:cubicBezTo>
                  <a:cubicBezTo>
                    <a:pt x="262" y="108"/>
                    <a:pt x="250" y="92"/>
                    <a:pt x="218" y="62"/>
                  </a:cubicBezTo>
                  <a:cubicBezTo>
                    <a:pt x="215" y="60"/>
                    <a:pt x="209" y="52"/>
                    <a:pt x="205" y="52"/>
                  </a:cubicBezTo>
                  <a:cubicBezTo>
                    <a:pt x="200" y="55"/>
                    <a:pt x="198" y="60"/>
                    <a:pt x="194" y="64"/>
                  </a:cubicBezTo>
                  <a:cubicBezTo>
                    <a:pt x="177" y="81"/>
                    <a:pt x="160" y="98"/>
                    <a:pt x="143" y="115"/>
                  </a:cubicBezTo>
                  <a:cubicBezTo>
                    <a:pt x="142" y="116"/>
                    <a:pt x="140" y="118"/>
                    <a:pt x="139" y="119"/>
                  </a:cubicBezTo>
                  <a:cubicBezTo>
                    <a:pt x="140" y="120"/>
                    <a:pt x="142" y="122"/>
                    <a:pt x="143" y="123"/>
                  </a:cubicBezTo>
                  <a:cubicBezTo>
                    <a:pt x="151" y="130"/>
                    <a:pt x="159" y="139"/>
                    <a:pt x="168" y="144"/>
                  </a:cubicBezTo>
                  <a:cubicBezTo>
                    <a:pt x="184" y="154"/>
                    <a:pt x="194" y="145"/>
                    <a:pt x="206" y="136"/>
                  </a:cubicBezTo>
                  <a:cubicBezTo>
                    <a:pt x="213" y="142"/>
                    <a:pt x="213" y="142"/>
                    <a:pt x="213" y="142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54" y="189"/>
                    <a:pt x="154" y="189"/>
                    <a:pt x="154" y="189"/>
                  </a:cubicBezTo>
                  <a:cubicBezTo>
                    <a:pt x="160" y="182"/>
                    <a:pt x="167" y="174"/>
                    <a:pt x="167" y="165"/>
                  </a:cubicBezTo>
                  <a:cubicBezTo>
                    <a:pt x="167" y="155"/>
                    <a:pt x="145" y="136"/>
                    <a:pt x="137" y="128"/>
                  </a:cubicBezTo>
                  <a:cubicBezTo>
                    <a:pt x="136" y="127"/>
                    <a:pt x="134" y="126"/>
                    <a:pt x="133" y="126"/>
                  </a:cubicBezTo>
                  <a:cubicBezTo>
                    <a:pt x="132" y="126"/>
                    <a:pt x="125" y="133"/>
                    <a:pt x="123" y="134"/>
                  </a:cubicBezTo>
                  <a:cubicBezTo>
                    <a:pt x="90" y="169"/>
                    <a:pt x="90" y="169"/>
                    <a:pt x="90" y="169"/>
                  </a:cubicBezTo>
                  <a:cubicBezTo>
                    <a:pt x="88" y="172"/>
                    <a:pt x="68" y="193"/>
                    <a:pt x="67" y="195"/>
                  </a:cubicBezTo>
                  <a:cubicBezTo>
                    <a:pt x="66" y="200"/>
                    <a:pt x="91" y="224"/>
                    <a:pt x="96" y="229"/>
                  </a:cubicBezTo>
                  <a:cubicBezTo>
                    <a:pt x="104" y="235"/>
                    <a:pt x="112" y="242"/>
                    <a:pt x="121" y="246"/>
                  </a:cubicBezTo>
                  <a:cubicBezTo>
                    <a:pt x="138" y="253"/>
                    <a:pt x="167" y="242"/>
                    <a:pt x="182" y="235"/>
                  </a:cubicBezTo>
                  <a:cubicBezTo>
                    <a:pt x="186" y="240"/>
                    <a:pt x="186" y="240"/>
                    <a:pt x="186" y="240"/>
                  </a:cubicBezTo>
                  <a:cubicBezTo>
                    <a:pt x="172" y="255"/>
                    <a:pt x="156" y="270"/>
                    <a:pt x="139" y="2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DB3CEA9-E41C-40C7-B3C5-6D6053ACC9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3" y="1740"/>
              <a:ext cx="159" cy="164"/>
            </a:xfrm>
            <a:custGeom>
              <a:avLst/>
              <a:gdLst>
                <a:gd name="T0" fmla="*/ 87 w 296"/>
                <a:gd name="T1" fmla="*/ 264 h 306"/>
                <a:gd name="T2" fmla="*/ 63 w 296"/>
                <a:gd name="T3" fmla="*/ 222 h 306"/>
                <a:gd name="T4" fmla="*/ 72 w 296"/>
                <a:gd name="T5" fmla="*/ 217 h 306"/>
                <a:gd name="T6" fmla="*/ 88 w 296"/>
                <a:gd name="T7" fmla="*/ 233 h 306"/>
                <a:gd name="T8" fmla="*/ 97 w 296"/>
                <a:gd name="T9" fmla="*/ 215 h 306"/>
                <a:gd name="T10" fmla="*/ 122 w 296"/>
                <a:gd name="T11" fmla="*/ 147 h 306"/>
                <a:gd name="T12" fmla="*/ 128 w 296"/>
                <a:gd name="T13" fmla="*/ 124 h 306"/>
                <a:gd name="T14" fmla="*/ 127 w 296"/>
                <a:gd name="T15" fmla="*/ 121 h 306"/>
                <a:gd name="T16" fmla="*/ 123 w 296"/>
                <a:gd name="T17" fmla="*/ 113 h 306"/>
                <a:gd name="T18" fmla="*/ 62 w 296"/>
                <a:gd name="T19" fmla="*/ 145 h 306"/>
                <a:gd name="T20" fmla="*/ 48 w 296"/>
                <a:gd name="T21" fmla="*/ 156 h 306"/>
                <a:gd name="T22" fmla="*/ 54 w 296"/>
                <a:gd name="T23" fmla="*/ 186 h 306"/>
                <a:gd name="T24" fmla="*/ 46 w 296"/>
                <a:gd name="T25" fmla="*/ 191 h 306"/>
                <a:gd name="T26" fmla="*/ 20 w 296"/>
                <a:gd name="T27" fmla="*/ 141 h 306"/>
                <a:gd name="T28" fmla="*/ 0 w 296"/>
                <a:gd name="T29" fmla="*/ 106 h 306"/>
                <a:gd name="T30" fmla="*/ 9 w 296"/>
                <a:gd name="T31" fmla="*/ 101 h 306"/>
                <a:gd name="T32" fmla="*/ 29 w 296"/>
                <a:gd name="T33" fmla="*/ 123 h 306"/>
                <a:gd name="T34" fmla="*/ 58 w 296"/>
                <a:gd name="T35" fmla="*/ 111 h 306"/>
                <a:gd name="T36" fmla="*/ 132 w 296"/>
                <a:gd name="T37" fmla="*/ 73 h 306"/>
                <a:gd name="T38" fmla="*/ 196 w 296"/>
                <a:gd name="T39" fmla="*/ 34 h 306"/>
                <a:gd name="T40" fmla="*/ 187 w 296"/>
                <a:gd name="T41" fmla="*/ 5 h 306"/>
                <a:gd name="T42" fmla="*/ 196 w 296"/>
                <a:gd name="T43" fmla="*/ 0 h 306"/>
                <a:gd name="T44" fmla="*/ 243 w 296"/>
                <a:gd name="T45" fmla="*/ 88 h 306"/>
                <a:gd name="T46" fmla="*/ 234 w 296"/>
                <a:gd name="T47" fmla="*/ 93 h 306"/>
                <a:gd name="T48" fmla="*/ 217 w 296"/>
                <a:gd name="T49" fmla="*/ 70 h 306"/>
                <a:gd name="T50" fmla="*/ 187 w 296"/>
                <a:gd name="T51" fmla="*/ 80 h 306"/>
                <a:gd name="T52" fmla="*/ 174 w 296"/>
                <a:gd name="T53" fmla="*/ 87 h 306"/>
                <a:gd name="T54" fmla="*/ 132 w 296"/>
                <a:gd name="T55" fmla="*/ 109 h 306"/>
                <a:gd name="T56" fmla="*/ 133 w 296"/>
                <a:gd name="T57" fmla="*/ 111 h 306"/>
                <a:gd name="T58" fmla="*/ 173 w 296"/>
                <a:gd name="T59" fmla="*/ 132 h 306"/>
                <a:gd name="T60" fmla="*/ 249 w 296"/>
                <a:gd name="T61" fmla="*/ 144 h 306"/>
                <a:gd name="T62" fmla="*/ 247 w 296"/>
                <a:gd name="T63" fmla="*/ 118 h 306"/>
                <a:gd name="T64" fmla="*/ 255 w 296"/>
                <a:gd name="T65" fmla="*/ 113 h 306"/>
                <a:gd name="T66" fmla="*/ 296 w 296"/>
                <a:gd name="T67" fmla="*/ 190 h 306"/>
                <a:gd name="T68" fmla="*/ 288 w 296"/>
                <a:gd name="T69" fmla="*/ 195 h 306"/>
                <a:gd name="T70" fmla="*/ 243 w 296"/>
                <a:gd name="T71" fmla="*/ 162 h 306"/>
                <a:gd name="T72" fmla="*/ 200 w 296"/>
                <a:gd name="T73" fmla="*/ 151 h 306"/>
                <a:gd name="T74" fmla="*/ 156 w 296"/>
                <a:gd name="T75" fmla="*/ 140 h 306"/>
                <a:gd name="T76" fmla="*/ 140 w 296"/>
                <a:gd name="T77" fmla="*/ 186 h 306"/>
                <a:gd name="T78" fmla="*/ 119 w 296"/>
                <a:gd name="T79" fmla="*/ 248 h 306"/>
                <a:gd name="T80" fmla="*/ 109 w 296"/>
                <a:gd name="T81" fmla="*/ 283 h 306"/>
                <a:gd name="T82" fmla="*/ 113 w 296"/>
                <a:gd name="T83" fmla="*/ 301 h 306"/>
                <a:gd name="T84" fmla="*/ 105 w 296"/>
                <a:gd name="T85" fmla="*/ 306 h 306"/>
                <a:gd name="T86" fmla="*/ 87 w 296"/>
                <a:gd name="T87" fmla="*/ 26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6" h="306">
                  <a:moveTo>
                    <a:pt x="87" y="264"/>
                  </a:moveTo>
                  <a:cubicBezTo>
                    <a:pt x="79" y="250"/>
                    <a:pt x="72" y="235"/>
                    <a:pt x="63" y="222"/>
                  </a:cubicBezTo>
                  <a:cubicBezTo>
                    <a:pt x="72" y="217"/>
                    <a:pt x="72" y="217"/>
                    <a:pt x="72" y="217"/>
                  </a:cubicBezTo>
                  <a:cubicBezTo>
                    <a:pt x="74" y="221"/>
                    <a:pt x="81" y="237"/>
                    <a:pt x="88" y="233"/>
                  </a:cubicBezTo>
                  <a:cubicBezTo>
                    <a:pt x="93" y="231"/>
                    <a:pt x="95" y="219"/>
                    <a:pt x="97" y="215"/>
                  </a:cubicBezTo>
                  <a:cubicBezTo>
                    <a:pt x="106" y="192"/>
                    <a:pt x="113" y="170"/>
                    <a:pt x="122" y="147"/>
                  </a:cubicBezTo>
                  <a:cubicBezTo>
                    <a:pt x="123" y="141"/>
                    <a:pt x="129" y="129"/>
                    <a:pt x="128" y="124"/>
                  </a:cubicBezTo>
                  <a:cubicBezTo>
                    <a:pt x="128" y="123"/>
                    <a:pt x="127" y="122"/>
                    <a:pt x="127" y="121"/>
                  </a:cubicBezTo>
                  <a:cubicBezTo>
                    <a:pt x="125" y="118"/>
                    <a:pt x="124" y="115"/>
                    <a:pt x="123" y="113"/>
                  </a:cubicBezTo>
                  <a:cubicBezTo>
                    <a:pt x="62" y="145"/>
                    <a:pt x="62" y="145"/>
                    <a:pt x="62" y="145"/>
                  </a:cubicBezTo>
                  <a:cubicBezTo>
                    <a:pt x="58" y="148"/>
                    <a:pt x="51" y="151"/>
                    <a:pt x="48" y="156"/>
                  </a:cubicBezTo>
                  <a:cubicBezTo>
                    <a:pt x="45" y="165"/>
                    <a:pt x="50" y="178"/>
                    <a:pt x="54" y="186"/>
                  </a:cubicBezTo>
                  <a:cubicBezTo>
                    <a:pt x="46" y="191"/>
                    <a:pt x="46" y="191"/>
                    <a:pt x="46" y="191"/>
                  </a:cubicBezTo>
                  <a:cubicBezTo>
                    <a:pt x="37" y="174"/>
                    <a:pt x="29" y="157"/>
                    <a:pt x="20" y="141"/>
                  </a:cubicBezTo>
                  <a:cubicBezTo>
                    <a:pt x="14" y="129"/>
                    <a:pt x="7" y="117"/>
                    <a:pt x="0" y="106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14" y="108"/>
                    <a:pt x="19" y="121"/>
                    <a:pt x="29" y="123"/>
                  </a:cubicBezTo>
                  <a:cubicBezTo>
                    <a:pt x="36" y="124"/>
                    <a:pt x="51" y="114"/>
                    <a:pt x="58" y="111"/>
                  </a:cubicBezTo>
                  <a:cubicBezTo>
                    <a:pt x="82" y="98"/>
                    <a:pt x="107" y="86"/>
                    <a:pt x="132" y="73"/>
                  </a:cubicBezTo>
                  <a:cubicBezTo>
                    <a:pt x="143" y="67"/>
                    <a:pt x="192" y="43"/>
                    <a:pt x="196" y="34"/>
                  </a:cubicBezTo>
                  <a:cubicBezTo>
                    <a:pt x="199" y="27"/>
                    <a:pt x="190" y="13"/>
                    <a:pt x="187" y="5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43" y="88"/>
                    <a:pt x="243" y="88"/>
                    <a:pt x="243" y="88"/>
                  </a:cubicBezTo>
                  <a:cubicBezTo>
                    <a:pt x="234" y="93"/>
                    <a:pt x="234" y="93"/>
                    <a:pt x="234" y="93"/>
                  </a:cubicBezTo>
                  <a:cubicBezTo>
                    <a:pt x="230" y="85"/>
                    <a:pt x="226" y="74"/>
                    <a:pt x="217" y="70"/>
                  </a:cubicBezTo>
                  <a:cubicBezTo>
                    <a:pt x="210" y="66"/>
                    <a:pt x="194" y="77"/>
                    <a:pt x="187" y="80"/>
                  </a:cubicBezTo>
                  <a:cubicBezTo>
                    <a:pt x="184" y="82"/>
                    <a:pt x="178" y="85"/>
                    <a:pt x="174" y="87"/>
                  </a:cubicBezTo>
                  <a:cubicBezTo>
                    <a:pt x="160" y="94"/>
                    <a:pt x="146" y="102"/>
                    <a:pt x="132" y="109"/>
                  </a:cubicBezTo>
                  <a:cubicBezTo>
                    <a:pt x="133" y="111"/>
                    <a:pt x="133" y="111"/>
                    <a:pt x="133" y="111"/>
                  </a:cubicBezTo>
                  <a:cubicBezTo>
                    <a:pt x="140" y="125"/>
                    <a:pt x="159" y="128"/>
                    <a:pt x="173" y="132"/>
                  </a:cubicBezTo>
                  <a:cubicBezTo>
                    <a:pt x="187" y="136"/>
                    <a:pt x="238" y="150"/>
                    <a:pt x="249" y="144"/>
                  </a:cubicBezTo>
                  <a:cubicBezTo>
                    <a:pt x="258" y="140"/>
                    <a:pt x="249" y="124"/>
                    <a:pt x="247" y="118"/>
                  </a:cubicBezTo>
                  <a:cubicBezTo>
                    <a:pt x="255" y="113"/>
                    <a:pt x="255" y="113"/>
                    <a:pt x="255" y="113"/>
                  </a:cubicBezTo>
                  <a:cubicBezTo>
                    <a:pt x="296" y="190"/>
                    <a:pt x="296" y="190"/>
                    <a:pt x="296" y="190"/>
                  </a:cubicBezTo>
                  <a:cubicBezTo>
                    <a:pt x="288" y="195"/>
                    <a:pt x="288" y="195"/>
                    <a:pt x="288" y="195"/>
                  </a:cubicBezTo>
                  <a:cubicBezTo>
                    <a:pt x="272" y="170"/>
                    <a:pt x="270" y="170"/>
                    <a:pt x="243" y="162"/>
                  </a:cubicBezTo>
                  <a:cubicBezTo>
                    <a:pt x="229" y="157"/>
                    <a:pt x="214" y="155"/>
                    <a:pt x="200" y="151"/>
                  </a:cubicBezTo>
                  <a:cubicBezTo>
                    <a:pt x="186" y="147"/>
                    <a:pt x="171" y="144"/>
                    <a:pt x="156" y="140"/>
                  </a:cubicBezTo>
                  <a:cubicBezTo>
                    <a:pt x="152" y="155"/>
                    <a:pt x="146" y="171"/>
                    <a:pt x="140" y="186"/>
                  </a:cubicBezTo>
                  <a:cubicBezTo>
                    <a:pt x="133" y="207"/>
                    <a:pt x="126" y="228"/>
                    <a:pt x="119" y="248"/>
                  </a:cubicBezTo>
                  <a:cubicBezTo>
                    <a:pt x="116" y="256"/>
                    <a:pt x="109" y="276"/>
                    <a:pt x="109" y="283"/>
                  </a:cubicBezTo>
                  <a:cubicBezTo>
                    <a:pt x="109" y="291"/>
                    <a:pt x="110" y="294"/>
                    <a:pt x="113" y="301"/>
                  </a:cubicBezTo>
                  <a:cubicBezTo>
                    <a:pt x="105" y="306"/>
                    <a:pt x="105" y="306"/>
                    <a:pt x="105" y="306"/>
                  </a:cubicBezTo>
                  <a:cubicBezTo>
                    <a:pt x="101" y="290"/>
                    <a:pt x="93" y="277"/>
                    <a:pt x="87" y="2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E8B5349-9897-4A93-AE2E-2CFD3ABED4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" y="1957"/>
              <a:ext cx="136" cy="110"/>
            </a:xfrm>
            <a:custGeom>
              <a:avLst/>
              <a:gdLst>
                <a:gd name="T0" fmla="*/ 187 w 252"/>
                <a:gd name="T1" fmla="*/ 196 h 205"/>
                <a:gd name="T2" fmla="*/ 218 w 252"/>
                <a:gd name="T3" fmla="*/ 180 h 205"/>
                <a:gd name="T4" fmla="*/ 222 w 252"/>
                <a:gd name="T5" fmla="*/ 132 h 205"/>
                <a:gd name="T6" fmla="*/ 219 w 252"/>
                <a:gd name="T7" fmla="*/ 116 h 205"/>
                <a:gd name="T8" fmla="*/ 55 w 252"/>
                <a:gd name="T9" fmla="*/ 141 h 205"/>
                <a:gd name="T10" fmla="*/ 29 w 252"/>
                <a:gd name="T11" fmla="*/ 185 h 205"/>
                <a:gd name="T12" fmla="*/ 18 w 252"/>
                <a:gd name="T13" fmla="*/ 187 h 205"/>
                <a:gd name="T14" fmla="*/ 0 w 252"/>
                <a:gd name="T15" fmla="*/ 79 h 205"/>
                <a:gd name="T16" fmla="*/ 11 w 252"/>
                <a:gd name="T17" fmla="*/ 78 h 205"/>
                <a:gd name="T18" fmla="*/ 25 w 252"/>
                <a:gd name="T19" fmla="*/ 107 h 205"/>
                <a:gd name="T20" fmla="*/ 56 w 252"/>
                <a:gd name="T21" fmla="*/ 106 h 205"/>
                <a:gd name="T22" fmla="*/ 144 w 252"/>
                <a:gd name="T23" fmla="*/ 92 h 205"/>
                <a:gd name="T24" fmla="*/ 213 w 252"/>
                <a:gd name="T25" fmla="*/ 81 h 205"/>
                <a:gd name="T26" fmla="*/ 209 w 252"/>
                <a:gd name="T27" fmla="*/ 60 h 205"/>
                <a:gd name="T28" fmla="*/ 206 w 252"/>
                <a:gd name="T29" fmla="*/ 44 h 205"/>
                <a:gd name="T30" fmla="*/ 157 w 252"/>
                <a:gd name="T31" fmla="*/ 11 h 205"/>
                <a:gd name="T32" fmla="*/ 158 w 252"/>
                <a:gd name="T33" fmla="*/ 0 h 205"/>
                <a:gd name="T34" fmla="*/ 223 w 252"/>
                <a:gd name="T35" fmla="*/ 6 h 205"/>
                <a:gd name="T36" fmla="*/ 223 w 252"/>
                <a:gd name="T37" fmla="*/ 11 h 205"/>
                <a:gd name="T38" fmla="*/ 216 w 252"/>
                <a:gd name="T39" fmla="*/ 37 h 205"/>
                <a:gd name="T40" fmla="*/ 238 w 252"/>
                <a:gd name="T41" fmla="*/ 169 h 205"/>
                <a:gd name="T42" fmla="*/ 252 w 252"/>
                <a:gd name="T43" fmla="*/ 188 h 205"/>
                <a:gd name="T44" fmla="*/ 252 w 252"/>
                <a:gd name="T45" fmla="*/ 193 h 205"/>
                <a:gd name="T46" fmla="*/ 189 w 252"/>
                <a:gd name="T47" fmla="*/ 205 h 205"/>
                <a:gd name="T48" fmla="*/ 187 w 252"/>
                <a:gd name="T49" fmla="*/ 19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2" h="205">
                  <a:moveTo>
                    <a:pt x="187" y="196"/>
                  </a:moveTo>
                  <a:cubicBezTo>
                    <a:pt x="196" y="193"/>
                    <a:pt x="214" y="186"/>
                    <a:pt x="218" y="180"/>
                  </a:cubicBezTo>
                  <a:cubicBezTo>
                    <a:pt x="228" y="167"/>
                    <a:pt x="225" y="147"/>
                    <a:pt x="222" y="132"/>
                  </a:cubicBezTo>
                  <a:cubicBezTo>
                    <a:pt x="221" y="126"/>
                    <a:pt x="220" y="121"/>
                    <a:pt x="219" y="116"/>
                  </a:cubicBezTo>
                  <a:cubicBezTo>
                    <a:pt x="165" y="124"/>
                    <a:pt x="109" y="133"/>
                    <a:pt x="55" y="141"/>
                  </a:cubicBezTo>
                  <a:cubicBezTo>
                    <a:pt x="25" y="146"/>
                    <a:pt x="27" y="159"/>
                    <a:pt x="29" y="185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3" y="88"/>
                    <a:pt x="14" y="103"/>
                    <a:pt x="25" y="107"/>
                  </a:cubicBezTo>
                  <a:cubicBezTo>
                    <a:pt x="32" y="110"/>
                    <a:pt x="48" y="108"/>
                    <a:pt x="56" y="106"/>
                  </a:cubicBezTo>
                  <a:cubicBezTo>
                    <a:pt x="85" y="102"/>
                    <a:pt x="115" y="97"/>
                    <a:pt x="144" y="92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12" y="75"/>
                    <a:pt x="211" y="68"/>
                    <a:pt x="209" y="60"/>
                  </a:cubicBezTo>
                  <a:cubicBezTo>
                    <a:pt x="208" y="55"/>
                    <a:pt x="207" y="49"/>
                    <a:pt x="206" y="44"/>
                  </a:cubicBezTo>
                  <a:cubicBezTo>
                    <a:pt x="201" y="21"/>
                    <a:pt x="177" y="15"/>
                    <a:pt x="157" y="11"/>
                  </a:cubicBezTo>
                  <a:cubicBezTo>
                    <a:pt x="157" y="7"/>
                    <a:pt x="158" y="4"/>
                    <a:pt x="158" y="0"/>
                  </a:cubicBezTo>
                  <a:cubicBezTo>
                    <a:pt x="223" y="6"/>
                    <a:pt x="223" y="6"/>
                    <a:pt x="223" y="6"/>
                  </a:cubicBezTo>
                  <a:cubicBezTo>
                    <a:pt x="223" y="11"/>
                    <a:pt x="223" y="11"/>
                    <a:pt x="223" y="11"/>
                  </a:cubicBezTo>
                  <a:cubicBezTo>
                    <a:pt x="214" y="18"/>
                    <a:pt x="214" y="27"/>
                    <a:pt x="216" y="37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40" y="180"/>
                    <a:pt x="244" y="183"/>
                    <a:pt x="252" y="188"/>
                  </a:cubicBezTo>
                  <a:cubicBezTo>
                    <a:pt x="252" y="193"/>
                    <a:pt x="252" y="193"/>
                    <a:pt x="252" y="193"/>
                  </a:cubicBezTo>
                  <a:cubicBezTo>
                    <a:pt x="231" y="199"/>
                    <a:pt x="211" y="201"/>
                    <a:pt x="189" y="205"/>
                  </a:cubicBezTo>
                  <a:cubicBezTo>
                    <a:pt x="189" y="202"/>
                    <a:pt x="188" y="199"/>
                    <a:pt x="187" y="1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264086AC-8ECB-4C84-9B80-E843C23BA2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93" y="2165"/>
              <a:ext cx="124" cy="66"/>
            </a:xfrm>
            <a:custGeom>
              <a:avLst/>
              <a:gdLst>
                <a:gd name="T0" fmla="*/ 204 w 230"/>
                <a:gd name="T1" fmla="*/ 90 h 123"/>
                <a:gd name="T2" fmla="*/ 155 w 230"/>
                <a:gd name="T3" fmla="*/ 82 h 123"/>
                <a:gd name="T4" fmla="*/ 52 w 230"/>
                <a:gd name="T5" fmla="*/ 71 h 123"/>
                <a:gd name="T6" fmla="*/ 9 w 230"/>
                <a:gd name="T7" fmla="*/ 100 h 123"/>
                <a:gd name="T8" fmla="*/ 0 w 230"/>
                <a:gd name="T9" fmla="*/ 99 h 123"/>
                <a:gd name="T10" fmla="*/ 11 w 230"/>
                <a:gd name="T11" fmla="*/ 0 h 123"/>
                <a:gd name="T12" fmla="*/ 20 w 230"/>
                <a:gd name="T13" fmla="*/ 1 h 123"/>
                <a:gd name="T14" fmla="*/ 56 w 230"/>
                <a:gd name="T15" fmla="*/ 37 h 123"/>
                <a:gd name="T16" fmla="*/ 172 w 230"/>
                <a:gd name="T17" fmla="*/ 51 h 123"/>
                <a:gd name="T18" fmla="*/ 191 w 230"/>
                <a:gd name="T19" fmla="*/ 54 h 123"/>
                <a:gd name="T20" fmla="*/ 220 w 230"/>
                <a:gd name="T21" fmla="*/ 24 h 123"/>
                <a:gd name="T22" fmla="*/ 230 w 230"/>
                <a:gd name="T23" fmla="*/ 25 h 123"/>
                <a:gd name="T24" fmla="*/ 219 w 230"/>
                <a:gd name="T25" fmla="*/ 123 h 123"/>
                <a:gd name="T26" fmla="*/ 209 w 230"/>
                <a:gd name="T27" fmla="*/ 122 h 123"/>
                <a:gd name="T28" fmla="*/ 204 w 230"/>
                <a:gd name="T29" fmla="*/ 9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" h="123">
                  <a:moveTo>
                    <a:pt x="204" y="90"/>
                  </a:moveTo>
                  <a:cubicBezTo>
                    <a:pt x="200" y="87"/>
                    <a:pt x="163" y="83"/>
                    <a:pt x="155" y="82"/>
                  </a:cubicBezTo>
                  <a:cubicBezTo>
                    <a:pt x="121" y="78"/>
                    <a:pt x="86" y="74"/>
                    <a:pt x="52" y="71"/>
                  </a:cubicBezTo>
                  <a:cubicBezTo>
                    <a:pt x="19" y="67"/>
                    <a:pt x="16" y="65"/>
                    <a:pt x="9" y="10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7" y="37"/>
                    <a:pt x="25" y="34"/>
                    <a:pt x="56" y="37"/>
                  </a:cubicBezTo>
                  <a:cubicBezTo>
                    <a:pt x="95" y="42"/>
                    <a:pt x="134" y="46"/>
                    <a:pt x="172" y="51"/>
                  </a:cubicBezTo>
                  <a:cubicBezTo>
                    <a:pt x="178" y="52"/>
                    <a:pt x="185" y="53"/>
                    <a:pt x="191" y="54"/>
                  </a:cubicBezTo>
                  <a:cubicBezTo>
                    <a:pt x="218" y="57"/>
                    <a:pt x="216" y="45"/>
                    <a:pt x="220" y="24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19" y="123"/>
                    <a:pt x="219" y="123"/>
                    <a:pt x="219" y="123"/>
                  </a:cubicBezTo>
                  <a:cubicBezTo>
                    <a:pt x="209" y="122"/>
                    <a:pt x="209" y="122"/>
                    <a:pt x="209" y="122"/>
                  </a:cubicBezTo>
                  <a:cubicBezTo>
                    <a:pt x="210" y="114"/>
                    <a:pt x="214" y="98"/>
                    <a:pt x="204" y="9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F8211D71-C944-4B6C-B8F5-1DC08AEC80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42" y="2319"/>
              <a:ext cx="133" cy="133"/>
            </a:xfrm>
            <a:custGeom>
              <a:avLst/>
              <a:gdLst>
                <a:gd name="T0" fmla="*/ 69 w 248"/>
                <a:gd name="T1" fmla="*/ 232 h 247"/>
                <a:gd name="T2" fmla="*/ 146 w 248"/>
                <a:gd name="T3" fmla="*/ 239 h 247"/>
                <a:gd name="T4" fmla="*/ 222 w 248"/>
                <a:gd name="T5" fmla="*/ 173 h 247"/>
                <a:gd name="T6" fmla="*/ 165 w 248"/>
                <a:gd name="T7" fmla="*/ 16 h 247"/>
                <a:gd name="T8" fmla="*/ 64 w 248"/>
                <a:gd name="T9" fmla="*/ 20 h 247"/>
                <a:gd name="T10" fmla="*/ 14 w 248"/>
                <a:gd name="T11" fmla="*/ 77 h 247"/>
                <a:gd name="T12" fmla="*/ 13 w 248"/>
                <a:gd name="T13" fmla="*/ 173 h 247"/>
                <a:gd name="T14" fmla="*/ 69 w 248"/>
                <a:gd name="T15" fmla="*/ 232 h 247"/>
                <a:gd name="T16" fmla="*/ 86 w 248"/>
                <a:gd name="T17" fmla="*/ 194 h 247"/>
                <a:gd name="T18" fmla="*/ 24 w 248"/>
                <a:gd name="T19" fmla="*/ 145 h 247"/>
                <a:gd name="T20" fmla="*/ 21 w 248"/>
                <a:gd name="T21" fmla="*/ 87 h 247"/>
                <a:gd name="T22" fmla="*/ 153 w 248"/>
                <a:gd name="T23" fmla="*/ 53 h 247"/>
                <a:gd name="T24" fmla="*/ 215 w 248"/>
                <a:gd name="T25" fmla="*/ 162 h 247"/>
                <a:gd name="T26" fmla="*/ 156 w 248"/>
                <a:gd name="T27" fmla="*/ 204 h 247"/>
                <a:gd name="T28" fmla="*/ 86 w 248"/>
                <a:gd name="T29" fmla="*/ 19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247">
                  <a:moveTo>
                    <a:pt x="69" y="232"/>
                  </a:moveTo>
                  <a:cubicBezTo>
                    <a:pt x="93" y="242"/>
                    <a:pt x="121" y="247"/>
                    <a:pt x="146" y="239"/>
                  </a:cubicBezTo>
                  <a:cubicBezTo>
                    <a:pt x="182" y="229"/>
                    <a:pt x="206" y="206"/>
                    <a:pt x="222" y="173"/>
                  </a:cubicBezTo>
                  <a:cubicBezTo>
                    <a:pt x="248" y="113"/>
                    <a:pt x="226" y="42"/>
                    <a:pt x="165" y="16"/>
                  </a:cubicBezTo>
                  <a:cubicBezTo>
                    <a:pt x="128" y="0"/>
                    <a:pt x="99" y="0"/>
                    <a:pt x="64" y="20"/>
                  </a:cubicBezTo>
                  <a:cubicBezTo>
                    <a:pt x="40" y="34"/>
                    <a:pt x="25" y="52"/>
                    <a:pt x="14" y="77"/>
                  </a:cubicBezTo>
                  <a:cubicBezTo>
                    <a:pt x="0" y="110"/>
                    <a:pt x="1" y="140"/>
                    <a:pt x="13" y="173"/>
                  </a:cubicBezTo>
                  <a:cubicBezTo>
                    <a:pt x="23" y="198"/>
                    <a:pt x="45" y="221"/>
                    <a:pt x="69" y="232"/>
                  </a:cubicBezTo>
                  <a:moveTo>
                    <a:pt x="86" y="194"/>
                  </a:moveTo>
                  <a:cubicBezTo>
                    <a:pt x="63" y="184"/>
                    <a:pt x="36" y="169"/>
                    <a:pt x="24" y="145"/>
                  </a:cubicBezTo>
                  <a:cubicBezTo>
                    <a:pt x="16" y="128"/>
                    <a:pt x="13" y="105"/>
                    <a:pt x="21" y="87"/>
                  </a:cubicBezTo>
                  <a:cubicBezTo>
                    <a:pt x="44" y="36"/>
                    <a:pt x="109" y="34"/>
                    <a:pt x="153" y="53"/>
                  </a:cubicBezTo>
                  <a:cubicBezTo>
                    <a:pt x="193" y="71"/>
                    <a:pt x="236" y="115"/>
                    <a:pt x="215" y="162"/>
                  </a:cubicBezTo>
                  <a:cubicBezTo>
                    <a:pt x="204" y="188"/>
                    <a:pt x="182" y="199"/>
                    <a:pt x="156" y="204"/>
                  </a:cubicBezTo>
                  <a:cubicBezTo>
                    <a:pt x="136" y="207"/>
                    <a:pt x="104" y="202"/>
                    <a:pt x="86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687F7E8B-9F80-40F8-8C4A-831E94F8F6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" y="2488"/>
              <a:ext cx="171" cy="184"/>
            </a:xfrm>
            <a:custGeom>
              <a:avLst/>
              <a:gdLst>
                <a:gd name="T0" fmla="*/ 141 w 319"/>
                <a:gd name="T1" fmla="*/ 307 h 344"/>
                <a:gd name="T2" fmla="*/ 113 w 319"/>
                <a:gd name="T3" fmla="*/ 273 h 344"/>
                <a:gd name="T4" fmla="*/ 30 w 319"/>
                <a:gd name="T5" fmla="*/ 188 h 344"/>
                <a:gd name="T6" fmla="*/ 0 w 319"/>
                <a:gd name="T7" fmla="*/ 162 h 344"/>
                <a:gd name="T8" fmla="*/ 5 w 319"/>
                <a:gd name="T9" fmla="*/ 152 h 344"/>
                <a:gd name="T10" fmla="*/ 22 w 319"/>
                <a:gd name="T11" fmla="*/ 155 h 344"/>
                <a:gd name="T12" fmla="*/ 61 w 319"/>
                <a:gd name="T13" fmla="*/ 157 h 344"/>
                <a:gd name="T14" fmla="*/ 125 w 319"/>
                <a:gd name="T15" fmla="*/ 159 h 344"/>
                <a:gd name="T16" fmla="*/ 255 w 319"/>
                <a:gd name="T17" fmla="*/ 162 h 344"/>
                <a:gd name="T18" fmla="*/ 252 w 319"/>
                <a:gd name="T19" fmla="*/ 159 h 344"/>
                <a:gd name="T20" fmla="*/ 173 w 319"/>
                <a:gd name="T21" fmla="*/ 83 h 344"/>
                <a:gd name="T22" fmla="*/ 138 w 319"/>
                <a:gd name="T23" fmla="*/ 56 h 344"/>
                <a:gd name="T24" fmla="*/ 104 w 319"/>
                <a:gd name="T25" fmla="*/ 72 h 344"/>
                <a:gd name="T26" fmla="*/ 97 w 319"/>
                <a:gd name="T27" fmla="*/ 65 h 344"/>
                <a:gd name="T28" fmla="*/ 161 w 319"/>
                <a:gd name="T29" fmla="*/ 0 h 344"/>
                <a:gd name="T30" fmla="*/ 168 w 319"/>
                <a:gd name="T31" fmla="*/ 6 h 344"/>
                <a:gd name="T32" fmla="*/ 153 w 319"/>
                <a:gd name="T33" fmla="*/ 35 h 344"/>
                <a:gd name="T34" fmla="*/ 183 w 319"/>
                <a:gd name="T35" fmla="*/ 71 h 344"/>
                <a:gd name="T36" fmla="*/ 257 w 319"/>
                <a:gd name="T37" fmla="*/ 148 h 344"/>
                <a:gd name="T38" fmla="*/ 312 w 319"/>
                <a:gd name="T39" fmla="*/ 147 h 344"/>
                <a:gd name="T40" fmla="*/ 319 w 319"/>
                <a:gd name="T41" fmla="*/ 154 h 344"/>
                <a:gd name="T42" fmla="*/ 276 w 319"/>
                <a:gd name="T43" fmla="*/ 199 h 344"/>
                <a:gd name="T44" fmla="*/ 256 w 319"/>
                <a:gd name="T45" fmla="*/ 197 h 344"/>
                <a:gd name="T46" fmla="*/ 186 w 319"/>
                <a:gd name="T47" fmla="*/ 194 h 344"/>
                <a:gd name="T48" fmla="*/ 49 w 319"/>
                <a:gd name="T49" fmla="*/ 191 h 344"/>
                <a:gd name="T50" fmla="*/ 123 w 319"/>
                <a:gd name="T51" fmla="*/ 262 h 344"/>
                <a:gd name="T52" fmla="*/ 192 w 319"/>
                <a:gd name="T53" fmla="*/ 271 h 344"/>
                <a:gd name="T54" fmla="*/ 199 w 319"/>
                <a:gd name="T55" fmla="*/ 278 h 344"/>
                <a:gd name="T56" fmla="*/ 134 w 319"/>
                <a:gd name="T57" fmla="*/ 344 h 344"/>
                <a:gd name="T58" fmla="*/ 127 w 319"/>
                <a:gd name="T59" fmla="*/ 338 h 344"/>
                <a:gd name="T60" fmla="*/ 141 w 319"/>
                <a:gd name="T61" fmla="*/ 30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9" h="344">
                  <a:moveTo>
                    <a:pt x="141" y="307"/>
                  </a:moveTo>
                  <a:cubicBezTo>
                    <a:pt x="140" y="299"/>
                    <a:pt x="120" y="279"/>
                    <a:pt x="113" y="273"/>
                  </a:cubicBezTo>
                  <a:cubicBezTo>
                    <a:pt x="86" y="245"/>
                    <a:pt x="58" y="216"/>
                    <a:pt x="30" y="188"/>
                  </a:cubicBezTo>
                  <a:cubicBezTo>
                    <a:pt x="20" y="179"/>
                    <a:pt x="11" y="170"/>
                    <a:pt x="0" y="16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11" y="154"/>
                    <a:pt x="16" y="155"/>
                    <a:pt x="22" y="155"/>
                  </a:cubicBezTo>
                  <a:cubicBezTo>
                    <a:pt x="35" y="157"/>
                    <a:pt x="48" y="157"/>
                    <a:pt x="61" y="157"/>
                  </a:cubicBezTo>
                  <a:cubicBezTo>
                    <a:pt x="82" y="158"/>
                    <a:pt x="104" y="158"/>
                    <a:pt x="125" y="159"/>
                  </a:cubicBezTo>
                  <a:cubicBezTo>
                    <a:pt x="169" y="160"/>
                    <a:pt x="212" y="162"/>
                    <a:pt x="255" y="162"/>
                  </a:cubicBezTo>
                  <a:cubicBezTo>
                    <a:pt x="252" y="159"/>
                    <a:pt x="252" y="159"/>
                    <a:pt x="252" y="159"/>
                  </a:cubicBezTo>
                  <a:cubicBezTo>
                    <a:pt x="226" y="134"/>
                    <a:pt x="200" y="109"/>
                    <a:pt x="173" y="83"/>
                  </a:cubicBezTo>
                  <a:cubicBezTo>
                    <a:pt x="166" y="76"/>
                    <a:pt x="148" y="59"/>
                    <a:pt x="138" y="56"/>
                  </a:cubicBezTo>
                  <a:cubicBezTo>
                    <a:pt x="126" y="53"/>
                    <a:pt x="111" y="65"/>
                    <a:pt x="104" y="72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2" y="14"/>
                    <a:pt x="151" y="25"/>
                    <a:pt x="153" y="35"/>
                  </a:cubicBezTo>
                  <a:cubicBezTo>
                    <a:pt x="155" y="46"/>
                    <a:pt x="175" y="63"/>
                    <a:pt x="183" y="71"/>
                  </a:cubicBezTo>
                  <a:cubicBezTo>
                    <a:pt x="207" y="96"/>
                    <a:pt x="232" y="123"/>
                    <a:pt x="257" y="148"/>
                  </a:cubicBezTo>
                  <a:cubicBezTo>
                    <a:pt x="279" y="169"/>
                    <a:pt x="291" y="166"/>
                    <a:pt x="312" y="147"/>
                  </a:cubicBezTo>
                  <a:cubicBezTo>
                    <a:pt x="319" y="154"/>
                    <a:pt x="319" y="154"/>
                    <a:pt x="319" y="154"/>
                  </a:cubicBezTo>
                  <a:cubicBezTo>
                    <a:pt x="276" y="199"/>
                    <a:pt x="276" y="199"/>
                    <a:pt x="276" y="199"/>
                  </a:cubicBezTo>
                  <a:cubicBezTo>
                    <a:pt x="269" y="197"/>
                    <a:pt x="263" y="197"/>
                    <a:pt x="256" y="197"/>
                  </a:cubicBezTo>
                  <a:cubicBezTo>
                    <a:pt x="233" y="196"/>
                    <a:pt x="209" y="195"/>
                    <a:pt x="186" y="194"/>
                  </a:cubicBezTo>
                  <a:cubicBezTo>
                    <a:pt x="140" y="193"/>
                    <a:pt x="94" y="192"/>
                    <a:pt x="49" y="191"/>
                  </a:cubicBezTo>
                  <a:cubicBezTo>
                    <a:pt x="123" y="262"/>
                    <a:pt x="123" y="262"/>
                    <a:pt x="123" y="262"/>
                  </a:cubicBezTo>
                  <a:cubicBezTo>
                    <a:pt x="151" y="289"/>
                    <a:pt x="161" y="300"/>
                    <a:pt x="192" y="271"/>
                  </a:cubicBezTo>
                  <a:cubicBezTo>
                    <a:pt x="199" y="278"/>
                    <a:pt x="199" y="278"/>
                    <a:pt x="199" y="278"/>
                  </a:cubicBezTo>
                  <a:cubicBezTo>
                    <a:pt x="134" y="344"/>
                    <a:pt x="134" y="344"/>
                    <a:pt x="134" y="344"/>
                  </a:cubicBezTo>
                  <a:cubicBezTo>
                    <a:pt x="127" y="338"/>
                    <a:pt x="127" y="338"/>
                    <a:pt x="127" y="338"/>
                  </a:cubicBezTo>
                  <a:cubicBezTo>
                    <a:pt x="138" y="330"/>
                    <a:pt x="144" y="320"/>
                    <a:pt x="141" y="3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07322401-4446-47CD-8445-91820483C7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3" y="2630"/>
              <a:ext cx="137" cy="149"/>
            </a:xfrm>
            <a:custGeom>
              <a:avLst/>
              <a:gdLst>
                <a:gd name="T0" fmla="*/ 0 w 256"/>
                <a:gd name="T1" fmla="*/ 85 h 278"/>
                <a:gd name="T2" fmla="*/ 109 w 256"/>
                <a:gd name="T3" fmla="*/ 31 h 278"/>
                <a:gd name="T4" fmla="*/ 129 w 256"/>
                <a:gd name="T5" fmla="*/ 22 h 278"/>
                <a:gd name="T6" fmla="*/ 170 w 256"/>
                <a:gd name="T7" fmla="*/ 0 h 278"/>
                <a:gd name="T8" fmla="*/ 175 w 256"/>
                <a:gd name="T9" fmla="*/ 9 h 278"/>
                <a:gd name="T10" fmla="*/ 172 w 256"/>
                <a:gd name="T11" fmla="*/ 10 h 278"/>
                <a:gd name="T12" fmla="*/ 140 w 256"/>
                <a:gd name="T13" fmla="*/ 33 h 278"/>
                <a:gd name="T14" fmla="*/ 151 w 256"/>
                <a:gd name="T15" fmla="*/ 69 h 278"/>
                <a:gd name="T16" fmla="*/ 211 w 256"/>
                <a:gd name="T17" fmla="*/ 187 h 278"/>
                <a:gd name="T18" fmla="*/ 252 w 256"/>
                <a:gd name="T19" fmla="*/ 199 h 278"/>
                <a:gd name="T20" fmla="*/ 256 w 256"/>
                <a:gd name="T21" fmla="*/ 207 h 278"/>
                <a:gd name="T22" fmla="*/ 209 w 256"/>
                <a:gd name="T23" fmla="*/ 230 h 278"/>
                <a:gd name="T24" fmla="*/ 138 w 256"/>
                <a:gd name="T25" fmla="*/ 269 h 278"/>
                <a:gd name="T26" fmla="*/ 117 w 256"/>
                <a:gd name="T27" fmla="*/ 278 h 278"/>
                <a:gd name="T28" fmla="*/ 77 w 256"/>
                <a:gd name="T29" fmla="*/ 242 h 278"/>
                <a:gd name="T30" fmla="*/ 84 w 256"/>
                <a:gd name="T31" fmla="*/ 235 h 278"/>
                <a:gd name="T32" fmla="*/ 179 w 256"/>
                <a:gd name="T33" fmla="*/ 235 h 278"/>
                <a:gd name="T34" fmla="*/ 193 w 256"/>
                <a:gd name="T35" fmla="*/ 227 h 278"/>
                <a:gd name="T36" fmla="*/ 186 w 256"/>
                <a:gd name="T37" fmla="*/ 213 h 278"/>
                <a:gd name="T38" fmla="*/ 154 w 256"/>
                <a:gd name="T39" fmla="*/ 148 h 278"/>
                <a:gd name="T40" fmla="*/ 151 w 256"/>
                <a:gd name="T41" fmla="*/ 143 h 278"/>
                <a:gd name="T42" fmla="*/ 146 w 256"/>
                <a:gd name="T43" fmla="*/ 145 h 278"/>
                <a:gd name="T44" fmla="*/ 117 w 256"/>
                <a:gd name="T45" fmla="*/ 162 h 278"/>
                <a:gd name="T46" fmla="*/ 112 w 256"/>
                <a:gd name="T47" fmla="*/ 199 h 278"/>
                <a:gd name="T48" fmla="*/ 104 w 256"/>
                <a:gd name="T49" fmla="*/ 203 h 278"/>
                <a:gd name="T50" fmla="*/ 71 w 256"/>
                <a:gd name="T51" fmla="*/ 137 h 278"/>
                <a:gd name="T52" fmla="*/ 79 w 256"/>
                <a:gd name="T53" fmla="*/ 133 h 278"/>
                <a:gd name="T54" fmla="*/ 98 w 256"/>
                <a:gd name="T55" fmla="*/ 153 h 278"/>
                <a:gd name="T56" fmla="*/ 143 w 256"/>
                <a:gd name="T57" fmla="*/ 138 h 278"/>
                <a:gd name="T58" fmla="*/ 148 w 256"/>
                <a:gd name="T59" fmla="*/ 135 h 278"/>
                <a:gd name="T60" fmla="*/ 143 w 256"/>
                <a:gd name="T61" fmla="*/ 123 h 278"/>
                <a:gd name="T62" fmla="*/ 121 w 256"/>
                <a:gd name="T63" fmla="*/ 80 h 278"/>
                <a:gd name="T64" fmla="*/ 104 w 256"/>
                <a:gd name="T65" fmla="*/ 49 h 278"/>
                <a:gd name="T66" fmla="*/ 63 w 256"/>
                <a:gd name="T67" fmla="*/ 65 h 278"/>
                <a:gd name="T68" fmla="*/ 39 w 256"/>
                <a:gd name="T69" fmla="*/ 83 h 278"/>
                <a:gd name="T70" fmla="*/ 28 w 256"/>
                <a:gd name="T71" fmla="*/ 145 h 278"/>
                <a:gd name="T72" fmla="*/ 22 w 256"/>
                <a:gd name="T73" fmla="*/ 148 h 278"/>
                <a:gd name="T74" fmla="*/ 0 w 256"/>
                <a:gd name="T75" fmla="*/ 85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6" h="278">
                  <a:moveTo>
                    <a:pt x="0" y="85"/>
                  </a:moveTo>
                  <a:cubicBezTo>
                    <a:pt x="37" y="67"/>
                    <a:pt x="73" y="49"/>
                    <a:pt x="109" y="31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43" y="15"/>
                    <a:pt x="156" y="8"/>
                    <a:pt x="170" y="0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2" y="10"/>
                    <a:pt x="172" y="10"/>
                    <a:pt x="172" y="10"/>
                  </a:cubicBezTo>
                  <a:cubicBezTo>
                    <a:pt x="164" y="14"/>
                    <a:pt x="142" y="24"/>
                    <a:pt x="140" y="33"/>
                  </a:cubicBezTo>
                  <a:cubicBezTo>
                    <a:pt x="138" y="43"/>
                    <a:pt x="148" y="61"/>
                    <a:pt x="151" y="69"/>
                  </a:cubicBezTo>
                  <a:cubicBezTo>
                    <a:pt x="171" y="108"/>
                    <a:pt x="191" y="148"/>
                    <a:pt x="211" y="187"/>
                  </a:cubicBezTo>
                  <a:cubicBezTo>
                    <a:pt x="223" y="212"/>
                    <a:pt x="230" y="208"/>
                    <a:pt x="252" y="199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41" y="215"/>
                    <a:pt x="225" y="222"/>
                    <a:pt x="209" y="230"/>
                  </a:cubicBezTo>
                  <a:cubicBezTo>
                    <a:pt x="184" y="242"/>
                    <a:pt x="162" y="257"/>
                    <a:pt x="138" y="269"/>
                  </a:cubicBezTo>
                  <a:cubicBezTo>
                    <a:pt x="132" y="273"/>
                    <a:pt x="124" y="276"/>
                    <a:pt x="117" y="278"/>
                  </a:cubicBezTo>
                  <a:cubicBezTo>
                    <a:pt x="103" y="266"/>
                    <a:pt x="89" y="256"/>
                    <a:pt x="77" y="242"/>
                  </a:cubicBezTo>
                  <a:cubicBezTo>
                    <a:pt x="84" y="235"/>
                    <a:pt x="84" y="235"/>
                    <a:pt x="84" y="235"/>
                  </a:cubicBezTo>
                  <a:cubicBezTo>
                    <a:pt x="121" y="262"/>
                    <a:pt x="141" y="255"/>
                    <a:pt x="179" y="235"/>
                  </a:cubicBezTo>
                  <a:cubicBezTo>
                    <a:pt x="182" y="233"/>
                    <a:pt x="192" y="230"/>
                    <a:pt x="193" y="227"/>
                  </a:cubicBezTo>
                  <a:cubicBezTo>
                    <a:pt x="192" y="222"/>
                    <a:pt x="188" y="216"/>
                    <a:pt x="186" y="213"/>
                  </a:cubicBezTo>
                  <a:cubicBezTo>
                    <a:pt x="176" y="191"/>
                    <a:pt x="165" y="169"/>
                    <a:pt x="154" y="148"/>
                  </a:cubicBezTo>
                  <a:cubicBezTo>
                    <a:pt x="153" y="146"/>
                    <a:pt x="152" y="144"/>
                    <a:pt x="151" y="143"/>
                  </a:cubicBezTo>
                  <a:cubicBezTo>
                    <a:pt x="149" y="143"/>
                    <a:pt x="148" y="144"/>
                    <a:pt x="146" y="145"/>
                  </a:cubicBezTo>
                  <a:cubicBezTo>
                    <a:pt x="136" y="150"/>
                    <a:pt x="125" y="154"/>
                    <a:pt x="117" y="162"/>
                  </a:cubicBezTo>
                  <a:cubicBezTo>
                    <a:pt x="102" y="173"/>
                    <a:pt x="107" y="185"/>
                    <a:pt x="112" y="199"/>
                  </a:cubicBezTo>
                  <a:cubicBezTo>
                    <a:pt x="104" y="203"/>
                    <a:pt x="104" y="203"/>
                    <a:pt x="104" y="203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79" y="133"/>
                    <a:pt x="79" y="133"/>
                    <a:pt x="79" y="133"/>
                  </a:cubicBezTo>
                  <a:cubicBezTo>
                    <a:pt x="84" y="140"/>
                    <a:pt x="88" y="150"/>
                    <a:pt x="98" y="153"/>
                  </a:cubicBezTo>
                  <a:cubicBezTo>
                    <a:pt x="108" y="156"/>
                    <a:pt x="133" y="142"/>
                    <a:pt x="143" y="138"/>
                  </a:cubicBezTo>
                  <a:cubicBezTo>
                    <a:pt x="144" y="138"/>
                    <a:pt x="147" y="136"/>
                    <a:pt x="148" y="135"/>
                  </a:cubicBezTo>
                  <a:cubicBezTo>
                    <a:pt x="148" y="134"/>
                    <a:pt x="143" y="124"/>
                    <a:pt x="143" y="123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19" y="76"/>
                    <a:pt x="106" y="50"/>
                    <a:pt x="104" y="49"/>
                  </a:cubicBezTo>
                  <a:cubicBezTo>
                    <a:pt x="101" y="47"/>
                    <a:pt x="69" y="62"/>
                    <a:pt x="63" y="65"/>
                  </a:cubicBezTo>
                  <a:cubicBezTo>
                    <a:pt x="55" y="70"/>
                    <a:pt x="45" y="76"/>
                    <a:pt x="39" y="83"/>
                  </a:cubicBezTo>
                  <a:cubicBezTo>
                    <a:pt x="25" y="97"/>
                    <a:pt x="26" y="127"/>
                    <a:pt x="28" y="145"/>
                  </a:cubicBezTo>
                  <a:cubicBezTo>
                    <a:pt x="22" y="148"/>
                    <a:pt x="22" y="148"/>
                    <a:pt x="22" y="148"/>
                  </a:cubicBezTo>
                  <a:cubicBezTo>
                    <a:pt x="14" y="125"/>
                    <a:pt x="6" y="106"/>
                    <a:pt x="0" y="8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3CAC4AF5-F011-4A45-9CFE-31C3112FB3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2" y="2704"/>
              <a:ext cx="142" cy="135"/>
            </a:xfrm>
            <a:custGeom>
              <a:avLst/>
              <a:gdLst>
                <a:gd name="T0" fmla="*/ 30 w 264"/>
                <a:gd name="T1" fmla="*/ 228 h 251"/>
                <a:gd name="T2" fmla="*/ 30 w 264"/>
                <a:gd name="T3" fmla="*/ 184 h 251"/>
                <a:gd name="T4" fmla="*/ 17 w 264"/>
                <a:gd name="T5" fmla="*/ 65 h 251"/>
                <a:gd name="T6" fmla="*/ 11 w 264"/>
                <a:gd name="T7" fmla="*/ 26 h 251"/>
                <a:gd name="T8" fmla="*/ 21 w 264"/>
                <a:gd name="T9" fmla="*/ 21 h 251"/>
                <a:gd name="T10" fmla="*/ 32 w 264"/>
                <a:gd name="T11" fmla="*/ 34 h 251"/>
                <a:gd name="T12" fmla="*/ 61 w 264"/>
                <a:gd name="T13" fmla="*/ 60 h 251"/>
                <a:gd name="T14" fmla="*/ 110 w 264"/>
                <a:gd name="T15" fmla="*/ 103 h 251"/>
                <a:gd name="T16" fmla="*/ 210 w 264"/>
                <a:gd name="T17" fmla="*/ 186 h 251"/>
                <a:gd name="T18" fmla="*/ 210 w 264"/>
                <a:gd name="T19" fmla="*/ 183 h 251"/>
                <a:gd name="T20" fmla="*/ 196 w 264"/>
                <a:gd name="T21" fmla="*/ 74 h 251"/>
                <a:gd name="T22" fmla="*/ 185 w 264"/>
                <a:gd name="T23" fmla="*/ 30 h 251"/>
                <a:gd name="T24" fmla="*/ 149 w 264"/>
                <a:gd name="T25" fmla="*/ 21 h 251"/>
                <a:gd name="T26" fmla="*/ 148 w 264"/>
                <a:gd name="T27" fmla="*/ 12 h 251"/>
                <a:gd name="T28" fmla="*/ 239 w 264"/>
                <a:gd name="T29" fmla="*/ 0 h 251"/>
                <a:gd name="T30" fmla="*/ 240 w 264"/>
                <a:gd name="T31" fmla="*/ 10 h 251"/>
                <a:gd name="T32" fmla="*/ 210 w 264"/>
                <a:gd name="T33" fmla="*/ 23 h 251"/>
                <a:gd name="T34" fmla="*/ 211 w 264"/>
                <a:gd name="T35" fmla="*/ 70 h 251"/>
                <a:gd name="T36" fmla="*/ 220 w 264"/>
                <a:gd name="T37" fmla="*/ 176 h 251"/>
                <a:gd name="T38" fmla="*/ 263 w 264"/>
                <a:gd name="T39" fmla="*/ 210 h 251"/>
                <a:gd name="T40" fmla="*/ 264 w 264"/>
                <a:gd name="T41" fmla="*/ 219 h 251"/>
                <a:gd name="T42" fmla="*/ 202 w 264"/>
                <a:gd name="T43" fmla="*/ 227 h 251"/>
                <a:gd name="T44" fmla="*/ 188 w 264"/>
                <a:gd name="T45" fmla="*/ 213 h 251"/>
                <a:gd name="T46" fmla="*/ 136 w 264"/>
                <a:gd name="T47" fmla="*/ 167 h 251"/>
                <a:gd name="T48" fmla="*/ 31 w 264"/>
                <a:gd name="T49" fmla="*/ 79 h 251"/>
                <a:gd name="T50" fmla="*/ 44 w 264"/>
                <a:gd name="T51" fmla="*/ 180 h 251"/>
                <a:gd name="T52" fmla="*/ 92 w 264"/>
                <a:gd name="T53" fmla="*/ 231 h 251"/>
                <a:gd name="T54" fmla="*/ 93 w 264"/>
                <a:gd name="T55" fmla="*/ 240 h 251"/>
                <a:gd name="T56" fmla="*/ 1 w 264"/>
                <a:gd name="T57" fmla="*/ 251 h 251"/>
                <a:gd name="T58" fmla="*/ 0 w 264"/>
                <a:gd name="T59" fmla="*/ 243 h 251"/>
                <a:gd name="T60" fmla="*/ 30 w 264"/>
                <a:gd name="T61" fmla="*/ 22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4" h="251">
                  <a:moveTo>
                    <a:pt x="30" y="228"/>
                  </a:moveTo>
                  <a:cubicBezTo>
                    <a:pt x="33" y="220"/>
                    <a:pt x="30" y="192"/>
                    <a:pt x="30" y="184"/>
                  </a:cubicBezTo>
                  <a:cubicBezTo>
                    <a:pt x="26" y="144"/>
                    <a:pt x="22" y="105"/>
                    <a:pt x="17" y="65"/>
                  </a:cubicBezTo>
                  <a:cubicBezTo>
                    <a:pt x="15" y="52"/>
                    <a:pt x="15" y="39"/>
                    <a:pt x="11" y="26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4" y="26"/>
                    <a:pt x="29" y="30"/>
                    <a:pt x="32" y="34"/>
                  </a:cubicBezTo>
                  <a:cubicBezTo>
                    <a:pt x="42" y="44"/>
                    <a:pt x="51" y="52"/>
                    <a:pt x="61" y="60"/>
                  </a:cubicBezTo>
                  <a:cubicBezTo>
                    <a:pt x="77" y="75"/>
                    <a:pt x="94" y="89"/>
                    <a:pt x="110" y="103"/>
                  </a:cubicBezTo>
                  <a:cubicBezTo>
                    <a:pt x="143" y="131"/>
                    <a:pt x="176" y="159"/>
                    <a:pt x="210" y="186"/>
                  </a:cubicBezTo>
                  <a:cubicBezTo>
                    <a:pt x="210" y="183"/>
                    <a:pt x="210" y="183"/>
                    <a:pt x="210" y="183"/>
                  </a:cubicBezTo>
                  <a:cubicBezTo>
                    <a:pt x="205" y="146"/>
                    <a:pt x="201" y="109"/>
                    <a:pt x="196" y="74"/>
                  </a:cubicBezTo>
                  <a:cubicBezTo>
                    <a:pt x="195" y="63"/>
                    <a:pt x="191" y="38"/>
                    <a:pt x="185" y="30"/>
                  </a:cubicBezTo>
                  <a:cubicBezTo>
                    <a:pt x="179" y="20"/>
                    <a:pt x="159" y="21"/>
                    <a:pt x="149" y="21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40" y="10"/>
                    <a:pt x="240" y="10"/>
                    <a:pt x="240" y="10"/>
                  </a:cubicBezTo>
                  <a:cubicBezTo>
                    <a:pt x="231" y="12"/>
                    <a:pt x="216" y="14"/>
                    <a:pt x="210" y="23"/>
                  </a:cubicBezTo>
                  <a:cubicBezTo>
                    <a:pt x="205" y="32"/>
                    <a:pt x="210" y="60"/>
                    <a:pt x="211" y="70"/>
                  </a:cubicBezTo>
                  <a:cubicBezTo>
                    <a:pt x="215" y="106"/>
                    <a:pt x="217" y="141"/>
                    <a:pt x="220" y="176"/>
                  </a:cubicBezTo>
                  <a:cubicBezTo>
                    <a:pt x="224" y="206"/>
                    <a:pt x="235" y="212"/>
                    <a:pt x="263" y="210"/>
                  </a:cubicBezTo>
                  <a:cubicBezTo>
                    <a:pt x="264" y="219"/>
                    <a:pt x="264" y="219"/>
                    <a:pt x="264" y="219"/>
                  </a:cubicBezTo>
                  <a:cubicBezTo>
                    <a:pt x="202" y="227"/>
                    <a:pt x="202" y="227"/>
                    <a:pt x="202" y="227"/>
                  </a:cubicBezTo>
                  <a:cubicBezTo>
                    <a:pt x="199" y="221"/>
                    <a:pt x="193" y="217"/>
                    <a:pt x="188" y="213"/>
                  </a:cubicBezTo>
                  <a:cubicBezTo>
                    <a:pt x="170" y="198"/>
                    <a:pt x="154" y="182"/>
                    <a:pt x="136" y="167"/>
                  </a:cubicBezTo>
                  <a:cubicBezTo>
                    <a:pt x="101" y="138"/>
                    <a:pt x="66" y="108"/>
                    <a:pt x="31" y="79"/>
                  </a:cubicBezTo>
                  <a:cubicBezTo>
                    <a:pt x="44" y="180"/>
                    <a:pt x="44" y="180"/>
                    <a:pt x="44" y="180"/>
                  </a:cubicBezTo>
                  <a:cubicBezTo>
                    <a:pt x="48" y="218"/>
                    <a:pt x="49" y="234"/>
                    <a:pt x="92" y="231"/>
                  </a:cubicBezTo>
                  <a:cubicBezTo>
                    <a:pt x="93" y="240"/>
                    <a:pt x="93" y="240"/>
                    <a:pt x="93" y="240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12" y="244"/>
                    <a:pt x="24" y="240"/>
                    <a:pt x="30" y="2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8" name="Platshållare för text 27">
            <a:extLst>
              <a:ext uri="{FF2B5EF4-FFF2-40B4-BE49-F238E27FC236}">
                <a16:creationId xmlns:a16="http://schemas.microsoft.com/office/drawing/2014/main" id="{E524450E-767A-4AF1-9253-79352A6421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1357" y="5678336"/>
            <a:ext cx="2918275" cy="830538"/>
          </a:xfrm>
          <a:prstGeom prst="rect">
            <a:avLst/>
          </a:prstGeom>
          <a:noFill/>
          <a:ln>
            <a:noFill/>
          </a:ln>
          <a:effectLst/>
        </p:spPr>
        <p:txBody>
          <a:bodyPr lIns="108000"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6 september 2021</a:t>
            </a:r>
          </a:p>
        </p:txBody>
      </p:sp>
      <p:sp>
        <p:nvSpPr>
          <p:cNvPr id="4" name="Bild 2">
            <a:extLst>
              <a:ext uri="{FF2B5EF4-FFF2-40B4-BE49-F238E27FC236}">
                <a16:creationId xmlns:a16="http://schemas.microsoft.com/office/drawing/2014/main" id="{5929F38A-4BCC-49B7-A286-0CE13C86EA7D}"/>
              </a:ext>
            </a:extLst>
          </p:cNvPr>
          <p:cNvSpPr/>
          <p:nvPr userDrawn="1"/>
        </p:nvSpPr>
        <p:spPr>
          <a:xfrm>
            <a:off x="7110609" y="525556"/>
            <a:ext cx="5556369" cy="6737354"/>
          </a:xfrm>
          <a:custGeom>
            <a:avLst/>
            <a:gdLst>
              <a:gd name="connsiteX0" fmla="*/ 5128636 w 5556369"/>
              <a:gd name="connsiteY0" fmla="*/ -98 h 6737354"/>
              <a:gd name="connsiteX1" fmla="*/ 4048601 w 5556369"/>
              <a:gd name="connsiteY1" fmla="*/ 687553 h 6737354"/>
              <a:gd name="connsiteX2" fmla="*/ 3458528 w 5556369"/>
              <a:gd name="connsiteY2" fmla="*/ 2191119 h 6737354"/>
              <a:gd name="connsiteX3" fmla="*/ 3171393 w 5556369"/>
              <a:gd name="connsiteY3" fmla="*/ 2204313 h 6737354"/>
              <a:gd name="connsiteX4" fmla="*/ 2955370 w 5556369"/>
              <a:gd name="connsiteY4" fmla="*/ 2403765 h 6737354"/>
              <a:gd name="connsiteX5" fmla="*/ 2568126 w 5556369"/>
              <a:gd name="connsiteY5" fmla="*/ 2647865 h 6737354"/>
              <a:gd name="connsiteX6" fmla="*/ 2936960 w 5556369"/>
              <a:gd name="connsiteY6" fmla="*/ 2679317 h 6737354"/>
              <a:gd name="connsiteX7" fmla="*/ 3387415 w 5556369"/>
              <a:gd name="connsiteY7" fmla="*/ 2647865 h 6737354"/>
              <a:gd name="connsiteX8" fmla="*/ 3200390 w 5556369"/>
              <a:gd name="connsiteY8" fmla="*/ 4983761 h 6737354"/>
              <a:gd name="connsiteX9" fmla="*/ 2868456 w 5556369"/>
              <a:gd name="connsiteY9" fmla="*/ 6073079 h 6737354"/>
              <a:gd name="connsiteX10" fmla="*/ 1962250 w 5556369"/>
              <a:gd name="connsiteY10" fmla="*/ 6201649 h 6737354"/>
              <a:gd name="connsiteX11" fmla="*/ 653074 w 5556369"/>
              <a:gd name="connsiteY11" fmla="*/ 5765999 h 6737354"/>
              <a:gd name="connsiteX12" fmla="*/ 247418 w 5556369"/>
              <a:gd name="connsiteY12" fmla="*/ 5388036 h 6737354"/>
              <a:gd name="connsiteX13" fmla="*/ 265830 w 5556369"/>
              <a:gd name="connsiteY13" fmla="*/ 5199093 h 6737354"/>
              <a:gd name="connsiteX14" fmla="*/ 210520 w 5556369"/>
              <a:gd name="connsiteY14" fmla="*/ 5175466 h 6737354"/>
              <a:gd name="connsiteX15" fmla="*/ 123605 w 5556369"/>
              <a:gd name="connsiteY15" fmla="*/ 5298820 h 6737354"/>
              <a:gd name="connsiteX16" fmla="*/ 7692 w 5556369"/>
              <a:gd name="connsiteY16" fmla="*/ 5870942 h 6737354"/>
              <a:gd name="connsiteX17" fmla="*/ 855902 w 5556369"/>
              <a:gd name="connsiteY17" fmla="*/ 6545475 h 6737354"/>
              <a:gd name="connsiteX18" fmla="*/ 2020245 w 5556369"/>
              <a:gd name="connsiteY18" fmla="*/ 6718768 h 6737354"/>
              <a:gd name="connsiteX19" fmla="*/ 3429531 w 5556369"/>
              <a:gd name="connsiteY19" fmla="*/ 5828903 h 6737354"/>
              <a:gd name="connsiteX20" fmla="*/ 3874463 w 5556369"/>
              <a:gd name="connsiteY20" fmla="*/ 4925997 h 6737354"/>
              <a:gd name="connsiteX21" fmla="*/ 4132678 w 5556369"/>
              <a:gd name="connsiteY21" fmla="*/ 2503492 h 6737354"/>
              <a:gd name="connsiteX22" fmla="*/ 4706871 w 5556369"/>
              <a:gd name="connsiteY22" fmla="*/ 2359119 h 6737354"/>
              <a:gd name="connsiteX23" fmla="*/ 4490925 w 5556369"/>
              <a:gd name="connsiteY23" fmla="*/ 3519243 h 6737354"/>
              <a:gd name="connsiteX24" fmla="*/ 4419812 w 5556369"/>
              <a:gd name="connsiteY24" fmla="*/ 4623903 h 6737354"/>
              <a:gd name="connsiteX25" fmla="*/ 4751671 w 5556369"/>
              <a:gd name="connsiteY25" fmla="*/ 4408648 h 6737354"/>
              <a:gd name="connsiteX26" fmla="*/ 5255442 w 5556369"/>
              <a:gd name="connsiteY26" fmla="*/ 4165392 h 6737354"/>
              <a:gd name="connsiteX27" fmla="*/ 5268637 w 5556369"/>
              <a:gd name="connsiteY27" fmla="*/ 3433171 h 6737354"/>
              <a:gd name="connsiteX28" fmla="*/ 5555772 w 5556369"/>
              <a:gd name="connsiteY28" fmla="*/ 1913496 h 6737354"/>
              <a:gd name="connsiteX29" fmla="*/ 4188601 w 5556369"/>
              <a:gd name="connsiteY29" fmla="*/ 2141792 h 6737354"/>
              <a:gd name="connsiteX30" fmla="*/ 4520459 w 5556369"/>
              <a:gd name="connsiteY30" fmla="*/ 850490 h 6737354"/>
              <a:gd name="connsiteX31" fmla="*/ 4881008 w 5556369"/>
              <a:gd name="connsiteY31" fmla="*/ 278292 h 6737354"/>
              <a:gd name="connsiteX32" fmla="*/ 5139146 w 5556369"/>
              <a:gd name="connsiteY32" fmla="*/ 49995 h 673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556369" h="6737354">
                <a:moveTo>
                  <a:pt x="5128636" y="-98"/>
                </a:moveTo>
                <a:cubicBezTo>
                  <a:pt x="5128636" y="-98"/>
                  <a:pt x="4438224" y="186237"/>
                  <a:pt x="4048601" y="687553"/>
                </a:cubicBezTo>
                <a:cubicBezTo>
                  <a:pt x="3661356" y="1188869"/>
                  <a:pt x="3458528" y="2191119"/>
                  <a:pt x="3458528" y="2191119"/>
                </a:cubicBezTo>
                <a:lnTo>
                  <a:pt x="3171393" y="2204313"/>
                </a:lnTo>
                <a:cubicBezTo>
                  <a:pt x="3105420" y="2277014"/>
                  <a:pt x="3033096" y="2343753"/>
                  <a:pt x="2955370" y="2403765"/>
                </a:cubicBezTo>
                <a:cubicBezTo>
                  <a:pt x="2826340" y="2503492"/>
                  <a:pt x="2568126" y="2647865"/>
                  <a:pt x="2568126" y="2647865"/>
                </a:cubicBezTo>
                <a:cubicBezTo>
                  <a:pt x="2568126" y="2647865"/>
                  <a:pt x="2662942" y="2689827"/>
                  <a:pt x="2936960" y="2679317"/>
                </a:cubicBezTo>
                <a:cubicBezTo>
                  <a:pt x="3216193" y="2668807"/>
                  <a:pt x="3387415" y="2647865"/>
                  <a:pt x="3387415" y="2647865"/>
                </a:cubicBezTo>
                <a:cubicBezTo>
                  <a:pt x="3387415" y="2647865"/>
                  <a:pt x="3300424" y="4424680"/>
                  <a:pt x="3200390" y="4983761"/>
                </a:cubicBezTo>
                <a:cubicBezTo>
                  <a:pt x="3100357" y="5542842"/>
                  <a:pt x="2942176" y="6002120"/>
                  <a:pt x="2868456" y="6073079"/>
                </a:cubicBezTo>
                <a:cubicBezTo>
                  <a:pt x="2797343" y="6143961"/>
                  <a:pt x="2378492" y="6246296"/>
                  <a:pt x="1962250" y="6201649"/>
                </a:cubicBezTo>
                <a:cubicBezTo>
                  <a:pt x="1546085" y="6159687"/>
                  <a:pt x="992911" y="5962843"/>
                  <a:pt x="653074" y="5765999"/>
                </a:cubicBezTo>
                <a:cubicBezTo>
                  <a:pt x="405446" y="5621626"/>
                  <a:pt x="300197" y="5503565"/>
                  <a:pt x="247418" y="5388036"/>
                </a:cubicBezTo>
                <a:cubicBezTo>
                  <a:pt x="189424" y="5259466"/>
                  <a:pt x="265830" y="5199093"/>
                  <a:pt x="265830" y="5199093"/>
                </a:cubicBezTo>
                <a:lnTo>
                  <a:pt x="210520" y="5175466"/>
                </a:lnTo>
                <a:cubicBezTo>
                  <a:pt x="210520" y="5175466"/>
                  <a:pt x="165720" y="5214819"/>
                  <a:pt x="123605" y="5298820"/>
                </a:cubicBezTo>
                <a:cubicBezTo>
                  <a:pt x="7692" y="5521900"/>
                  <a:pt x="-16012" y="5692508"/>
                  <a:pt x="7692" y="5870942"/>
                </a:cubicBezTo>
                <a:cubicBezTo>
                  <a:pt x="26103" y="6015315"/>
                  <a:pt x="352898" y="6388061"/>
                  <a:pt x="855902" y="6545475"/>
                </a:cubicBezTo>
                <a:cubicBezTo>
                  <a:pt x="1358906" y="6702889"/>
                  <a:pt x="1748913" y="6773848"/>
                  <a:pt x="2020245" y="6718768"/>
                </a:cubicBezTo>
                <a:cubicBezTo>
                  <a:pt x="2294185" y="6661004"/>
                  <a:pt x="3200390" y="6146570"/>
                  <a:pt x="3429531" y="5828903"/>
                </a:cubicBezTo>
                <a:cubicBezTo>
                  <a:pt x="3658748" y="5513921"/>
                  <a:pt x="3803581" y="5227861"/>
                  <a:pt x="3874463" y="4925997"/>
                </a:cubicBezTo>
                <a:cubicBezTo>
                  <a:pt x="3945345" y="4624133"/>
                  <a:pt x="4132678" y="2503492"/>
                  <a:pt x="4132678" y="2503492"/>
                </a:cubicBezTo>
                <a:lnTo>
                  <a:pt x="4706871" y="2359119"/>
                </a:lnTo>
                <a:cubicBezTo>
                  <a:pt x="4706871" y="2359119"/>
                  <a:pt x="4548843" y="3017926"/>
                  <a:pt x="4490925" y="3519243"/>
                </a:cubicBezTo>
                <a:cubicBezTo>
                  <a:pt x="4433008" y="4020559"/>
                  <a:pt x="4419812" y="4623903"/>
                  <a:pt x="4419812" y="4623903"/>
                </a:cubicBezTo>
                <a:cubicBezTo>
                  <a:pt x="4419812" y="4623903"/>
                  <a:pt x="4490925" y="4553021"/>
                  <a:pt x="4751671" y="4408648"/>
                </a:cubicBezTo>
                <a:cubicBezTo>
                  <a:pt x="5054839" y="4241261"/>
                  <a:pt x="5255442" y="4165392"/>
                  <a:pt x="5255442" y="4165392"/>
                </a:cubicBezTo>
                <a:cubicBezTo>
                  <a:pt x="5255442" y="4165392"/>
                  <a:pt x="5226445" y="3908175"/>
                  <a:pt x="5268637" y="3433171"/>
                </a:cubicBezTo>
                <a:cubicBezTo>
                  <a:pt x="5310752" y="2960698"/>
                  <a:pt x="5555772" y="1913496"/>
                  <a:pt x="5555772" y="1913496"/>
                </a:cubicBezTo>
                <a:lnTo>
                  <a:pt x="4188601" y="2141792"/>
                </a:lnTo>
                <a:cubicBezTo>
                  <a:pt x="4188601" y="2141792"/>
                  <a:pt x="4317632" y="1238962"/>
                  <a:pt x="4520459" y="850490"/>
                </a:cubicBezTo>
                <a:cubicBezTo>
                  <a:pt x="4720680" y="464703"/>
                  <a:pt x="4765479" y="391212"/>
                  <a:pt x="4881008" y="278292"/>
                </a:cubicBezTo>
                <a:cubicBezTo>
                  <a:pt x="4996921" y="163223"/>
                  <a:pt x="5139146" y="49995"/>
                  <a:pt x="5139146" y="49995"/>
                </a:cubicBezTo>
                <a:close/>
              </a:path>
            </a:pathLst>
          </a:custGeom>
          <a:noFill/>
          <a:ln w="10267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6" name="Rubrik 28">
            <a:extLst>
              <a:ext uri="{FF2B5EF4-FFF2-40B4-BE49-F238E27FC236}">
                <a16:creationId xmlns:a16="http://schemas.microsoft.com/office/drawing/2014/main" id="{3F43F48E-915F-440C-AB01-A729B0276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008" y="1078189"/>
            <a:ext cx="7747096" cy="2675873"/>
          </a:xfrm>
        </p:spPr>
        <p:txBody>
          <a:bodyPr bIns="0"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27" name="Platshållare för text 30">
            <a:extLst>
              <a:ext uri="{FF2B5EF4-FFF2-40B4-BE49-F238E27FC236}">
                <a16:creationId xmlns:a16="http://schemas.microsoft.com/office/drawing/2014/main" id="{E041DE6C-9A24-45E9-A922-2B05299780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3423" y="3823961"/>
            <a:ext cx="7747577" cy="10466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182562" indent="0">
              <a:buNone/>
              <a:defRPr>
                <a:solidFill>
                  <a:schemeClr val="bg1"/>
                </a:solidFill>
              </a:defRPr>
            </a:lvl2pPr>
            <a:lvl3pPr marL="355600" indent="0">
              <a:buNone/>
              <a:defRPr>
                <a:solidFill>
                  <a:schemeClr val="bg1"/>
                </a:solidFill>
              </a:defRPr>
            </a:lvl3pPr>
            <a:lvl4pPr marL="539750" indent="0">
              <a:buNone/>
              <a:defRPr>
                <a:solidFill>
                  <a:schemeClr val="bg1"/>
                </a:solidFill>
              </a:defRPr>
            </a:lvl4pPr>
            <a:lvl5pPr marL="7223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3322DB84-862B-4153-A418-013F7BC2CB06}"/>
              </a:ext>
            </a:extLst>
          </p:cNvPr>
          <p:cNvCxnSpPr>
            <a:cxnSpLocks/>
          </p:cNvCxnSpPr>
          <p:nvPr userDrawn="1"/>
        </p:nvCxnSpPr>
        <p:spPr>
          <a:xfrm flipV="1">
            <a:off x="1498236" y="5665077"/>
            <a:ext cx="0" cy="85321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355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vsnitt bild lång rubrik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28">
            <a:extLst>
              <a:ext uri="{FF2B5EF4-FFF2-40B4-BE49-F238E27FC236}">
                <a16:creationId xmlns:a16="http://schemas.microsoft.com/office/drawing/2014/main" id="{779749AB-413E-41F3-87F2-D740CC01F2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10268 w 12192000"/>
              <a:gd name="connsiteY0" fmla="*/ 6515753 h 6858000"/>
              <a:gd name="connsiteX1" fmla="*/ 592474 w 12192000"/>
              <a:gd name="connsiteY1" fmla="*/ 6517948 h 6858000"/>
              <a:gd name="connsiteX2" fmla="*/ 592654 w 12192000"/>
              <a:gd name="connsiteY2" fmla="*/ 6519791 h 6858000"/>
              <a:gd name="connsiteX3" fmla="*/ 599809 w 12192000"/>
              <a:gd name="connsiteY3" fmla="*/ 6521439 h 6858000"/>
              <a:gd name="connsiteX4" fmla="*/ 601832 w 12192000"/>
              <a:gd name="connsiteY4" fmla="*/ 6530032 h 6858000"/>
              <a:gd name="connsiteX5" fmla="*/ 604581 w 12192000"/>
              <a:gd name="connsiteY5" fmla="*/ 6551302 h 6858000"/>
              <a:gd name="connsiteX6" fmla="*/ 604581 w 12192000"/>
              <a:gd name="connsiteY6" fmla="*/ 6552083 h 6858000"/>
              <a:gd name="connsiteX7" fmla="*/ 585131 w 12192000"/>
              <a:gd name="connsiteY7" fmla="*/ 6535757 h 6858000"/>
              <a:gd name="connsiteX8" fmla="*/ 575594 w 12192000"/>
              <a:gd name="connsiteY8" fmla="*/ 6527493 h 6858000"/>
              <a:gd name="connsiteX9" fmla="*/ 569907 w 12192000"/>
              <a:gd name="connsiteY9" fmla="*/ 6522361 h 6858000"/>
              <a:gd name="connsiteX10" fmla="*/ 567713 w 12192000"/>
              <a:gd name="connsiteY10" fmla="*/ 6519799 h 6858000"/>
              <a:gd name="connsiteX11" fmla="*/ 565689 w 12192000"/>
              <a:gd name="connsiteY11" fmla="*/ 6520713 h 6858000"/>
              <a:gd name="connsiteX12" fmla="*/ 566970 w 12192000"/>
              <a:gd name="connsiteY12" fmla="*/ 6528415 h 6858000"/>
              <a:gd name="connsiteX13" fmla="*/ 569361 w 12192000"/>
              <a:gd name="connsiteY13" fmla="*/ 6551528 h 6858000"/>
              <a:gd name="connsiteX14" fmla="*/ 569361 w 12192000"/>
              <a:gd name="connsiteY14" fmla="*/ 6560120 h 6858000"/>
              <a:gd name="connsiteX15" fmla="*/ 569329 w 12192000"/>
              <a:gd name="connsiteY15" fmla="*/ 6560144 h 6858000"/>
              <a:gd name="connsiteX16" fmla="*/ 563643 w 12192000"/>
              <a:gd name="connsiteY16" fmla="*/ 6563081 h 6858000"/>
              <a:gd name="connsiteX17" fmla="*/ 563830 w 12192000"/>
              <a:gd name="connsiteY17" fmla="*/ 6564729 h 6858000"/>
              <a:gd name="connsiteX18" fmla="*/ 581796 w 12192000"/>
              <a:gd name="connsiteY18" fmla="*/ 6562526 h 6858000"/>
              <a:gd name="connsiteX19" fmla="*/ 581609 w 12192000"/>
              <a:gd name="connsiteY19" fmla="*/ 6560691 h 6858000"/>
              <a:gd name="connsiteX20" fmla="*/ 572071 w 12192000"/>
              <a:gd name="connsiteY20" fmla="*/ 6550786 h 6858000"/>
              <a:gd name="connsiteX21" fmla="*/ 569728 w 12192000"/>
              <a:gd name="connsiteY21" fmla="*/ 6531164 h 6858000"/>
              <a:gd name="connsiteX22" fmla="*/ 590084 w 12192000"/>
              <a:gd name="connsiteY22" fmla="*/ 6548224 h 6858000"/>
              <a:gd name="connsiteX23" fmla="*/ 600356 w 12192000"/>
              <a:gd name="connsiteY23" fmla="*/ 6557207 h 6858000"/>
              <a:gd name="connsiteX24" fmla="*/ 603105 w 12192000"/>
              <a:gd name="connsiteY24" fmla="*/ 6559956 h 6858000"/>
              <a:gd name="connsiteX25" fmla="*/ 615220 w 12192000"/>
              <a:gd name="connsiteY25" fmla="*/ 6558496 h 6858000"/>
              <a:gd name="connsiteX26" fmla="*/ 615033 w 12192000"/>
              <a:gd name="connsiteY26" fmla="*/ 6556660 h 6858000"/>
              <a:gd name="connsiteX27" fmla="*/ 606597 w 12192000"/>
              <a:gd name="connsiteY27" fmla="*/ 6550060 h 6858000"/>
              <a:gd name="connsiteX28" fmla="*/ 604769 w 12192000"/>
              <a:gd name="connsiteY28" fmla="*/ 6529321 h 6858000"/>
              <a:gd name="connsiteX29" fmla="*/ 604581 w 12192000"/>
              <a:gd name="connsiteY29" fmla="*/ 6520150 h 6858000"/>
              <a:gd name="connsiteX30" fmla="*/ 610455 w 12192000"/>
              <a:gd name="connsiteY30" fmla="*/ 6517588 h 6858000"/>
              <a:gd name="connsiteX31" fmla="*/ 673555 w 12192000"/>
              <a:gd name="connsiteY31" fmla="*/ 6488578 h 6858000"/>
              <a:gd name="connsiteX32" fmla="*/ 665486 w 12192000"/>
              <a:gd name="connsiteY32" fmla="*/ 6492796 h 6858000"/>
              <a:gd name="connsiteX33" fmla="*/ 661635 w 12192000"/>
              <a:gd name="connsiteY33" fmla="*/ 6494631 h 6858000"/>
              <a:gd name="connsiteX34" fmla="*/ 640349 w 12192000"/>
              <a:gd name="connsiteY34" fmla="*/ 6505091 h 6858000"/>
              <a:gd name="connsiteX35" fmla="*/ 640334 w 12192000"/>
              <a:gd name="connsiteY35" fmla="*/ 6505137 h 6858000"/>
              <a:gd name="connsiteX36" fmla="*/ 644560 w 12192000"/>
              <a:gd name="connsiteY36" fmla="*/ 6517425 h 6858000"/>
              <a:gd name="connsiteX37" fmla="*/ 645833 w 12192000"/>
              <a:gd name="connsiteY37" fmla="*/ 6516878 h 6858000"/>
              <a:gd name="connsiteX38" fmla="*/ 647856 w 12192000"/>
              <a:gd name="connsiteY38" fmla="*/ 6504763 h 6858000"/>
              <a:gd name="connsiteX39" fmla="*/ 652621 w 12192000"/>
              <a:gd name="connsiteY39" fmla="*/ 6501279 h 6858000"/>
              <a:gd name="connsiteX40" fmla="*/ 660698 w 12192000"/>
              <a:gd name="connsiteY40" fmla="*/ 6498154 h 6858000"/>
              <a:gd name="connsiteX41" fmla="*/ 663994 w 12192000"/>
              <a:gd name="connsiteY41" fmla="*/ 6504208 h 6858000"/>
              <a:gd name="connsiteX42" fmla="*/ 668220 w 12192000"/>
              <a:gd name="connsiteY42" fmla="*/ 6512644 h 6858000"/>
              <a:gd name="connsiteX43" fmla="*/ 669134 w 12192000"/>
              <a:gd name="connsiteY43" fmla="*/ 6514855 h 6858000"/>
              <a:gd name="connsiteX44" fmla="*/ 668220 w 12192000"/>
              <a:gd name="connsiteY44" fmla="*/ 6515401 h 6858000"/>
              <a:gd name="connsiteX45" fmla="*/ 659409 w 12192000"/>
              <a:gd name="connsiteY45" fmla="*/ 6518331 h 6858000"/>
              <a:gd name="connsiteX46" fmla="*/ 655745 w 12192000"/>
              <a:gd name="connsiteY46" fmla="*/ 6514480 h 6858000"/>
              <a:gd name="connsiteX47" fmla="*/ 654269 w 12192000"/>
              <a:gd name="connsiteY47" fmla="*/ 6515214 h 6858000"/>
              <a:gd name="connsiteX48" fmla="*/ 660698 w 12192000"/>
              <a:gd name="connsiteY48" fmla="*/ 6528243 h 6858000"/>
              <a:gd name="connsiteX49" fmla="*/ 662166 w 12192000"/>
              <a:gd name="connsiteY49" fmla="*/ 6527462 h 6858000"/>
              <a:gd name="connsiteX50" fmla="*/ 663080 w 12192000"/>
              <a:gd name="connsiteY50" fmla="*/ 6520127 h 6858000"/>
              <a:gd name="connsiteX51" fmla="*/ 668767 w 12192000"/>
              <a:gd name="connsiteY51" fmla="*/ 6516831 h 6858000"/>
              <a:gd name="connsiteX52" fmla="*/ 669868 w 12192000"/>
              <a:gd name="connsiteY52" fmla="*/ 6516464 h 6858000"/>
              <a:gd name="connsiteX53" fmla="*/ 670415 w 12192000"/>
              <a:gd name="connsiteY53" fmla="*/ 6517378 h 6858000"/>
              <a:gd name="connsiteX54" fmla="*/ 676664 w 12192000"/>
              <a:gd name="connsiteY54" fmla="*/ 6530040 h 6858000"/>
              <a:gd name="connsiteX55" fmla="*/ 677945 w 12192000"/>
              <a:gd name="connsiteY55" fmla="*/ 6532789 h 6858000"/>
              <a:gd name="connsiteX56" fmla="*/ 675375 w 12192000"/>
              <a:gd name="connsiteY56" fmla="*/ 6534437 h 6858000"/>
              <a:gd name="connsiteX57" fmla="*/ 656667 w 12192000"/>
              <a:gd name="connsiteY57" fmla="*/ 6534437 h 6858000"/>
              <a:gd name="connsiteX58" fmla="*/ 655386 w 12192000"/>
              <a:gd name="connsiteY58" fmla="*/ 6535726 h 6858000"/>
              <a:gd name="connsiteX59" fmla="*/ 663088 w 12192000"/>
              <a:gd name="connsiteY59" fmla="*/ 6542873 h 6858000"/>
              <a:gd name="connsiteX60" fmla="*/ 667314 w 12192000"/>
              <a:gd name="connsiteY60" fmla="*/ 6541038 h 6858000"/>
              <a:gd name="connsiteX61" fmla="*/ 681062 w 12192000"/>
              <a:gd name="connsiteY61" fmla="*/ 6533336 h 6858000"/>
              <a:gd name="connsiteX62" fmla="*/ 690232 w 12192000"/>
              <a:gd name="connsiteY62" fmla="*/ 6528938 h 6858000"/>
              <a:gd name="connsiteX63" fmla="*/ 689498 w 12192000"/>
              <a:gd name="connsiteY63" fmla="*/ 6527290 h 6858000"/>
              <a:gd name="connsiteX64" fmla="*/ 681436 w 12192000"/>
              <a:gd name="connsiteY64" fmla="*/ 6525080 h 6858000"/>
              <a:gd name="connsiteX65" fmla="*/ 669876 w 12192000"/>
              <a:gd name="connsiteY65" fmla="*/ 6501966 h 6858000"/>
              <a:gd name="connsiteX66" fmla="*/ 667673 w 12192000"/>
              <a:gd name="connsiteY66" fmla="*/ 6494998 h 6858000"/>
              <a:gd name="connsiteX67" fmla="*/ 673922 w 12192000"/>
              <a:gd name="connsiteY67" fmla="*/ 6490405 h 6858000"/>
              <a:gd name="connsiteX68" fmla="*/ 674469 w 12192000"/>
              <a:gd name="connsiteY68" fmla="*/ 6490234 h 6858000"/>
              <a:gd name="connsiteX69" fmla="*/ 394695 w 12192000"/>
              <a:gd name="connsiteY69" fmla="*/ 6445070 h 6858000"/>
              <a:gd name="connsiteX70" fmla="*/ 393234 w 12192000"/>
              <a:gd name="connsiteY70" fmla="*/ 6446358 h 6858000"/>
              <a:gd name="connsiteX71" fmla="*/ 393960 w 12192000"/>
              <a:gd name="connsiteY71" fmla="*/ 6455162 h 6858000"/>
              <a:gd name="connsiteX72" fmla="*/ 384243 w 12192000"/>
              <a:gd name="connsiteY72" fmla="*/ 6463754 h 6858000"/>
              <a:gd name="connsiteX73" fmla="*/ 383509 w 12192000"/>
              <a:gd name="connsiteY73" fmla="*/ 6464309 h 6858000"/>
              <a:gd name="connsiteX74" fmla="*/ 381486 w 12192000"/>
              <a:gd name="connsiteY74" fmla="*/ 6462106 h 6858000"/>
              <a:gd name="connsiteX75" fmla="*/ 377268 w 12192000"/>
              <a:gd name="connsiteY75" fmla="*/ 6455505 h 6858000"/>
              <a:gd name="connsiteX76" fmla="*/ 380025 w 12192000"/>
              <a:gd name="connsiteY76" fmla="*/ 6450038 h 6858000"/>
              <a:gd name="connsiteX77" fmla="*/ 378955 w 12192000"/>
              <a:gd name="connsiteY77" fmla="*/ 6448983 h 6858000"/>
              <a:gd name="connsiteX78" fmla="*/ 371245 w 12192000"/>
              <a:gd name="connsiteY78" fmla="*/ 6455584 h 6858000"/>
              <a:gd name="connsiteX79" fmla="*/ 367761 w 12192000"/>
              <a:gd name="connsiteY79" fmla="*/ 6458521 h 6858000"/>
              <a:gd name="connsiteX80" fmla="*/ 368863 w 12192000"/>
              <a:gd name="connsiteY80" fmla="*/ 6459809 h 6858000"/>
              <a:gd name="connsiteX81" fmla="*/ 373268 w 12192000"/>
              <a:gd name="connsiteY81" fmla="*/ 6457974 h 6858000"/>
              <a:gd name="connsiteX82" fmla="*/ 379314 w 12192000"/>
              <a:gd name="connsiteY82" fmla="*/ 6462559 h 6858000"/>
              <a:gd name="connsiteX83" fmla="*/ 381705 w 12192000"/>
              <a:gd name="connsiteY83" fmla="*/ 6465684 h 6858000"/>
              <a:gd name="connsiteX84" fmla="*/ 380416 w 12192000"/>
              <a:gd name="connsiteY84" fmla="*/ 6466972 h 6858000"/>
              <a:gd name="connsiteX85" fmla="*/ 367761 w 12192000"/>
              <a:gd name="connsiteY85" fmla="*/ 6478158 h 6858000"/>
              <a:gd name="connsiteX86" fmla="*/ 364278 w 12192000"/>
              <a:gd name="connsiteY86" fmla="*/ 6474456 h 6858000"/>
              <a:gd name="connsiteX87" fmla="*/ 359880 w 12192000"/>
              <a:gd name="connsiteY87" fmla="*/ 6466386 h 6858000"/>
              <a:gd name="connsiteX88" fmla="*/ 360606 w 12192000"/>
              <a:gd name="connsiteY88" fmla="*/ 6458497 h 6858000"/>
              <a:gd name="connsiteX89" fmla="*/ 359200 w 12192000"/>
              <a:gd name="connsiteY89" fmla="*/ 6457388 h 6858000"/>
              <a:gd name="connsiteX90" fmla="*/ 354795 w 12192000"/>
              <a:gd name="connsiteY90" fmla="*/ 6465637 h 6858000"/>
              <a:gd name="connsiteX91" fmla="*/ 359747 w 12192000"/>
              <a:gd name="connsiteY91" fmla="*/ 6471886 h 6858000"/>
              <a:gd name="connsiteX92" fmla="*/ 371300 w 12192000"/>
              <a:gd name="connsiteY92" fmla="*/ 6483993 h 6858000"/>
              <a:gd name="connsiteX93" fmla="*/ 375338 w 12192000"/>
              <a:gd name="connsiteY93" fmla="*/ 6488945 h 6858000"/>
              <a:gd name="connsiteX94" fmla="*/ 376619 w 12192000"/>
              <a:gd name="connsiteY94" fmla="*/ 6487844 h 6858000"/>
              <a:gd name="connsiteX95" fmla="*/ 374057 w 12192000"/>
              <a:gd name="connsiteY95" fmla="*/ 6482892 h 6858000"/>
              <a:gd name="connsiteX96" fmla="*/ 378096 w 12192000"/>
              <a:gd name="connsiteY96" fmla="*/ 6477572 h 6858000"/>
              <a:gd name="connsiteX97" fmla="*/ 397905 w 12192000"/>
              <a:gd name="connsiteY97" fmla="*/ 6459958 h 6858000"/>
              <a:gd name="connsiteX98" fmla="*/ 401201 w 12192000"/>
              <a:gd name="connsiteY98" fmla="*/ 6458122 h 6858000"/>
              <a:gd name="connsiteX99" fmla="*/ 406669 w 12192000"/>
              <a:gd name="connsiteY99" fmla="*/ 6461614 h 6858000"/>
              <a:gd name="connsiteX100" fmla="*/ 408145 w 12192000"/>
              <a:gd name="connsiteY100" fmla="*/ 6460333 h 6858000"/>
              <a:gd name="connsiteX101" fmla="*/ 731022 w 12192000"/>
              <a:gd name="connsiteY101" fmla="*/ 6436696 h 6858000"/>
              <a:gd name="connsiteX102" fmla="*/ 718524 w 12192000"/>
              <a:gd name="connsiteY102" fmla="*/ 6449545 h 6858000"/>
              <a:gd name="connsiteX103" fmla="*/ 719813 w 12192000"/>
              <a:gd name="connsiteY103" fmla="*/ 6450818 h 6858000"/>
              <a:gd name="connsiteX104" fmla="*/ 726413 w 12192000"/>
              <a:gd name="connsiteY104" fmla="*/ 6447694 h 6858000"/>
              <a:gd name="connsiteX105" fmla="*/ 733381 w 12192000"/>
              <a:gd name="connsiteY105" fmla="*/ 6453006 h 6858000"/>
              <a:gd name="connsiteX106" fmla="*/ 748793 w 12192000"/>
              <a:gd name="connsiteY106" fmla="*/ 6467847 h 6858000"/>
              <a:gd name="connsiteX107" fmla="*/ 749347 w 12192000"/>
              <a:gd name="connsiteY107" fmla="*/ 6468401 h 6858000"/>
              <a:gd name="connsiteX108" fmla="*/ 724023 w 12192000"/>
              <a:gd name="connsiteY108" fmla="*/ 6467847 h 6858000"/>
              <a:gd name="connsiteX109" fmla="*/ 711377 w 12192000"/>
              <a:gd name="connsiteY109" fmla="*/ 6467488 h 6858000"/>
              <a:gd name="connsiteX110" fmla="*/ 703855 w 12192000"/>
              <a:gd name="connsiteY110" fmla="*/ 6467120 h 6858000"/>
              <a:gd name="connsiteX111" fmla="*/ 700551 w 12192000"/>
              <a:gd name="connsiteY111" fmla="*/ 6466386 h 6858000"/>
              <a:gd name="connsiteX112" fmla="*/ 699629 w 12192000"/>
              <a:gd name="connsiteY112" fmla="*/ 6468401 h 6858000"/>
              <a:gd name="connsiteX113" fmla="*/ 705315 w 12192000"/>
              <a:gd name="connsiteY113" fmla="*/ 6473533 h 6858000"/>
              <a:gd name="connsiteX114" fmla="*/ 721649 w 12192000"/>
              <a:gd name="connsiteY114" fmla="*/ 6490046 h 6858000"/>
              <a:gd name="connsiteX115" fmla="*/ 727116 w 12192000"/>
              <a:gd name="connsiteY115" fmla="*/ 6496655 h 6858000"/>
              <a:gd name="connsiteX116" fmla="*/ 727171 w 12192000"/>
              <a:gd name="connsiteY116" fmla="*/ 6496686 h 6858000"/>
              <a:gd name="connsiteX117" fmla="*/ 724422 w 12192000"/>
              <a:gd name="connsiteY117" fmla="*/ 6502740 h 6858000"/>
              <a:gd name="connsiteX118" fmla="*/ 725711 w 12192000"/>
              <a:gd name="connsiteY118" fmla="*/ 6504021 h 6858000"/>
              <a:gd name="connsiteX119" fmla="*/ 738357 w 12192000"/>
              <a:gd name="connsiteY119" fmla="*/ 6490999 h 6858000"/>
              <a:gd name="connsiteX120" fmla="*/ 737076 w 12192000"/>
              <a:gd name="connsiteY120" fmla="*/ 6489710 h 6858000"/>
              <a:gd name="connsiteX121" fmla="*/ 723500 w 12192000"/>
              <a:gd name="connsiteY121" fmla="*/ 6487875 h 6858000"/>
              <a:gd name="connsiteX122" fmla="*/ 709198 w 12192000"/>
              <a:gd name="connsiteY122" fmla="*/ 6474119 h 6858000"/>
              <a:gd name="connsiteX123" fmla="*/ 735795 w 12192000"/>
              <a:gd name="connsiteY123" fmla="*/ 6474666 h 6858000"/>
              <a:gd name="connsiteX124" fmla="*/ 749543 w 12192000"/>
              <a:gd name="connsiteY124" fmla="*/ 6475221 h 6858000"/>
              <a:gd name="connsiteX125" fmla="*/ 753401 w 12192000"/>
              <a:gd name="connsiteY125" fmla="*/ 6475588 h 6858000"/>
              <a:gd name="connsiteX126" fmla="*/ 761837 w 12192000"/>
              <a:gd name="connsiteY126" fmla="*/ 6466777 h 6858000"/>
              <a:gd name="connsiteX127" fmla="*/ 760556 w 12192000"/>
              <a:gd name="connsiteY127" fmla="*/ 6465496 h 6858000"/>
              <a:gd name="connsiteX128" fmla="*/ 749730 w 12192000"/>
              <a:gd name="connsiteY128" fmla="*/ 6465683 h 6858000"/>
              <a:gd name="connsiteX129" fmla="*/ 735240 w 12192000"/>
              <a:gd name="connsiteY129" fmla="*/ 6450639 h 6858000"/>
              <a:gd name="connsiteX130" fmla="*/ 729374 w 12192000"/>
              <a:gd name="connsiteY130" fmla="*/ 6443671 h 6858000"/>
              <a:gd name="connsiteX131" fmla="*/ 732311 w 12192000"/>
              <a:gd name="connsiteY131" fmla="*/ 6437985 h 6858000"/>
              <a:gd name="connsiteX132" fmla="*/ 360052 w 12192000"/>
              <a:gd name="connsiteY132" fmla="*/ 6391336 h 6858000"/>
              <a:gd name="connsiteX133" fmla="*/ 358396 w 12192000"/>
              <a:gd name="connsiteY133" fmla="*/ 6392257 h 6858000"/>
              <a:gd name="connsiteX134" fmla="*/ 354365 w 12192000"/>
              <a:gd name="connsiteY134" fmla="*/ 6401631 h 6858000"/>
              <a:gd name="connsiteX135" fmla="*/ 336400 w 12192000"/>
              <a:gd name="connsiteY135" fmla="*/ 6410614 h 6858000"/>
              <a:gd name="connsiteX136" fmla="*/ 327409 w 12192000"/>
              <a:gd name="connsiteY136" fmla="*/ 6414473 h 6858000"/>
              <a:gd name="connsiteX137" fmla="*/ 327393 w 12192000"/>
              <a:gd name="connsiteY137" fmla="*/ 6414457 h 6858000"/>
              <a:gd name="connsiteX138" fmla="*/ 322808 w 12192000"/>
              <a:gd name="connsiteY138" fmla="*/ 6409497 h 6858000"/>
              <a:gd name="connsiteX139" fmla="*/ 321160 w 12192000"/>
              <a:gd name="connsiteY139" fmla="*/ 6410419 h 6858000"/>
              <a:gd name="connsiteX140" fmla="*/ 329752 w 12192000"/>
              <a:gd name="connsiteY140" fmla="*/ 6427845 h 6858000"/>
              <a:gd name="connsiteX141" fmla="*/ 331408 w 12192000"/>
              <a:gd name="connsiteY141" fmla="*/ 6426931 h 6858000"/>
              <a:gd name="connsiteX142" fmla="*/ 333056 w 12192000"/>
              <a:gd name="connsiteY142" fmla="*/ 6419042 h 6858000"/>
              <a:gd name="connsiteX143" fmla="*/ 336720 w 12192000"/>
              <a:gd name="connsiteY143" fmla="*/ 6417394 h 6858000"/>
              <a:gd name="connsiteX144" fmla="*/ 357263 w 12192000"/>
              <a:gd name="connsiteY144" fmla="*/ 6407482 h 6858000"/>
              <a:gd name="connsiteX145" fmla="*/ 366988 w 12192000"/>
              <a:gd name="connsiteY145" fmla="*/ 6409684 h 6858000"/>
              <a:gd name="connsiteX146" fmla="*/ 368644 w 12192000"/>
              <a:gd name="connsiteY146" fmla="*/ 6408770 h 6858000"/>
              <a:gd name="connsiteX147" fmla="*/ 768456 w 12192000"/>
              <a:gd name="connsiteY147" fmla="*/ 6383996 h 6858000"/>
              <a:gd name="connsiteX148" fmla="*/ 782880 w 12192000"/>
              <a:gd name="connsiteY148" fmla="*/ 6385853 h 6858000"/>
              <a:gd name="connsiteX149" fmla="*/ 794995 w 12192000"/>
              <a:gd name="connsiteY149" fmla="*/ 6407138 h 6858000"/>
              <a:gd name="connsiteX150" fmla="*/ 783435 w 12192000"/>
              <a:gd name="connsiteY150" fmla="*/ 6415207 h 6858000"/>
              <a:gd name="connsiteX151" fmla="*/ 769859 w 12192000"/>
              <a:gd name="connsiteY151" fmla="*/ 6413372 h 6858000"/>
              <a:gd name="connsiteX152" fmla="*/ 757751 w 12192000"/>
              <a:gd name="connsiteY152" fmla="*/ 6403834 h 6858000"/>
              <a:gd name="connsiteX153" fmla="*/ 757197 w 12192000"/>
              <a:gd name="connsiteY153" fmla="*/ 6392461 h 6858000"/>
              <a:gd name="connsiteX154" fmla="*/ 768456 w 12192000"/>
              <a:gd name="connsiteY154" fmla="*/ 6383996 h 6858000"/>
              <a:gd name="connsiteX155" fmla="*/ 785270 w 12192000"/>
              <a:gd name="connsiteY155" fmla="*/ 6378518 h 6858000"/>
              <a:gd name="connsiteX156" fmla="*/ 765461 w 12192000"/>
              <a:gd name="connsiteY156" fmla="*/ 6379440 h 6858000"/>
              <a:gd name="connsiteX157" fmla="*/ 755736 w 12192000"/>
              <a:gd name="connsiteY157" fmla="*/ 6390438 h 6858000"/>
              <a:gd name="connsiteX158" fmla="*/ 755549 w 12192000"/>
              <a:gd name="connsiteY158" fmla="*/ 6409146 h 6858000"/>
              <a:gd name="connsiteX159" fmla="*/ 766555 w 12192000"/>
              <a:gd name="connsiteY159" fmla="*/ 6420706 h 6858000"/>
              <a:gd name="connsiteX160" fmla="*/ 781599 w 12192000"/>
              <a:gd name="connsiteY160" fmla="*/ 6422175 h 6858000"/>
              <a:gd name="connsiteX161" fmla="*/ 796268 w 12192000"/>
              <a:gd name="connsiteY161" fmla="*/ 6409146 h 6858000"/>
              <a:gd name="connsiteX162" fmla="*/ 785270 w 12192000"/>
              <a:gd name="connsiteY162" fmla="*/ 6378518 h 6858000"/>
              <a:gd name="connsiteX163" fmla="*/ 773897 w 12192000"/>
              <a:gd name="connsiteY163" fmla="*/ 6319457 h 6858000"/>
              <a:gd name="connsiteX164" fmla="*/ 771687 w 12192000"/>
              <a:gd name="connsiteY164" fmla="*/ 6338711 h 6858000"/>
              <a:gd name="connsiteX165" fmla="*/ 773522 w 12192000"/>
              <a:gd name="connsiteY165" fmla="*/ 6338891 h 6858000"/>
              <a:gd name="connsiteX166" fmla="*/ 781959 w 12192000"/>
              <a:gd name="connsiteY166" fmla="*/ 6333204 h 6858000"/>
              <a:gd name="connsiteX167" fmla="*/ 801955 w 12192000"/>
              <a:gd name="connsiteY167" fmla="*/ 6335407 h 6858000"/>
              <a:gd name="connsiteX168" fmla="*/ 811680 w 12192000"/>
              <a:gd name="connsiteY168" fmla="*/ 6337055 h 6858000"/>
              <a:gd name="connsiteX169" fmla="*/ 811680 w 12192000"/>
              <a:gd name="connsiteY169" fmla="*/ 6337040 h 6858000"/>
              <a:gd name="connsiteX170" fmla="*/ 812594 w 12192000"/>
              <a:gd name="connsiteY170" fmla="*/ 6343289 h 6858000"/>
              <a:gd name="connsiteX171" fmla="*/ 814430 w 12192000"/>
              <a:gd name="connsiteY171" fmla="*/ 6343476 h 6858000"/>
              <a:gd name="connsiteX172" fmla="*/ 816633 w 12192000"/>
              <a:gd name="connsiteY172" fmla="*/ 6324221 h 6858000"/>
              <a:gd name="connsiteX173" fmla="*/ 814805 w 12192000"/>
              <a:gd name="connsiteY173" fmla="*/ 6324034 h 6858000"/>
              <a:gd name="connsiteX174" fmla="*/ 809118 w 12192000"/>
              <a:gd name="connsiteY174" fmla="*/ 6329908 h 6858000"/>
              <a:gd name="connsiteX175" fmla="*/ 805259 w 12192000"/>
              <a:gd name="connsiteY175" fmla="*/ 6329353 h 6858000"/>
              <a:gd name="connsiteX176" fmla="*/ 782701 w 12192000"/>
              <a:gd name="connsiteY176" fmla="*/ 6326604 h 6858000"/>
              <a:gd name="connsiteX177" fmla="*/ 775725 w 12192000"/>
              <a:gd name="connsiteY177" fmla="*/ 6319628 h 6858000"/>
              <a:gd name="connsiteX178" fmla="*/ 299288 w 12192000"/>
              <a:gd name="connsiteY178" fmla="*/ 6318512 h 6858000"/>
              <a:gd name="connsiteX179" fmla="*/ 297632 w 12192000"/>
              <a:gd name="connsiteY179" fmla="*/ 6318691 h 6858000"/>
              <a:gd name="connsiteX180" fmla="*/ 300389 w 12192000"/>
              <a:gd name="connsiteY180" fmla="*/ 6336657 h 6858000"/>
              <a:gd name="connsiteX181" fmla="*/ 302217 w 12192000"/>
              <a:gd name="connsiteY181" fmla="*/ 6336470 h 6858000"/>
              <a:gd name="connsiteX182" fmla="*/ 311942 w 12192000"/>
              <a:gd name="connsiteY182" fmla="*/ 6326753 h 6858000"/>
              <a:gd name="connsiteX183" fmla="*/ 331572 w 12192000"/>
              <a:gd name="connsiteY183" fmla="*/ 6323628 h 6858000"/>
              <a:gd name="connsiteX184" fmla="*/ 315238 w 12192000"/>
              <a:gd name="connsiteY184" fmla="*/ 6344547 h 6858000"/>
              <a:gd name="connsiteX185" fmla="*/ 306646 w 12192000"/>
              <a:gd name="connsiteY185" fmla="*/ 6355185 h 6858000"/>
              <a:gd name="connsiteX186" fmla="*/ 304076 w 12192000"/>
              <a:gd name="connsiteY186" fmla="*/ 6357935 h 6858000"/>
              <a:gd name="connsiteX187" fmla="*/ 305912 w 12192000"/>
              <a:gd name="connsiteY187" fmla="*/ 6370042 h 6858000"/>
              <a:gd name="connsiteX188" fmla="*/ 307747 w 12192000"/>
              <a:gd name="connsiteY188" fmla="*/ 6369855 h 6858000"/>
              <a:gd name="connsiteX189" fmla="*/ 314160 w 12192000"/>
              <a:gd name="connsiteY189" fmla="*/ 6361263 h 6858000"/>
              <a:gd name="connsiteX190" fmla="*/ 334899 w 12192000"/>
              <a:gd name="connsiteY190" fmla="*/ 6358700 h 6858000"/>
              <a:gd name="connsiteX191" fmla="*/ 344070 w 12192000"/>
              <a:gd name="connsiteY191" fmla="*/ 6358326 h 6858000"/>
              <a:gd name="connsiteX192" fmla="*/ 346819 w 12192000"/>
              <a:gd name="connsiteY192" fmla="*/ 6364012 h 6858000"/>
              <a:gd name="connsiteX193" fmla="*/ 348655 w 12192000"/>
              <a:gd name="connsiteY193" fmla="*/ 6363653 h 6858000"/>
              <a:gd name="connsiteX194" fmla="*/ 345905 w 12192000"/>
              <a:gd name="connsiteY194" fmla="*/ 6346038 h 6858000"/>
              <a:gd name="connsiteX195" fmla="*/ 344070 w 12192000"/>
              <a:gd name="connsiteY195" fmla="*/ 6346406 h 6858000"/>
              <a:gd name="connsiteX196" fmla="*/ 342593 w 12192000"/>
              <a:gd name="connsiteY196" fmla="*/ 6353740 h 6858000"/>
              <a:gd name="connsiteX197" fmla="*/ 334157 w 12192000"/>
              <a:gd name="connsiteY197" fmla="*/ 6355951 h 6858000"/>
              <a:gd name="connsiteX198" fmla="*/ 312887 w 12192000"/>
              <a:gd name="connsiteY198" fmla="*/ 6359247 h 6858000"/>
              <a:gd name="connsiteX199" fmla="*/ 312153 w 12192000"/>
              <a:gd name="connsiteY199" fmla="*/ 6359427 h 6858000"/>
              <a:gd name="connsiteX200" fmla="*/ 327924 w 12192000"/>
              <a:gd name="connsiteY200" fmla="*/ 6339438 h 6858000"/>
              <a:gd name="connsiteX201" fmla="*/ 335813 w 12192000"/>
              <a:gd name="connsiteY201" fmla="*/ 6329533 h 6858000"/>
              <a:gd name="connsiteX202" fmla="*/ 340765 w 12192000"/>
              <a:gd name="connsiteY202" fmla="*/ 6323659 h 6858000"/>
              <a:gd name="connsiteX203" fmla="*/ 343335 w 12192000"/>
              <a:gd name="connsiteY203" fmla="*/ 6321457 h 6858000"/>
              <a:gd name="connsiteX204" fmla="*/ 342421 w 12192000"/>
              <a:gd name="connsiteY204" fmla="*/ 6319441 h 6858000"/>
              <a:gd name="connsiteX205" fmla="*/ 334899 w 12192000"/>
              <a:gd name="connsiteY205" fmla="*/ 6320910 h 6858000"/>
              <a:gd name="connsiteX206" fmla="*/ 311786 w 12192000"/>
              <a:gd name="connsiteY206" fmla="*/ 6324034 h 6858000"/>
              <a:gd name="connsiteX207" fmla="*/ 303193 w 12192000"/>
              <a:gd name="connsiteY207" fmla="*/ 6324401 h 6858000"/>
              <a:gd name="connsiteX208" fmla="*/ 303139 w 12192000"/>
              <a:gd name="connsiteY208" fmla="*/ 6324378 h 6858000"/>
              <a:gd name="connsiteX209" fmla="*/ 299288 w 12192000"/>
              <a:gd name="connsiteY209" fmla="*/ 6318512 h 6858000"/>
              <a:gd name="connsiteX210" fmla="*/ 325753 w 12192000"/>
              <a:gd name="connsiteY210" fmla="*/ 6256701 h 6858000"/>
              <a:gd name="connsiteX211" fmla="*/ 323738 w 12192000"/>
              <a:gd name="connsiteY211" fmla="*/ 6267700 h 6858000"/>
              <a:gd name="connsiteX212" fmla="*/ 308693 w 12192000"/>
              <a:gd name="connsiteY212" fmla="*/ 6258717 h 6858000"/>
              <a:gd name="connsiteX213" fmla="*/ 325753 w 12192000"/>
              <a:gd name="connsiteY213" fmla="*/ 6256701 h 6858000"/>
              <a:gd name="connsiteX214" fmla="*/ 800495 w 12192000"/>
              <a:gd name="connsiteY214" fmla="*/ 6243649 h 6858000"/>
              <a:gd name="connsiteX215" fmla="*/ 800308 w 12192000"/>
              <a:gd name="connsiteY215" fmla="*/ 6245672 h 6858000"/>
              <a:gd name="connsiteX216" fmla="*/ 809845 w 12192000"/>
              <a:gd name="connsiteY216" fmla="*/ 6252085 h 6858000"/>
              <a:gd name="connsiteX217" fmla="*/ 810400 w 12192000"/>
              <a:gd name="connsiteY217" fmla="*/ 6255389 h 6858000"/>
              <a:gd name="connsiteX218" fmla="*/ 811134 w 12192000"/>
              <a:gd name="connsiteY218" fmla="*/ 6259427 h 6858000"/>
              <a:gd name="connsiteX219" fmla="*/ 797738 w 12192000"/>
              <a:gd name="connsiteY219" fmla="*/ 6261622 h 6858000"/>
              <a:gd name="connsiteX220" fmla="*/ 780498 w 12192000"/>
              <a:gd name="connsiteY220" fmla="*/ 6264380 h 6858000"/>
              <a:gd name="connsiteX221" fmla="*/ 774437 w 12192000"/>
              <a:gd name="connsiteY221" fmla="*/ 6264559 h 6858000"/>
              <a:gd name="connsiteX222" fmla="*/ 771687 w 12192000"/>
              <a:gd name="connsiteY222" fmla="*/ 6258873 h 6858000"/>
              <a:gd name="connsiteX223" fmla="*/ 769672 w 12192000"/>
              <a:gd name="connsiteY223" fmla="*/ 6259060 h 6858000"/>
              <a:gd name="connsiteX224" fmla="*/ 773164 w 12192000"/>
              <a:gd name="connsiteY224" fmla="*/ 6280151 h 6858000"/>
              <a:gd name="connsiteX225" fmla="*/ 775179 w 12192000"/>
              <a:gd name="connsiteY225" fmla="*/ 6279776 h 6858000"/>
              <a:gd name="connsiteX226" fmla="*/ 780311 w 12192000"/>
              <a:gd name="connsiteY226" fmla="*/ 6271183 h 6858000"/>
              <a:gd name="connsiteX227" fmla="*/ 812407 w 12192000"/>
              <a:gd name="connsiteY227" fmla="*/ 6266223 h 6858000"/>
              <a:gd name="connsiteX228" fmla="*/ 812969 w 12192000"/>
              <a:gd name="connsiteY228" fmla="*/ 6269348 h 6858000"/>
              <a:gd name="connsiteX229" fmla="*/ 812235 w 12192000"/>
              <a:gd name="connsiteY229" fmla="*/ 6278721 h 6858000"/>
              <a:gd name="connsiteX230" fmla="*/ 806178 w 12192000"/>
              <a:gd name="connsiteY230" fmla="*/ 6281844 h 6858000"/>
              <a:gd name="connsiteX231" fmla="*/ 806174 w 12192000"/>
              <a:gd name="connsiteY231" fmla="*/ 6281822 h 6858000"/>
              <a:gd name="connsiteX232" fmla="*/ 806174 w 12192000"/>
              <a:gd name="connsiteY232" fmla="*/ 6281846 h 6858000"/>
              <a:gd name="connsiteX233" fmla="*/ 806178 w 12192000"/>
              <a:gd name="connsiteY233" fmla="*/ 6281844 h 6858000"/>
              <a:gd name="connsiteX234" fmla="*/ 806549 w 12192000"/>
              <a:gd name="connsiteY234" fmla="*/ 6283658 h 6858000"/>
              <a:gd name="connsiteX235" fmla="*/ 818836 w 12192000"/>
              <a:gd name="connsiteY235" fmla="*/ 6281314 h 6858000"/>
              <a:gd name="connsiteX236" fmla="*/ 818836 w 12192000"/>
              <a:gd name="connsiteY236" fmla="*/ 6280346 h 6858000"/>
              <a:gd name="connsiteX237" fmla="*/ 816086 w 12192000"/>
              <a:gd name="connsiteY237" fmla="*/ 6276667 h 6858000"/>
              <a:gd name="connsiteX238" fmla="*/ 811860 w 12192000"/>
              <a:gd name="connsiteY238" fmla="*/ 6250812 h 6858000"/>
              <a:gd name="connsiteX239" fmla="*/ 813149 w 12192000"/>
              <a:gd name="connsiteY239" fmla="*/ 6245672 h 6858000"/>
              <a:gd name="connsiteX240" fmla="*/ 813149 w 12192000"/>
              <a:gd name="connsiteY240" fmla="*/ 6244750 h 6858000"/>
              <a:gd name="connsiteX241" fmla="*/ 348132 w 12192000"/>
              <a:gd name="connsiteY241" fmla="*/ 6242204 h 6858000"/>
              <a:gd name="connsiteX242" fmla="*/ 344101 w 12192000"/>
              <a:gd name="connsiteY242" fmla="*/ 6247531 h 6858000"/>
              <a:gd name="connsiteX243" fmla="*/ 336579 w 12192000"/>
              <a:gd name="connsiteY243" fmla="*/ 6248992 h 6858000"/>
              <a:gd name="connsiteX244" fmla="*/ 300804 w 12192000"/>
              <a:gd name="connsiteY244" fmla="*/ 6253389 h 6858000"/>
              <a:gd name="connsiteX245" fmla="*/ 300804 w 12192000"/>
              <a:gd name="connsiteY245" fmla="*/ 6253764 h 6858000"/>
              <a:gd name="connsiteX246" fmla="*/ 304295 w 12192000"/>
              <a:gd name="connsiteY246" fmla="*/ 6259451 h 6858000"/>
              <a:gd name="connsiteX247" fmla="*/ 308693 w 12192000"/>
              <a:gd name="connsiteY247" fmla="*/ 6261286 h 6858000"/>
              <a:gd name="connsiteX248" fmla="*/ 334189 w 12192000"/>
              <a:gd name="connsiteY248" fmla="*/ 6277612 h 6858000"/>
              <a:gd name="connsiteX249" fmla="*/ 339329 w 12192000"/>
              <a:gd name="connsiteY249" fmla="*/ 6282010 h 6858000"/>
              <a:gd name="connsiteX250" fmla="*/ 339876 w 12192000"/>
              <a:gd name="connsiteY250" fmla="*/ 6285681 h 6858000"/>
              <a:gd name="connsiteX251" fmla="*/ 341711 w 12192000"/>
              <a:gd name="connsiteY251" fmla="*/ 6286048 h 6858000"/>
              <a:gd name="connsiteX252" fmla="*/ 344648 w 12192000"/>
              <a:gd name="connsiteY252" fmla="*/ 6270824 h 6858000"/>
              <a:gd name="connsiteX253" fmla="*/ 342813 w 12192000"/>
              <a:gd name="connsiteY253" fmla="*/ 6270449 h 6858000"/>
              <a:gd name="connsiteX254" fmla="*/ 338962 w 12192000"/>
              <a:gd name="connsiteY254" fmla="*/ 6275776 h 6858000"/>
              <a:gd name="connsiteX255" fmla="*/ 333642 w 12192000"/>
              <a:gd name="connsiteY255" fmla="*/ 6273386 h 6858000"/>
              <a:gd name="connsiteX256" fmla="*/ 325753 w 12192000"/>
              <a:gd name="connsiteY256" fmla="*/ 6268801 h 6858000"/>
              <a:gd name="connsiteX257" fmla="*/ 328135 w 12192000"/>
              <a:gd name="connsiteY257" fmla="*/ 6256303 h 6858000"/>
              <a:gd name="connsiteX258" fmla="*/ 339508 w 12192000"/>
              <a:gd name="connsiteY258" fmla="*/ 6255030 h 6858000"/>
              <a:gd name="connsiteX259" fmla="*/ 343188 w 12192000"/>
              <a:gd name="connsiteY259" fmla="*/ 6255389 h 6858000"/>
              <a:gd name="connsiteX260" fmla="*/ 344281 w 12192000"/>
              <a:gd name="connsiteY260" fmla="*/ 6262177 h 6858000"/>
              <a:gd name="connsiteX261" fmla="*/ 346117 w 12192000"/>
              <a:gd name="connsiteY261" fmla="*/ 6262568 h 6858000"/>
              <a:gd name="connsiteX262" fmla="*/ 349968 w 12192000"/>
              <a:gd name="connsiteY262" fmla="*/ 6242579 h 6858000"/>
              <a:gd name="connsiteX263" fmla="*/ 777248 w 12192000"/>
              <a:gd name="connsiteY263" fmla="*/ 6164647 h 6858000"/>
              <a:gd name="connsiteX264" fmla="*/ 775592 w 12192000"/>
              <a:gd name="connsiteY264" fmla="*/ 6165568 h 6858000"/>
              <a:gd name="connsiteX265" fmla="*/ 777248 w 12192000"/>
              <a:gd name="connsiteY265" fmla="*/ 6171255 h 6858000"/>
              <a:gd name="connsiteX266" fmla="*/ 764750 w 12192000"/>
              <a:gd name="connsiteY266" fmla="*/ 6178769 h 6858000"/>
              <a:gd name="connsiteX267" fmla="*/ 750260 w 12192000"/>
              <a:gd name="connsiteY267" fmla="*/ 6186292 h 6858000"/>
              <a:gd name="connsiteX268" fmla="*/ 744574 w 12192000"/>
              <a:gd name="connsiteY268" fmla="*/ 6188494 h 6858000"/>
              <a:gd name="connsiteX269" fmla="*/ 740723 w 12192000"/>
              <a:gd name="connsiteY269" fmla="*/ 6184284 h 6858000"/>
              <a:gd name="connsiteX270" fmla="*/ 739075 w 12192000"/>
              <a:gd name="connsiteY270" fmla="*/ 6185198 h 6858000"/>
              <a:gd name="connsiteX271" fmla="*/ 742926 w 12192000"/>
              <a:gd name="connsiteY271" fmla="*/ 6192166 h 6858000"/>
              <a:gd name="connsiteX272" fmla="*/ 747870 w 12192000"/>
              <a:gd name="connsiteY272" fmla="*/ 6201891 h 6858000"/>
              <a:gd name="connsiteX273" fmla="*/ 749526 w 12192000"/>
              <a:gd name="connsiteY273" fmla="*/ 6200969 h 6858000"/>
              <a:gd name="connsiteX274" fmla="*/ 748425 w 12192000"/>
              <a:gd name="connsiteY274" fmla="*/ 6195103 h 6858000"/>
              <a:gd name="connsiteX275" fmla="*/ 751174 w 12192000"/>
              <a:gd name="connsiteY275" fmla="*/ 6192908 h 6858000"/>
              <a:gd name="connsiteX276" fmla="*/ 762891 w 12192000"/>
              <a:gd name="connsiteY276" fmla="*/ 6186659 h 6858000"/>
              <a:gd name="connsiteX277" fmla="*/ 763805 w 12192000"/>
              <a:gd name="connsiteY277" fmla="*/ 6188127 h 6858000"/>
              <a:gd name="connsiteX278" fmla="*/ 763985 w 12192000"/>
              <a:gd name="connsiteY278" fmla="*/ 6188674 h 6858000"/>
              <a:gd name="connsiteX279" fmla="*/ 762704 w 12192000"/>
              <a:gd name="connsiteY279" fmla="*/ 6193259 h 6858000"/>
              <a:gd name="connsiteX280" fmla="*/ 757931 w 12192000"/>
              <a:gd name="connsiteY280" fmla="*/ 6206468 h 6858000"/>
              <a:gd name="connsiteX281" fmla="*/ 756103 w 12192000"/>
              <a:gd name="connsiteY281" fmla="*/ 6210131 h 6858000"/>
              <a:gd name="connsiteX282" fmla="*/ 752979 w 12192000"/>
              <a:gd name="connsiteY282" fmla="*/ 6207007 h 6858000"/>
              <a:gd name="connsiteX283" fmla="*/ 751331 w 12192000"/>
              <a:gd name="connsiteY283" fmla="*/ 6207921 h 6858000"/>
              <a:gd name="connsiteX284" fmla="*/ 755916 w 12192000"/>
              <a:gd name="connsiteY284" fmla="*/ 6216177 h 6858000"/>
              <a:gd name="connsiteX285" fmla="*/ 755986 w 12192000"/>
              <a:gd name="connsiteY285" fmla="*/ 6216201 h 6858000"/>
              <a:gd name="connsiteX286" fmla="*/ 759470 w 12192000"/>
              <a:gd name="connsiteY286" fmla="*/ 6224262 h 6858000"/>
              <a:gd name="connsiteX287" fmla="*/ 761126 w 12192000"/>
              <a:gd name="connsiteY287" fmla="*/ 6223348 h 6858000"/>
              <a:gd name="connsiteX288" fmla="*/ 760345 w 12192000"/>
              <a:gd name="connsiteY288" fmla="*/ 6219864 h 6858000"/>
              <a:gd name="connsiteX289" fmla="*/ 762180 w 12192000"/>
              <a:gd name="connsiteY289" fmla="*/ 6213076 h 6858000"/>
              <a:gd name="connsiteX290" fmla="*/ 766398 w 12192000"/>
              <a:gd name="connsiteY290" fmla="*/ 6200969 h 6858000"/>
              <a:gd name="connsiteX291" fmla="*/ 769523 w 12192000"/>
              <a:gd name="connsiteY291" fmla="*/ 6191978 h 6858000"/>
              <a:gd name="connsiteX292" fmla="*/ 777959 w 12192000"/>
              <a:gd name="connsiteY292" fmla="*/ 6194001 h 6858000"/>
              <a:gd name="connsiteX293" fmla="*/ 786395 w 12192000"/>
              <a:gd name="connsiteY293" fmla="*/ 6196204 h 6858000"/>
              <a:gd name="connsiteX294" fmla="*/ 795206 w 12192000"/>
              <a:gd name="connsiteY294" fmla="*/ 6202625 h 6858000"/>
              <a:gd name="connsiteX295" fmla="*/ 796854 w 12192000"/>
              <a:gd name="connsiteY295" fmla="*/ 6201703 h 6858000"/>
              <a:gd name="connsiteX296" fmla="*/ 788778 w 12192000"/>
              <a:gd name="connsiteY296" fmla="*/ 6186666 h 6858000"/>
              <a:gd name="connsiteX297" fmla="*/ 787129 w 12192000"/>
              <a:gd name="connsiteY297" fmla="*/ 6187580 h 6858000"/>
              <a:gd name="connsiteX298" fmla="*/ 787684 w 12192000"/>
              <a:gd name="connsiteY298" fmla="*/ 6192720 h 6858000"/>
              <a:gd name="connsiteX299" fmla="*/ 772843 w 12192000"/>
              <a:gd name="connsiteY299" fmla="*/ 6190330 h 6858000"/>
              <a:gd name="connsiteX300" fmla="*/ 764961 w 12192000"/>
              <a:gd name="connsiteY300" fmla="*/ 6186292 h 6858000"/>
              <a:gd name="connsiteX301" fmla="*/ 764774 w 12192000"/>
              <a:gd name="connsiteY301" fmla="*/ 6185932 h 6858000"/>
              <a:gd name="connsiteX302" fmla="*/ 773030 w 12192000"/>
              <a:gd name="connsiteY302" fmla="*/ 6181527 h 6858000"/>
              <a:gd name="connsiteX303" fmla="*/ 775592 w 12192000"/>
              <a:gd name="connsiteY303" fmla="*/ 6180246 h 6858000"/>
              <a:gd name="connsiteX304" fmla="*/ 781466 w 12192000"/>
              <a:gd name="connsiteY304" fmla="*/ 6178223 h 6858000"/>
              <a:gd name="connsiteX305" fmla="*/ 784770 w 12192000"/>
              <a:gd name="connsiteY305" fmla="*/ 6182628 h 6858000"/>
              <a:gd name="connsiteX306" fmla="*/ 786419 w 12192000"/>
              <a:gd name="connsiteY306" fmla="*/ 6181706 h 6858000"/>
              <a:gd name="connsiteX307" fmla="*/ 348147 w 12192000"/>
              <a:gd name="connsiteY307" fmla="*/ 6150266 h 6858000"/>
              <a:gd name="connsiteX308" fmla="*/ 338969 w 12192000"/>
              <a:gd name="connsiteY308" fmla="*/ 6165888 h 6858000"/>
              <a:gd name="connsiteX309" fmla="*/ 340437 w 12192000"/>
              <a:gd name="connsiteY309" fmla="*/ 6166810 h 6858000"/>
              <a:gd name="connsiteX310" fmla="*/ 354005 w 12192000"/>
              <a:gd name="connsiteY310" fmla="*/ 6165334 h 6858000"/>
              <a:gd name="connsiteX311" fmla="*/ 371065 w 12192000"/>
              <a:gd name="connsiteY311" fmla="*/ 6175433 h 6858000"/>
              <a:gd name="connsiteX312" fmla="*/ 345210 w 12192000"/>
              <a:gd name="connsiteY312" fmla="*/ 6181292 h 6858000"/>
              <a:gd name="connsiteX313" fmla="*/ 331822 w 12192000"/>
              <a:gd name="connsiteY313" fmla="*/ 6184049 h 6858000"/>
              <a:gd name="connsiteX314" fmla="*/ 327963 w 12192000"/>
              <a:gd name="connsiteY314" fmla="*/ 6184596 h 6858000"/>
              <a:gd name="connsiteX315" fmla="*/ 321714 w 12192000"/>
              <a:gd name="connsiteY315" fmla="*/ 6195055 h 6858000"/>
              <a:gd name="connsiteX316" fmla="*/ 323190 w 12192000"/>
              <a:gd name="connsiteY316" fmla="*/ 6195969 h 6858000"/>
              <a:gd name="connsiteX317" fmla="*/ 333642 w 12192000"/>
              <a:gd name="connsiteY317" fmla="*/ 6193407 h 6858000"/>
              <a:gd name="connsiteX318" fmla="*/ 351248 w 12192000"/>
              <a:gd name="connsiteY318" fmla="*/ 6204593 h 6858000"/>
              <a:gd name="connsiteX319" fmla="*/ 358591 w 12192000"/>
              <a:gd name="connsiteY319" fmla="*/ 6210100 h 6858000"/>
              <a:gd name="connsiteX320" fmla="*/ 357122 w 12192000"/>
              <a:gd name="connsiteY320" fmla="*/ 6216349 h 6858000"/>
              <a:gd name="connsiteX321" fmla="*/ 358770 w 12192000"/>
              <a:gd name="connsiteY321" fmla="*/ 6217263 h 6858000"/>
              <a:gd name="connsiteX322" fmla="*/ 367948 w 12192000"/>
              <a:gd name="connsiteY322" fmla="*/ 6201867 h 6858000"/>
              <a:gd name="connsiteX323" fmla="*/ 366292 w 12192000"/>
              <a:gd name="connsiteY323" fmla="*/ 6200953 h 6858000"/>
              <a:gd name="connsiteX324" fmla="*/ 360606 w 12192000"/>
              <a:gd name="connsiteY324" fmla="*/ 6205538 h 6858000"/>
              <a:gd name="connsiteX325" fmla="*/ 352724 w 12192000"/>
              <a:gd name="connsiteY325" fmla="*/ 6201867 h 6858000"/>
              <a:gd name="connsiteX326" fmla="*/ 334188 w 12192000"/>
              <a:gd name="connsiteY326" fmla="*/ 6191040 h 6858000"/>
              <a:gd name="connsiteX327" fmla="*/ 333642 w 12192000"/>
              <a:gd name="connsiteY327" fmla="*/ 6190681 h 6858000"/>
              <a:gd name="connsiteX328" fmla="*/ 358411 w 12192000"/>
              <a:gd name="connsiteY328" fmla="*/ 6185354 h 6858000"/>
              <a:gd name="connsiteX329" fmla="*/ 370698 w 12192000"/>
              <a:gd name="connsiteY329" fmla="*/ 6182792 h 6858000"/>
              <a:gd name="connsiteX330" fmla="*/ 378220 w 12192000"/>
              <a:gd name="connsiteY330" fmla="*/ 6181503 h 6858000"/>
              <a:gd name="connsiteX331" fmla="*/ 381517 w 12192000"/>
              <a:gd name="connsiteY331" fmla="*/ 6181315 h 6858000"/>
              <a:gd name="connsiteX332" fmla="*/ 382071 w 12192000"/>
              <a:gd name="connsiteY332" fmla="*/ 6179120 h 6858000"/>
              <a:gd name="connsiteX333" fmla="*/ 375283 w 12192000"/>
              <a:gd name="connsiteY333" fmla="*/ 6175457 h 6858000"/>
              <a:gd name="connsiteX334" fmla="*/ 355474 w 12192000"/>
              <a:gd name="connsiteY334" fmla="*/ 6163162 h 6858000"/>
              <a:gd name="connsiteX335" fmla="*/ 348686 w 12192000"/>
              <a:gd name="connsiteY335" fmla="*/ 6158022 h 6858000"/>
              <a:gd name="connsiteX336" fmla="*/ 348694 w 12192000"/>
              <a:gd name="connsiteY336" fmla="*/ 6157968 h 6858000"/>
              <a:gd name="connsiteX337" fmla="*/ 349608 w 12192000"/>
              <a:gd name="connsiteY337" fmla="*/ 6151180 h 6858000"/>
              <a:gd name="connsiteX338" fmla="*/ 605316 w 12192000"/>
              <a:gd name="connsiteY338" fmla="*/ 6120404 h 6858000"/>
              <a:gd name="connsiteX339" fmla="*/ 530101 w 12192000"/>
              <a:gd name="connsiteY339" fmla="*/ 6168458 h 6858000"/>
              <a:gd name="connsiteX340" fmla="*/ 489007 w 12192000"/>
              <a:gd name="connsiteY340" fmla="*/ 6273574 h 6858000"/>
              <a:gd name="connsiteX341" fmla="*/ 469026 w 12192000"/>
              <a:gd name="connsiteY341" fmla="*/ 6274496 h 6858000"/>
              <a:gd name="connsiteX342" fmla="*/ 453973 w 12192000"/>
              <a:gd name="connsiteY342" fmla="*/ 6288431 h 6858000"/>
              <a:gd name="connsiteX343" fmla="*/ 427017 w 12192000"/>
              <a:gd name="connsiteY343" fmla="*/ 6305491 h 6858000"/>
              <a:gd name="connsiteX344" fmla="*/ 452692 w 12192000"/>
              <a:gd name="connsiteY344" fmla="*/ 6307693 h 6858000"/>
              <a:gd name="connsiteX345" fmla="*/ 484062 w 12192000"/>
              <a:gd name="connsiteY345" fmla="*/ 6305491 h 6858000"/>
              <a:gd name="connsiteX346" fmla="*/ 471033 w 12192000"/>
              <a:gd name="connsiteY346" fmla="*/ 6468745 h 6858000"/>
              <a:gd name="connsiteX347" fmla="*/ 447927 w 12192000"/>
              <a:gd name="connsiteY347" fmla="*/ 6544874 h 6858000"/>
              <a:gd name="connsiteX348" fmla="*/ 384821 w 12192000"/>
              <a:gd name="connsiteY348" fmla="*/ 6553864 h 6858000"/>
              <a:gd name="connsiteX349" fmla="*/ 293648 w 12192000"/>
              <a:gd name="connsiteY349" fmla="*/ 6523400 h 6858000"/>
              <a:gd name="connsiteX350" fmla="*/ 265403 w 12192000"/>
              <a:gd name="connsiteY350" fmla="*/ 6497014 h 6858000"/>
              <a:gd name="connsiteX351" fmla="*/ 266692 w 12192000"/>
              <a:gd name="connsiteY351" fmla="*/ 6483805 h 6858000"/>
              <a:gd name="connsiteX352" fmla="*/ 262856 w 12192000"/>
              <a:gd name="connsiteY352" fmla="*/ 6482157 h 6858000"/>
              <a:gd name="connsiteX353" fmla="*/ 256795 w 12192000"/>
              <a:gd name="connsiteY353" fmla="*/ 6490750 h 6858000"/>
              <a:gd name="connsiteX354" fmla="*/ 248734 w 12192000"/>
              <a:gd name="connsiteY354" fmla="*/ 6530743 h 6858000"/>
              <a:gd name="connsiteX355" fmla="*/ 307786 w 12192000"/>
              <a:gd name="connsiteY355" fmla="*/ 6577884 h 6858000"/>
              <a:gd name="connsiteX356" fmla="*/ 388875 w 12192000"/>
              <a:gd name="connsiteY356" fmla="*/ 6589983 h 6858000"/>
              <a:gd name="connsiteX357" fmla="*/ 487038 w 12192000"/>
              <a:gd name="connsiteY357" fmla="*/ 6527837 h 6858000"/>
              <a:gd name="connsiteX358" fmla="*/ 518033 w 12192000"/>
              <a:gd name="connsiteY358" fmla="*/ 6464730 h 6858000"/>
              <a:gd name="connsiteX359" fmla="*/ 535999 w 12192000"/>
              <a:gd name="connsiteY359" fmla="*/ 6295422 h 6858000"/>
              <a:gd name="connsiteX360" fmla="*/ 575985 w 12192000"/>
              <a:gd name="connsiteY360" fmla="*/ 6285330 h 6858000"/>
              <a:gd name="connsiteX361" fmla="*/ 560948 w 12192000"/>
              <a:gd name="connsiteY361" fmla="*/ 6366410 h 6858000"/>
              <a:gd name="connsiteX362" fmla="*/ 555996 w 12192000"/>
              <a:gd name="connsiteY362" fmla="*/ 6443640 h 6858000"/>
              <a:gd name="connsiteX363" fmla="*/ 579109 w 12192000"/>
              <a:gd name="connsiteY363" fmla="*/ 6428588 h 6858000"/>
              <a:gd name="connsiteX364" fmla="*/ 614142 w 12192000"/>
              <a:gd name="connsiteY364" fmla="*/ 6411528 h 6858000"/>
              <a:gd name="connsiteX365" fmla="*/ 615064 w 12192000"/>
              <a:gd name="connsiteY365" fmla="*/ 6360357 h 6858000"/>
              <a:gd name="connsiteX366" fmla="*/ 635053 w 12192000"/>
              <a:gd name="connsiteY366" fmla="*/ 6254124 h 6858000"/>
              <a:gd name="connsiteX367" fmla="*/ 539826 w 12192000"/>
              <a:gd name="connsiteY367" fmla="*/ 6270098 h 6858000"/>
              <a:gd name="connsiteX368" fmla="*/ 562940 w 12192000"/>
              <a:gd name="connsiteY368" fmla="*/ 6179847 h 6858000"/>
              <a:gd name="connsiteX369" fmla="*/ 588069 w 12192000"/>
              <a:gd name="connsiteY369" fmla="*/ 6139869 h 6858000"/>
              <a:gd name="connsiteX370" fmla="*/ 606034 w 12192000"/>
              <a:gd name="connsiteY370" fmla="*/ 6123903 h 6858000"/>
              <a:gd name="connsiteX371" fmla="*/ 723445 w 12192000"/>
              <a:gd name="connsiteY371" fmla="*/ 6103524 h 6858000"/>
              <a:gd name="connsiteX372" fmla="*/ 722156 w 12192000"/>
              <a:gd name="connsiteY372" fmla="*/ 6104813 h 6858000"/>
              <a:gd name="connsiteX373" fmla="*/ 722890 w 12192000"/>
              <a:gd name="connsiteY373" fmla="*/ 6113069 h 6858000"/>
              <a:gd name="connsiteX374" fmla="*/ 705096 w 12192000"/>
              <a:gd name="connsiteY374" fmla="*/ 6131777 h 6858000"/>
              <a:gd name="connsiteX375" fmla="*/ 699222 w 12192000"/>
              <a:gd name="connsiteY375" fmla="*/ 6136370 h 6858000"/>
              <a:gd name="connsiteX376" fmla="*/ 692809 w 12192000"/>
              <a:gd name="connsiteY376" fmla="*/ 6132144 h 6858000"/>
              <a:gd name="connsiteX377" fmla="*/ 692434 w 12192000"/>
              <a:gd name="connsiteY377" fmla="*/ 6131777 h 6858000"/>
              <a:gd name="connsiteX378" fmla="*/ 691161 w 12192000"/>
              <a:gd name="connsiteY378" fmla="*/ 6133058 h 6858000"/>
              <a:gd name="connsiteX379" fmla="*/ 697941 w 12192000"/>
              <a:gd name="connsiteY379" fmla="*/ 6139307 h 6858000"/>
              <a:gd name="connsiteX380" fmla="*/ 701066 w 12192000"/>
              <a:gd name="connsiteY380" fmla="*/ 6142244 h 6858000"/>
              <a:gd name="connsiteX381" fmla="*/ 718267 w 12192000"/>
              <a:gd name="connsiteY381" fmla="*/ 6158713 h 6858000"/>
              <a:gd name="connsiteX382" fmla="*/ 718235 w 12192000"/>
              <a:gd name="connsiteY382" fmla="*/ 6158741 h 6858000"/>
              <a:gd name="connsiteX383" fmla="*/ 718313 w 12192000"/>
              <a:gd name="connsiteY383" fmla="*/ 6158757 h 6858000"/>
              <a:gd name="connsiteX384" fmla="*/ 718267 w 12192000"/>
              <a:gd name="connsiteY384" fmla="*/ 6158713 h 6858000"/>
              <a:gd name="connsiteX385" fmla="*/ 727405 w 12192000"/>
              <a:gd name="connsiteY385" fmla="*/ 6150493 h 6858000"/>
              <a:gd name="connsiteX386" fmla="*/ 726483 w 12192000"/>
              <a:gd name="connsiteY386" fmla="*/ 6149391 h 6858000"/>
              <a:gd name="connsiteX387" fmla="*/ 714563 w 12192000"/>
              <a:gd name="connsiteY387" fmla="*/ 6151594 h 6858000"/>
              <a:gd name="connsiteX388" fmla="*/ 709798 w 12192000"/>
              <a:gd name="connsiteY388" fmla="*/ 6148290 h 6858000"/>
              <a:gd name="connsiteX389" fmla="*/ 704112 w 12192000"/>
              <a:gd name="connsiteY389" fmla="*/ 6141681 h 6858000"/>
              <a:gd name="connsiteX390" fmla="*/ 708689 w 12192000"/>
              <a:gd name="connsiteY390" fmla="*/ 6136542 h 6858000"/>
              <a:gd name="connsiteX391" fmla="*/ 715110 w 12192000"/>
              <a:gd name="connsiteY391" fmla="*/ 6129762 h 6858000"/>
              <a:gd name="connsiteX392" fmla="*/ 716946 w 12192000"/>
              <a:gd name="connsiteY392" fmla="*/ 6128106 h 6858000"/>
              <a:gd name="connsiteX393" fmla="*/ 717727 w 12192000"/>
              <a:gd name="connsiteY393" fmla="*/ 6128660 h 6858000"/>
              <a:gd name="connsiteX394" fmla="*/ 723585 w 12192000"/>
              <a:gd name="connsiteY394" fmla="*/ 6135815 h 6858000"/>
              <a:gd name="connsiteX395" fmla="*/ 721242 w 12192000"/>
              <a:gd name="connsiteY395" fmla="*/ 6140580 h 6858000"/>
              <a:gd name="connsiteX396" fmla="*/ 722523 w 12192000"/>
              <a:gd name="connsiteY396" fmla="*/ 6141681 h 6858000"/>
              <a:gd name="connsiteX397" fmla="*/ 732615 w 12192000"/>
              <a:gd name="connsiteY397" fmla="*/ 6131230 h 6858000"/>
              <a:gd name="connsiteX398" fmla="*/ 731326 w 12192000"/>
              <a:gd name="connsiteY398" fmla="*/ 6130129 h 6858000"/>
              <a:gd name="connsiteX399" fmla="*/ 723991 w 12192000"/>
              <a:gd name="connsiteY399" fmla="*/ 6131777 h 6858000"/>
              <a:gd name="connsiteX400" fmla="*/ 719031 w 12192000"/>
              <a:gd name="connsiteY400" fmla="*/ 6127559 h 6858000"/>
              <a:gd name="connsiteX401" fmla="*/ 718305 w 12192000"/>
              <a:gd name="connsiteY401" fmla="*/ 6126825 h 6858000"/>
              <a:gd name="connsiteX402" fmla="*/ 719031 w 12192000"/>
              <a:gd name="connsiteY402" fmla="*/ 6126090 h 6858000"/>
              <a:gd name="connsiteX403" fmla="*/ 728944 w 12192000"/>
              <a:gd name="connsiteY403" fmla="*/ 6115998 h 6858000"/>
              <a:gd name="connsiteX404" fmla="*/ 731139 w 12192000"/>
              <a:gd name="connsiteY404" fmla="*/ 6113795 h 6858000"/>
              <a:gd name="connsiteX405" fmla="*/ 733716 w 12192000"/>
              <a:gd name="connsiteY405" fmla="*/ 6115631 h 6858000"/>
              <a:gd name="connsiteX406" fmla="*/ 740129 w 12192000"/>
              <a:gd name="connsiteY406" fmla="*/ 6133245 h 6858000"/>
              <a:gd name="connsiteX407" fmla="*/ 741778 w 12192000"/>
              <a:gd name="connsiteY407" fmla="*/ 6133980 h 6858000"/>
              <a:gd name="connsiteX408" fmla="*/ 745816 w 12192000"/>
              <a:gd name="connsiteY408" fmla="*/ 6124255 h 6858000"/>
              <a:gd name="connsiteX409" fmla="*/ 742512 w 12192000"/>
              <a:gd name="connsiteY409" fmla="*/ 6120958 h 6858000"/>
              <a:gd name="connsiteX410" fmla="*/ 730592 w 12192000"/>
              <a:gd name="connsiteY410" fmla="*/ 6110499 h 6858000"/>
              <a:gd name="connsiteX411" fmla="*/ 723445 w 12192000"/>
              <a:gd name="connsiteY411" fmla="*/ 6103524 h 6858000"/>
              <a:gd name="connsiteX412" fmla="*/ 396194 w 12192000"/>
              <a:gd name="connsiteY412" fmla="*/ 6101532 h 6858000"/>
              <a:gd name="connsiteX413" fmla="*/ 395093 w 12192000"/>
              <a:gd name="connsiteY413" fmla="*/ 6102992 h 6858000"/>
              <a:gd name="connsiteX414" fmla="*/ 394179 w 12192000"/>
              <a:gd name="connsiteY414" fmla="*/ 6103539 h 6858000"/>
              <a:gd name="connsiteX415" fmla="*/ 387579 w 12192000"/>
              <a:gd name="connsiteY415" fmla="*/ 6107578 h 6858000"/>
              <a:gd name="connsiteX416" fmla="*/ 385556 w 12192000"/>
              <a:gd name="connsiteY416" fmla="*/ 6125926 h 6858000"/>
              <a:gd name="connsiteX417" fmla="*/ 399311 w 12192000"/>
              <a:gd name="connsiteY417" fmla="*/ 6129222 h 6858000"/>
              <a:gd name="connsiteX418" fmla="*/ 416004 w 12192000"/>
              <a:gd name="connsiteY418" fmla="*/ 6129777 h 6858000"/>
              <a:gd name="connsiteX419" fmla="*/ 415090 w 12192000"/>
              <a:gd name="connsiteY419" fmla="*/ 6141666 h 6858000"/>
              <a:gd name="connsiteX420" fmla="*/ 411426 w 12192000"/>
              <a:gd name="connsiteY420" fmla="*/ 6143689 h 6858000"/>
              <a:gd name="connsiteX421" fmla="*/ 399709 w 12192000"/>
              <a:gd name="connsiteY421" fmla="*/ 6140752 h 6858000"/>
              <a:gd name="connsiteX422" fmla="*/ 398608 w 12192000"/>
              <a:gd name="connsiteY422" fmla="*/ 6142220 h 6858000"/>
              <a:gd name="connsiteX423" fmla="*/ 407200 w 12192000"/>
              <a:gd name="connsiteY423" fmla="*/ 6149743 h 6858000"/>
              <a:gd name="connsiteX424" fmla="*/ 415277 w 12192000"/>
              <a:gd name="connsiteY424" fmla="*/ 6144275 h 6858000"/>
              <a:gd name="connsiteX425" fmla="*/ 417839 w 12192000"/>
              <a:gd name="connsiteY425" fmla="*/ 6141884 h 6858000"/>
              <a:gd name="connsiteX426" fmla="*/ 417816 w 12192000"/>
              <a:gd name="connsiteY426" fmla="*/ 6141892 h 6858000"/>
              <a:gd name="connsiteX427" fmla="*/ 419105 w 12192000"/>
              <a:gd name="connsiteY427" fmla="*/ 6124458 h 6858000"/>
              <a:gd name="connsiteX428" fmla="*/ 398553 w 12192000"/>
              <a:gd name="connsiteY428" fmla="*/ 6122263 h 6858000"/>
              <a:gd name="connsiteX429" fmla="*/ 387735 w 12192000"/>
              <a:gd name="connsiteY429" fmla="*/ 6120794 h 6858000"/>
              <a:gd name="connsiteX430" fmla="*/ 387436 w 12192000"/>
              <a:gd name="connsiteY430" fmla="*/ 6120452 h 6858000"/>
              <a:gd name="connsiteX431" fmla="*/ 388469 w 12192000"/>
              <a:gd name="connsiteY431" fmla="*/ 6109976 h 6858000"/>
              <a:gd name="connsiteX432" fmla="*/ 403139 w 12192000"/>
              <a:gd name="connsiteY432" fmla="*/ 6110155 h 6858000"/>
              <a:gd name="connsiteX433" fmla="*/ 404240 w 12192000"/>
              <a:gd name="connsiteY433" fmla="*/ 6108687 h 6858000"/>
              <a:gd name="connsiteX434" fmla="*/ 398952 w 12192000"/>
              <a:gd name="connsiteY434" fmla="*/ 6103914 h 6858000"/>
              <a:gd name="connsiteX435" fmla="*/ 396194 w 12192000"/>
              <a:gd name="connsiteY435" fmla="*/ 6101532 h 6858000"/>
              <a:gd name="connsiteX436" fmla="*/ 452529 w 12192000"/>
              <a:gd name="connsiteY436" fmla="*/ 6067389 h 6858000"/>
              <a:gd name="connsiteX437" fmla="*/ 435102 w 12192000"/>
              <a:gd name="connsiteY437" fmla="*/ 6075981 h 6858000"/>
              <a:gd name="connsiteX438" fmla="*/ 436016 w 12192000"/>
              <a:gd name="connsiteY438" fmla="*/ 6077645 h 6858000"/>
              <a:gd name="connsiteX439" fmla="*/ 443905 w 12192000"/>
              <a:gd name="connsiteY439" fmla="*/ 6079293 h 6858000"/>
              <a:gd name="connsiteX440" fmla="*/ 445553 w 12192000"/>
              <a:gd name="connsiteY440" fmla="*/ 6082956 h 6858000"/>
              <a:gd name="connsiteX441" fmla="*/ 455466 w 12192000"/>
              <a:gd name="connsiteY441" fmla="*/ 6103500 h 6858000"/>
              <a:gd name="connsiteX442" fmla="*/ 453263 w 12192000"/>
              <a:gd name="connsiteY442" fmla="*/ 6113225 h 6858000"/>
              <a:gd name="connsiteX443" fmla="*/ 454177 w 12192000"/>
              <a:gd name="connsiteY443" fmla="*/ 6114881 h 6858000"/>
              <a:gd name="connsiteX444" fmla="*/ 471604 w 12192000"/>
              <a:gd name="connsiteY444" fmla="*/ 6106289 h 6858000"/>
              <a:gd name="connsiteX445" fmla="*/ 470690 w 12192000"/>
              <a:gd name="connsiteY445" fmla="*/ 6104633 h 6858000"/>
              <a:gd name="connsiteX446" fmla="*/ 461316 w 12192000"/>
              <a:gd name="connsiteY446" fmla="*/ 6100602 h 6858000"/>
              <a:gd name="connsiteX447" fmla="*/ 452326 w 12192000"/>
              <a:gd name="connsiteY447" fmla="*/ 6082636 h 6858000"/>
              <a:gd name="connsiteX448" fmla="*/ 448475 w 12192000"/>
              <a:gd name="connsiteY448" fmla="*/ 6073645 h 6858000"/>
              <a:gd name="connsiteX449" fmla="*/ 448490 w 12192000"/>
              <a:gd name="connsiteY449" fmla="*/ 6073622 h 6858000"/>
              <a:gd name="connsiteX450" fmla="*/ 453443 w 12192000"/>
              <a:gd name="connsiteY450" fmla="*/ 6069037 h 6858000"/>
              <a:gd name="connsiteX451" fmla="*/ 657425 w 12192000"/>
              <a:gd name="connsiteY451" fmla="*/ 6064288 h 6858000"/>
              <a:gd name="connsiteX452" fmla="*/ 656683 w 12192000"/>
              <a:gd name="connsiteY452" fmla="*/ 6065936 h 6858000"/>
              <a:gd name="connsiteX453" fmla="*/ 660901 w 12192000"/>
              <a:gd name="connsiteY453" fmla="*/ 6069615 h 6858000"/>
              <a:gd name="connsiteX454" fmla="*/ 658886 w 12192000"/>
              <a:gd name="connsiteY454" fmla="*/ 6075301 h 6858000"/>
              <a:gd name="connsiteX455" fmla="*/ 647544 w 12192000"/>
              <a:gd name="connsiteY455" fmla="*/ 6098587 h 6858000"/>
              <a:gd name="connsiteX456" fmla="*/ 638733 w 12192000"/>
              <a:gd name="connsiteY456" fmla="*/ 6101524 h 6858000"/>
              <a:gd name="connsiteX457" fmla="*/ 637819 w 12192000"/>
              <a:gd name="connsiteY457" fmla="*/ 6103172 h 6858000"/>
              <a:gd name="connsiteX458" fmla="*/ 643693 w 12192000"/>
              <a:gd name="connsiteY458" fmla="*/ 6105929 h 6858000"/>
              <a:gd name="connsiteX459" fmla="*/ 655613 w 12192000"/>
              <a:gd name="connsiteY459" fmla="*/ 6111796 h 6858000"/>
              <a:gd name="connsiteX460" fmla="*/ 656534 w 12192000"/>
              <a:gd name="connsiteY460" fmla="*/ 6110147 h 6858000"/>
              <a:gd name="connsiteX461" fmla="*/ 651770 w 12192000"/>
              <a:gd name="connsiteY461" fmla="*/ 6105929 h 6858000"/>
              <a:gd name="connsiteX462" fmla="*/ 652496 w 12192000"/>
              <a:gd name="connsiteY462" fmla="*/ 6102992 h 6858000"/>
              <a:gd name="connsiteX463" fmla="*/ 657964 w 12192000"/>
              <a:gd name="connsiteY463" fmla="*/ 6091986 h 6858000"/>
              <a:gd name="connsiteX464" fmla="*/ 664018 w 12192000"/>
              <a:gd name="connsiteY464" fmla="*/ 6079324 h 6858000"/>
              <a:gd name="connsiteX465" fmla="*/ 668048 w 12192000"/>
              <a:gd name="connsiteY465" fmla="*/ 6071810 h 6858000"/>
              <a:gd name="connsiteX466" fmla="*/ 670798 w 12192000"/>
              <a:gd name="connsiteY466" fmla="*/ 6072911 h 6858000"/>
              <a:gd name="connsiteX467" fmla="*/ 676125 w 12192000"/>
              <a:gd name="connsiteY467" fmla="*/ 6077309 h 6858000"/>
              <a:gd name="connsiteX468" fmla="*/ 676305 w 12192000"/>
              <a:gd name="connsiteY468" fmla="*/ 6087760 h 6858000"/>
              <a:gd name="connsiteX469" fmla="*/ 666400 w 12192000"/>
              <a:gd name="connsiteY469" fmla="*/ 6094377 h 6858000"/>
              <a:gd name="connsiteX470" fmla="*/ 663463 w 12192000"/>
              <a:gd name="connsiteY470" fmla="*/ 6093447 h 6858000"/>
              <a:gd name="connsiteX471" fmla="*/ 660713 w 12192000"/>
              <a:gd name="connsiteY471" fmla="*/ 6091799 h 6858000"/>
              <a:gd name="connsiteX472" fmla="*/ 659979 w 12192000"/>
              <a:gd name="connsiteY472" fmla="*/ 6093088 h 6858000"/>
              <a:gd name="connsiteX473" fmla="*/ 664564 w 12192000"/>
              <a:gd name="connsiteY473" fmla="*/ 6095837 h 6858000"/>
              <a:gd name="connsiteX474" fmla="*/ 664572 w 12192000"/>
              <a:gd name="connsiteY474" fmla="*/ 6095798 h 6858000"/>
              <a:gd name="connsiteX475" fmla="*/ 681999 w 12192000"/>
              <a:gd name="connsiteY475" fmla="*/ 6090330 h 6858000"/>
              <a:gd name="connsiteX476" fmla="*/ 674485 w 12192000"/>
              <a:gd name="connsiteY476" fmla="*/ 6072364 h 6858000"/>
              <a:gd name="connsiteX477" fmla="*/ 673563 w 12192000"/>
              <a:gd name="connsiteY477" fmla="*/ 6071990 h 6858000"/>
              <a:gd name="connsiteX478" fmla="*/ 662369 w 12192000"/>
              <a:gd name="connsiteY478" fmla="*/ 6066850 h 6858000"/>
              <a:gd name="connsiteX479" fmla="*/ 657425 w 12192000"/>
              <a:gd name="connsiteY479" fmla="*/ 6064288 h 6858000"/>
              <a:gd name="connsiteX480" fmla="*/ 602168 w 12192000"/>
              <a:gd name="connsiteY480" fmla="*/ 6047962 h 6858000"/>
              <a:gd name="connsiteX481" fmla="*/ 586764 w 12192000"/>
              <a:gd name="connsiteY481" fmla="*/ 6058054 h 6858000"/>
              <a:gd name="connsiteX482" fmla="*/ 593013 w 12192000"/>
              <a:gd name="connsiteY482" fmla="*/ 6070709 h 6858000"/>
              <a:gd name="connsiteX483" fmla="*/ 603098 w 12192000"/>
              <a:gd name="connsiteY483" fmla="*/ 6083910 h 6858000"/>
              <a:gd name="connsiteX484" fmla="*/ 593201 w 12192000"/>
              <a:gd name="connsiteY484" fmla="*/ 6090697 h 6858000"/>
              <a:gd name="connsiteX485" fmla="*/ 589350 w 12192000"/>
              <a:gd name="connsiteY485" fmla="*/ 6089049 h 6858000"/>
              <a:gd name="connsiteX486" fmla="*/ 584210 w 12192000"/>
              <a:gd name="connsiteY486" fmla="*/ 6078223 h 6858000"/>
              <a:gd name="connsiteX487" fmla="*/ 582375 w 12192000"/>
              <a:gd name="connsiteY487" fmla="*/ 6078223 h 6858000"/>
              <a:gd name="connsiteX488" fmla="*/ 582187 w 12192000"/>
              <a:gd name="connsiteY488" fmla="*/ 6089784 h 6858000"/>
              <a:gd name="connsiteX489" fmla="*/ 591561 w 12192000"/>
              <a:gd name="connsiteY489" fmla="*/ 6092533 h 6858000"/>
              <a:gd name="connsiteX490" fmla="*/ 595044 w 12192000"/>
              <a:gd name="connsiteY490" fmla="*/ 6092908 h 6858000"/>
              <a:gd name="connsiteX491" fmla="*/ 595021 w 12192000"/>
              <a:gd name="connsiteY491" fmla="*/ 6092924 h 6858000"/>
              <a:gd name="connsiteX492" fmla="*/ 595044 w 12192000"/>
              <a:gd name="connsiteY492" fmla="*/ 6092908 h 6858000"/>
              <a:gd name="connsiteX493" fmla="*/ 595044 w 12192000"/>
              <a:gd name="connsiteY493" fmla="*/ 6092908 h 6858000"/>
              <a:gd name="connsiteX494" fmla="*/ 609323 w 12192000"/>
              <a:gd name="connsiteY494" fmla="*/ 6083011 h 6858000"/>
              <a:gd name="connsiteX495" fmla="*/ 597950 w 12192000"/>
              <a:gd name="connsiteY495" fmla="*/ 6065772 h 6858000"/>
              <a:gd name="connsiteX496" fmla="*/ 592264 w 12192000"/>
              <a:gd name="connsiteY496" fmla="*/ 6056601 h 6858000"/>
              <a:gd name="connsiteX497" fmla="*/ 592326 w 12192000"/>
              <a:gd name="connsiteY497" fmla="*/ 6056230 h 6858000"/>
              <a:gd name="connsiteX498" fmla="*/ 601075 w 12192000"/>
              <a:gd name="connsiteY498" fmla="*/ 6050352 h 6858000"/>
              <a:gd name="connsiteX499" fmla="*/ 610245 w 12192000"/>
              <a:gd name="connsiteY499" fmla="*/ 6061905 h 6858000"/>
              <a:gd name="connsiteX500" fmla="*/ 612073 w 12192000"/>
              <a:gd name="connsiteY500" fmla="*/ 6061718 h 6858000"/>
              <a:gd name="connsiteX501" fmla="*/ 612448 w 12192000"/>
              <a:gd name="connsiteY501" fmla="*/ 6054563 h 6858000"/>
              <a:gd name="connsiteX502" fmla="*/ 612448 w 12192000"/>
              <a:gd name="connsiteY502" fmla="*/ 6050899 h 6858000"/>
              <a:gd name="connsiteX503" fmla="*/ 610612 w 12192000"/>
              <a:gd name="connsiteY503" fmla="*/ 6050899 h 6858000"/>
              <a:gd name="connsiteX504" fmla="*/ 609511 w 12192000"/>
              <a:gd name="connsiteY504" fmla="*/ 6050532 h 6858000"/>
              <a:gd name="connsiteX505" fmla="*/ 602168 w 12192000"/>
              <a:gd name="connsiteY505" fmla="*/ 6047962 h 6858000"/>
              <a:gd name="connsiteX506" fmla="*/ 544795 w 12192000"/>
              <a:gd name="connsiteY506" fmla="*/ 6044049 h 6858000"/>
              <a:gd name="connsiteX507" fmla="*/ 526829 w 12192000"/>
              <a:gd name="connsiteY507" fmla="*/ 6046798 h 6858000"/>
              <a:gd name="connsiteX508" fmla="*/ 527009 w 12192000"/>
              <a:gd name="connsiteY508" fmla="*/ 6048634 h 6858000"/>
              <a:gd name="connsiteX509" fmla="*/ 536734 w 12192000"/>
              <a:gd name="connsiteY509" fmla="*/ 6058359 h 6858000"/>
              <a:gd name="connsiteX510" fmla="*/ 539858 w 12192000"/>
              <a:gd name="connsiteY510" fmla="*/ 6077981 h 6858000"/>
              <a:gd name="connsiteX511" fmla="*/ 518948 w 12192000"/>
              <a:gd name="connsiteY511" fmla="*/ 6061655 h 6858000"/>
              <a:gd name="connsiteX512" fmla="*/ 508309 w 12192000"/>
              <a:gd name="connsiteY512" fmla="*/ 6053063 h 6858000"/>
              <a:gd name="connsiteX513" fmla="*/ 505551 w 12192000"/>
              <a:gd name="connsiteY513" fmla="*/ 6050501 h 6858000"/>
              <a:gd name="connsiteX514" fmla="*/ 493452 w 12192000"/>
              <a:gd name="connsiteY514" fmla="*/ 6052329 h 6858000"/>
              <a:gd name="connsiteX515" fmla="*/ 493631 w 12192000"/>
              <a:gd name="connsiteY515" fmla="*/ 6054164 h 6858000"/>
              <a:gd name="connsiteX516" fmla="*/ 502224 w 12192000"/>
              <a:gd name="connsiteY516" fmla="*/ 6060585 h 6858000"/>
              <a:gd name="connsiteX517" fmla="*/ 504802 w 12192000"/>
              <a:gd name="connsiteY517" fmla="*/ 6081316 h 6858000"/>
              <a:gd name="connsiteX518" fmla="*/ 505161 w 12192000"/>
              <a:gd name="connsiteY518" fmla="*/ 6090486 h 6858000"/>
              <a:gd name="connsiteX519" fmla="*/ 499474 w 12192000"/>
              <a:gd name="connsiteY519" fmla="*/ 6093236 h 6858000"/>
              <a:gd name="connsiteX520" fmla="*/ 499841 w 12192000"/>
              <a:gd name="connsiteY520" fmla="*/ 6095072 h 6858000"/>
              <a:gd name="connsiteX521" fmla="*/ 517448 w 12192000"/>
              <a:gd name="connsiteY521" fmla="*/ 6092322 h 6858000"/>
              <a:gd name="connsiteX522" fmla="*/ 517089 w 12192000"/>
              <a:gd name="connsiteY522" fmla="*/ 6090486 h 6858000"/>
              <a:gd name="connsiteX523" fmla="*/ 509754 w 12192000"/>
              <a:gd name="connsiteY523" fmla="*/ 6089018 h 6858000"/>
              <a:gd name="connsiteX524" fmla="*/ 507551 w 12192000"/>
              <a:gd name="connsiteY524" fmla="*/ 6080582 h 6858000"/>
              <a:gd name="connsiteX525" fmla="*/ 504247 w 12192000"/>
              <a:gd name="connsiteY525" fmla="*/ 6059304 h 6858000"/>
              <a:gd name="connsiteX526" fmla="*/ 504067 w 12192000"/>
              <a:gd name="connsiteY526" fmla="*/ 6058570 h 6858000"/>
              <a:gd name="connsiteX527" fmla="*/ 523877 w 12192000"/>
              <a:gd name="connsiteY527" fmla="*/ 6074348 h 6858000"/>
              <a:gd name="connsiteX528" fmla="*/ 533781 w 12192000"/>
              <a:gd name="connsiteY528" fmla="*/ 6082238 h 6858000"/>
              <a:gd name="connsiteX529" fmla="*/ 539468 w 12192000"/>
              <a:gd name="connsiteY529" fmla="*/ 6087182 h 6858000"/>
              <a:gd name="connsiteX530" fmla="*/ 541670 w 12192000"/>
              <a:gd name="connsiteY530" fmla="*/ 6089760 h 6858000"/>
              <a:gd name="connsiteX531" fmla="*/ 543686 w 12192000"/>
              <a:gd name="connsiteY531" fmla="*/ 6088838 h 6858000"/>
              <a:gd name="connsiteX532" fmla="*/ 542217 w 12192000"/>
              <a:gd name="connsiteY532" fmla="*/ 6081316 h 6858000"/>
              <a:gd name="connsiteX533" fmla="*/ 539093 w 12192000"/>
              <a:gd name="connsiteY533" fmla="*/ 6058203 h 6858000"/>
              <a:gd name="connsiteX534" fmla="*/ 538726 w 12192000"/>
              <a:gd name="connsiteY534" fmla="*/ 6049610 h 6858000"/>
              <a:gd name="connsiteX535" fmla="*/ 538726 w 12192000"/>
              <a:gd name="connsiteY535" fmla="*/ 6049548 h 6858000"/>
              <a:gd name="connsiteX536" fmla="*/ 544975 w 12192000"/>
              <a:gd name="connsiteY536" fmla="*/ 6045697 h 6858000"/>
              <a:gd name="connsiteX537" fmla="*/ 0 w 12192000"/>
              <a:gd name="connsiteY537" fmla="*/ 0 h 6858000"/>
              <a:gd name="connsiteX538" fmla="*/ 6096000 w 12192000"/>
              <a:gd name="connsiteY538" fmla="*/ 0 h 6858000"/>
              <a:gd name="connsiteX539" fmla="*/ 12192000 w 12192000"/>
              <a:gd name="connsiteY539" fmla="*/ 0 h 6858000"/>
              <a:gd name="connsiteX540" fmla="*/ 12192000 w 12192000"/>
              <a:gd name="connsiteY540" fmla="*/ 6858000 h 6858000"/>
              <a:gd name="connsiteX541" fmla="*/ 6096000 w 12192000"/>
              <a:gd name="connsiteY541" fmla="*/ 6858000 h 6858000"/>
              <a:gd name="connsiteX542" fmla="*/ 0 w 12192000"/>
              <a:gd name="connsiteY5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</a:cxnLst>
            <a:rect l="l" t="t" r="r" b="b"/>
            <a:pathLst>
              <a:path w="12192000" h="6858000">
                <a:moveTo>
                  <a:pt x="610268" y="6515753"/>
                </a:moveTo>
                <a:lnTo>
                  <a:pt x="592474" y="6517948"/>
                </a:lnTo>
                <a:lnTo>
                  <a:pt x="592654" y="6519791"/>
                </a:lnTo>
                <a:cubicBezTo>
                  <a:pt x="594669" y="6519791"/>
                  <a:pt x="598520" y="6519604"/>
                  <a:pt x="599809" y="6521439"/>
                </a:cubicBezTo>
                <a:cubicBezTo>
                  <a:pt x="600910" y="6523056"/>
                  <a:pt x="601644" y="6528008"/>
                  <a:pt x="601832" y="6530032"/>
                </a:cubicBezTo>
                <a:cubicBezTo>
                  <a:pt x="602933" y="6536999"/>
                  <a:pt x="603660" y="6544154"/>
                  <a:pt x="604581" y="6551302"/>
                </a:cubicBezTo>
                <a:lnTo>
                  <a:pt x="604581" y="6552083"/>
                </a:lnTo>
                <a:cubicBezTo>
                  <a:pt x="597973" y="6546755"/>
                  <a:pt x="591560" y="6541225"/>
                  <a:pt x="585131" y="6535757"/>
                </a:cubicBezTo>
                <a:cubicBezTo>
                  <a:pt x="582023" y="6533008"/>
                  <a:pt x="578718" y="6530258"/>
                  <a:pt x="575594" y="6527493"/>
                </a:cubicBezTo>
                <a:cubicBezTo>
                  <a:pt x="573610" y="6525880"/>
                  <a:pt x="571712" y="6524167"/>
                  <a:pt x="569907" y="6522361"/>
                </a:cubicBezTo>
                <a:cubicBezTo>
                  <a:pt x="569079" y="6521596"/>
                  <a:pt x="568337" y="6520736"/>
                  <a:pt x="567713" y="6519799"/>
                </a:cubicBezTo>
                <a:lnTo>
                  <a:pt x="565689" y="6520713"/>
                </a:lnTo>
                <a:cubicBezTo>
                  <a:pt x="566299" y="6523247"/>
                  <a:pt x="566728" y="6525821"/>
                  <a:pt x="566970" y="6528415"/>
                </a:cubicBezTo>
                <a:cubicBezTo>
                  <a:pt x="567892" y="6536117"/>
                  <a:pt x="568626" y="6543826"/>
                  <a:pt x="569361" y="6551528"/>
                </a:cubicBezTo>
                <a:cubicBezTo>
                  <a:pt x="569361" y="6553145"/>
                  <a:pt x="570095" y="6558652"/>
                  <a:pt x="569361" y="6560120"/>
                </a:cubicBezTo>
                <a:lnTo>
                  <a:pt x="569329" y="6560144"/>
                </a:lnTo>
                <a:cubicBezTo>
                  <a:pt x="568228" y="6562526"/>
                  <a:pt x="565846" y="6563261"/>
                  <a:pt x="563643" y="6563081"/>
                </a:cubicBezTo>
                <a:lnTo>
                  <a:pt x="563830" y="6564729"/>
                </a:lnTo>
                <a:lnTo>
                  <a:pt x="581796" y="6562526"/>
                </a:lnTo>
                <a:lnTo>
                  <a:pt x="581609" y="6560691"/>
                </a:lnTo>
                <a:cubicBezTo>
                  <a:pt x="573173" y="6561433"/>
                  <a:pt x="572985" y="6558308"/>
                  <a:pt x="572071" y="6550786"/>
                </a:cubicBezTo>
                <a:lnTo>
                  <a:pt x="569728" y="6531164"/>
                </a:lnTo>
                <a:lnTo>
                  <a:pt x="590084" y="6548224"/>
                </a:lnTo>
                <a:cubicBezTo>
                  <a:pt x="593568" y="6551153"/>
                  <a:pt x="596872" y="6554270"/>
                  <a:pt x="600356" y="6557207"/>
                </a:cubicBezTo>
                <a:cubicBezTo>
                  <a:pt x="601363" y="6558025"/>
                  <a:pt x="602285" y="6558946"/>
                  <a:pt x="603105" y="6559956"/>
                </a:cubicBezTo>
                <a:lnTo>
                  <a:pt x="615220" y="6558496"/>
                </a:lnTo>
                <a:lnTo>
                  <a:pt x="615033" y="6556660"/>
                </a:lnTo>
                <a:cubicBezTo>
                  <a:pt x="609534" y="6557019"/>
                  <a:pt x="607331" y="6555918"/>
                  <a:pt x="606597" y="6550060"/>
                </a:cubicBezTo>
                <a:cubicBezTo>
                  <a:pt x="605870" y="6543272"/>
                  <a:pt x="605495" y="6536296"/>
                  <a:pt x="604769" y="6529321"/>
                </a:cubicBezTo>
                <a:cubicBezTo>
                  <a:pt x="604581" y="6527313"/>
                  <a:pt x="603660" y="6521986"/>
                  <a:pt x="604581" y="6520150"/>
                </a:cubicBezTo>
                <a:cubicBezTo>
                  <a:pt x="605683" y="6518315"/>
                  <a:pt x="608620" y="6517948"/>
                  <a:pt x="610455" y="6517588"/>
                </a:cubicBezTo>
                <a:close/>
                <a:moveTo>
                  <a:pt x="673555" y="6488578"/>
                </a:moveTo>
                <a:cubicBezTo>
                  <a:pt x="670798" y="6490046"/>
                  <a:pt x="668235" y="6491515"/>
                  <a:pt x="665486" y="6492796"/>
                </a:cubicBezTo>
                <a:lnTo>
                  <a:pt x="661635" y="6494631"/>
                </a:lnTo>
                <a:cubicBezTo>
                  <a:pt x="654660" y="6498115"/>
                  <a:pt x="647497" y="6501607"/>
                  <a:pt x="640349" y="6505091"/>
                </a:cubicBezTo>
                <a:lnTo>
                  <a:pt x="640334" y="6505137"/>
                </a:lnTo>
                <a:cubicBezTo>
                  <a:pt x="641435" y="6509176"/>
                  <a:pt x="643083" y="6513027"/>
                  <a:pt x="644560" y="6517425"/>
                </a:cubicBezTo>
                <a:lnTo>
                  <a:pt x="645833" y="6516878"/>
                </a:lnTo>
                <a:cubicBezTo>
                  <a:pt x="645474" y="6513355"/>
                  <a:pt x="645286" y="6507520"/>
                  <a:pt x="647856" y="6504763"/>
                </a:cubicBezTo>
                <a:cubicBezTo>
                  <a:pt x="649246" y="6503348"/>
                  <a:pt x="650856" y="6502171"/>
                  <a:pt x="652621" y="6501279"/>
                </a:cubicBezTo>
                <a:cubicBezTo>
                  <a:pt x="653722" y="6500724"/>
                  <a:pt x="659956" y="6497795"/>
                  <a:pt x="660698" y="6498154"/>
                </a:cubicBezTo>
                <a:cubicBezTo>
                  <a:pt x="661065" y="6498342"/>
                  <a:pt x="663627" y="6503481"/>
                  <a:pt x="663994" y="6504208"/>
                </a:cubicBezTo>
                <a:lnTo>
                  <a:pt x="668220" y="6512644"/>
                </a:lnTo>
                <a:cubicBezTo>
                  <a:pt x="668220" y="6512832"/>
                  <a:pt x="669134" y="6514667"/>
                  <a:pt x="669134" y="6514855"/>
                </a:cubicBezTo>
                <a:cubicBezTo>
                  <a:pt x="668876" y="6515101"/>
                  <a:pt x="668564" y="6515288"/>
                  <a:pt x="668220" y="6515401"/>
                </a:cubicBezTo>
                <a:cubicBezTo>
                  <a:pt x="666384" y="6516315"/>
                  <a:pt x="661432" y="6519065"/>
                  <a:pt x="659409" y="6518331"/>
                </a:cubicBezTo>
                <a:cubicBezTo>
                  <a:pt x="657581" y="6517784"/>
                  <a:pt x="656659" y="6515956"/>
                  <a:pt x="655745" y="6514480"/>
                </a:cubicBezTo>
                <a:lnTo>
                  <a:pt x="654269" y="6515214"/>
                </a:lnTo>
                <a:lnTo>
                  <a:pt x="660698" y="6528243"/>
                </a:lnTo>
                <a:lnTo>
                  <a:pt x="662166" y="6527462"/>
                </a:lnTo>
                <a:cubicBezTo>
                  <a:pt x="661244" y="6524712"/>
                  <a:pt x="660331" y="6522330"/>
                  <a:pt x="663080" y="6520127"/>
                </a:cubicBezTo>
                <a:cubicBezTo>
                  <a:pt x="664728" y="6518666"/>
                  <a:pt x="666931" y="6517745"/>
                  <a:pt x="668767" y="6516831"/>
                </a:cubicBezTo>
                <a:cubicBezTo>
                  <a:pt x="669103" y="6516625"/>
                  <a:pt x="669478" y="6516500"/>
                  <a:pt x="669868" y="6516464"/>
                </a:cubicBezTo>
                <a:cubicBezTo>
                  <a:pt x="670095" y="6516742"/>
                  <a:pt x="670274" y="6517050"/>
                  <a:pt x="670415" y="6517378"/>
                </a:cubicBezTo>
                <a:cubicBezTo>
                  <a:pt x="672625" y="6521604"/>
                  <a:pt x="674649" y="6525814"/>
                  <a:pt x="676664" y="6530040"/>
                </a:cubicBezTo>
                <a:cubicBezTo>
                  <a:pt x="677203" y="6530902"/>
                  <a:pt x="677632" y="6531825"/>
                  <a:pt x="677945" y="6532789"/>
                </a:cubicBezTo>
                <a:cubicBezTo>
                  <a:pt x="677765" y="6533336"/>
                  <a:pt x="675930" y="6534078"/>
                  <a:pt x="675375" y="6534437"/>
                </a:cubicBezTo>
                <a:cubicBezTo>
                  <a:pt x="667861" y="6538288"/>
                  <a:pt x="664002" y="6539577"/>
                  <a:pt x="656667" y="6534437"/>
                </a:cubicBezTo>
                <a:lnTo>
                  <a:pt x="655386" y="6535726"/>
                </a:lnTo>
                <a:cubicBezTo>
                  <a:pt x="657768" y="6538476"/>
                  <a:pt x="660526" y="6540491"/>
                  <a:pt x="663088" y="6542873"/>
                </a:cubicBezTo>
                <a:cubicBezTo>
                  <a:pt x="664541" y="6542373"/>
                  <a:pt x="665955" y="6541759"/>
                  <a:pt x="667314" y="6541038"/>
                </a:cubicBezTo>
                <a:cubicBezTo>
                  <a:pt x="671899" y="6538663"/>
                  <a:pt x="676297" y="6535726"/>
                  <a:pt x="681062" y="6533336"/>
                </a:cubicBezTo>
                <a:cubicBezTo>
                  <a:pt x="684186" y="6531875"/>
                  <a:pt x="687303" y="6530399"/>
                  <a:pt x="690232" y="6528938"/>
                </a:cubicBezTo>
                <a:lnTo>
                  <a:pt x="689498" y="6527290"/>
                </a:lnTo>
                <a:cubicBezTo>
                  <a:pt x="685287" y="6529118"/>
                  <a:pt x="683780" y="6529852"/>
                  <a:pt x="681436" y="6525080"/>
                </a:cubicBezTo>
                <a:cubicBezTo>
                  <a:pt x="677578" y="6517383"/>
                  <a:pt x="673727" y="6509678"/>
                  <a:pt x="669876" y="6501966"/>
                </a:cubicBezTo>
                <a:cubicBezTo>
                  <a:pt x="669142" y="6500505"/>
                  <a:pt x="667298" y="6496826"/>
                  <a:pt x="667673" y="6494998"/>
                </a:cubicBezTo>
                <a:cubicBezTo>
                  <a:pt x="668048" y="6493171"/>
                  <a:pt x="672266" y="6491187"/>
                  <a:pt x="673922" y="6490405"/>
                </a:cubicBezTo>
                <a:lnTo>
                  <a:pt x="674469" y="6490234"/>
                </a:lnTo>
                <a:close/>
                <a:moveTo>
                  <a:pt x="394695" y="6445070"/>
                </a:moveTo>
                <a:lnTo>
                  <a:pt x="393234" y="6446358"/>
                </a:lnTo>
                <a:cubicBezTo>
                  <a:pt x="395796" y="6450209"/>
                  <a:pt x="398366" y="6451311"/>
                  <a:pt x="393960" y="6455162"/>
                </a:cubicBezTo>
                <a:lnTo>
                  <a:pt x="384243" y="6463754"/>
                </a:lnTo>
                <a:cubicBezTo>
                  <a:pt x="384034" y="6463982"/>
                  <a:pt x="383785" y="6464170"/>
                  <a:pt x="383509" y="6464309"/>
                </a:cubicBezTo>
                <a:cubicBezTo>
                  <a:pt x="382790" y="6463617"/>
                  <a:pt x="382115" y="6462881"/>
                  <a:pt x="381486" y="6462106"/>
                </a:cubicBezTo>
                <a:cubicBezTo>
                  <a:pt x="380392" y="6460645"/>
                  <a:pt x="377447" y="6457341"/>
                  <a:pt x="377268" y="6455505"/>
                </a:cubicBezTo>
                <a:cubicBezTo>
                  <a:pt x="377088" y="6453334"/>
                  <a:pt x="378736" y="6451686"/>
                  <a:pt x="380025" y="6450038"/>
                </a:cubicBezTo>
                <a:lnTo>
                  <a:pt x="378955" y="6448983"/>
                </a:lnTo>
                <a:cubicBezTo>
                  <a:pt x="376377" y="6450998"/>
                  <a:pt x="373815" y="6453381"/>
                  <a:pt x="371245" y="6455584"/>
                </a:cubicBezTo>
                <a:cubicBezTo>
                  <a:pt x="369964" y="6456497"/>
                  <a:pt x="368863" y="6457599"/>
                  <a:pt x="367761" y="6458521"/>
                </a:cubicBezTo>
                <a:lnTo>
                  <a:pt x="368863" y="6459809"/>
                </a:lnTo>
                <a:cubicBezTo>
                  <a:pt x="370331" y="6458888"/>
                  <a:pt x="371433" y="6457974"/>
                  <a:pt x="373268" y="6457974"/>
                </a:cubicBezTo>
                <a:cubicBezTo>
                  <a:pt x="375284" y="6457974"/>
                  <a:pt x="378041" y="6461083"/>
                  <a:pt x="379314" y="6462559"/>
                </a:cubicBezTo>
                <a:cubicBezTo>
                  <a:pt x="379689" y="6463121"/>
                  <a:pt x="381517" y="6465137"/>
                  <a:pt x="381705" y="6465684"/>
                </a:cubicBezTo>
                <a:cubicBezTo>
                  <a:pt x="381323" y="6466158"/>
                  <a:pt x="380891" y="6466591"/>
                  <a:pt x="380416" y="6466972"/>
                </a:cubicBezTo>
                <a:cubicBezTo>
                  <a:pt x="376205" y="6470823"/>
                  <a:pt x="371980" y="6474495"/>
                  <a:pt x="367761" y="6478158"/>
                </a:cubicBezTo>
                <a:cubicBezTo>
                  <a:pt x="366506" y="6477015"/>
                  <a:pt x="365342" y="6475778"/>
                  <a:pt x="364278" y="6474456"/>
                </a:cubicBezTo>
                <a:cubicBezTo>
                  <a:pt x="362075" y="6472073"/>
                  <a:pt x="360239" y="6469870"/>
                  <a:pt x="359880" y="6466386"/>
                </a:cubicBezTo>
                <a:cubicBezTo>
                  <a:pt x="359659" y="6463735"/>
                  <a:pt x="359904" y="6461064"/>
                  <a:pt x="360606" y="6458497"/>
                </a:cubicBezTo>
                <a:lnTo>
                  <a:pt x="359200" y="6457388"/>
                </a:lnTo>
                <a:cubicBezTo>
                  <a:pt x="357724" y="6460169"/>
                  <a:pt x="356076" y="6462887"/>
                  <a:pt x="354795" y="6465637"/>
                </a:cubicBezTo>
                <a:cubicBezTo>
                  <a:pt x="356284" y="6467843"/>
                  <a:pt x="357940" y="6469931"/>
                  <a:pt x="359747" y="6471886"/>
                </a:cubicBezTo>
                <a:cubicBezTo>
                  <a:pt x="363598" y="6476104"/>
                  <a:pt x="367636" y="6479775"/>
                  <a:pt x="371300" y="6483993"/>
                </a:cubicBezTo>
                <a:cubicBezTo>
                  <a:pt x="372581" y="6485641"/>
                  <a:pt x="374057" y="6487297"/>
                  <a:pt x="375338" y="6488945"/>
                </a:cubicBezTo>
                <a:lnTo>
                  <a:pt x="376619" y="6487844"/>
                </a:lnTo>
                <a:cubicBezTo>
                  <a:pt x="375518" y="6486555"/>
                  <a:pt x="373870" y="6484727"/>
                  <a:pt x="374057" y="6482892"/>
                </a:cubicBezTo>
                <a:cubicBezTo>
                  <a:pt x="374057" y="6481056"/>
                  <a:pt x="376807" y="6478674"/>
                  <a:pt x="378096" y="6477572"/>
                </a:cubicBezTo>
                <a:cubicBezTo>
                  <a:pt x="392578" y="6464731"/>
                  <a:pt x="388727" y="6468035"/>
                  <a:pt x="397905" y="6459958"/>
                </a:cubicBezTo>
                <a:cubicBezTo>
                  <a:pt x="398858" y="6459224"/>
                  <a:pt x="399920" y="6458122"/>
                  <a:pt x="401201" y="6458122"/>
                </a:cubicBezTo>
                <a:cubicBezTo>
                  <a:pt x="402826" y="6458122"/>
                  <a:pt x="405388" y="6460512"/>
                  <a:pt x="406669" y="6461614"/>
                </a:cubicBezTo>
                <a:lnTo>
                  <a:pt x="408145" y="6460333"/>
                </a:lnTo>
                <a:close/>
                <a:moveTo>
                  <a:pt x="731022" y="6436696"/>
                </a:moveTo>
                <a:lnTo>
                  <a:pt x="718524" y="6449545"/>
                </a:lnTo>
                <a:lnTo>
                  <a:pt x="719813" y="6450818"/>
                </a:lnTo>
                <a:cubicBezTo>
                  <a:pt x="721274" y="6449530"/>
                  <a:pt x="724211" y="6447139"/>
                  <a:pt x="726413" y="6447694"/>
                </a:cubicBezTo>
                <a:cubicBezTo>
                  <a:pt x="728437" y="6448241"/>
                  <a:pt x="731913" y="6451537"/>
                  <a:pt x="733381" y="6453006"/>
                </a:cubicBezTo>
                <a:lnTo>
                  <a:pt x="748793" y="6467847"/>
                </a:lnTo>
                <a:lnTo>
                  <a:pt x="749347" y="6468401"/>
                </a:lnTo>
                <a:cubicBezTo>
                  <a:pt x="740903" y="6468401"/>
                  <a:pt x="732459" y="6468034"/>
                  <a:pt x="724023" y="6467847"/>
                </a:cubicBezTo>
                <a:cubicBezTo>
                  <a:pt x="719813" y="6467675"/>
                  <a:pt x="715587" y="6467675"/>
                  <a:pt x="711377" y="6467488"/>
                </a:cubicBezTo>
                <a:cubicBezTo>
                  <a:pt x="708862" y="6467545"/>
                  <a:pt x="706346" y="6467422"/>
                  <a:pt x="703855" y="6467120"/>
                </a:cubicBezTo>
                <a:cubicBezTo>
                  <a:pt x="702738" y="6466958"/>
                  <a:pt x="701628" y="6466713"/>
                  <a:pt x="700551" y="6466386"/>
                </a:cubicBezTo>
                <a:lnTo>
                  <a:pt x="699629" y="6468401"/>
                </a:lnTo>
                <a:cubicBezTo>
                  <a:pt x="701660" y="6469960"/>
                  <a:pt x="703558" y="6471676"/>
                  <a:pt x="705315" y="6473533"/>
                </a:cubicBezTo>
                <a:cubicBezTo>
                  <a:pt x="710822" y="6478861"/>
                  <a:pt x="716321" y="6484578"/>
                  <a:pt x="721649" y="6490046"/>
                </a:cubicBezTo>
                <a:cubicBezTo>
                  <a:pt x="722891" y="6491187"/>
                  <a:pt x="726749" y="6495186"/>
                  <a:pt x="727116" y="6496655"/>
                </a:cubicBezTo>
                <a:lnTo>
                  <a:pt x="727171" y="6496686"/>
                </a:lnTo>
                <a:cubicBezTo>
                  <a:pt x="727718" y="6499248"/>
                  <a:pt x="726437" y="6501263"/>
                  <a:pt x="724422" y="6502740"/>
                </a:cubicBezTo>
                <a:lnTo>
                  <a:pt x="725711" y="6504021"/>
                </a:lnTo>
                <a:lnTo>
                  <a:pt x="738357" y="6490999"/>
                </a:lnTo>
                <a:lnTo>
                  <a:pt x="737076" y="6489710"/>
                </a:lnTo>
                <a:cubicBezTo>
                  <a:pt x="731022" y="6495397"/>
                  <a:pt x="728968" y="6493202"/>
                  <a:pt x="723500" y="6487875"/>
                </a:cubicBezTo>
                <a:lnTo>
                  <a:pt x="709198" y="6474119"/>
                </a:lnTo>
                <a:lnTo>
                  <a:pt x="735795" y="6474666"/>
                </a:lnTo>
                <a:lnTo>
                  <a:pt x="749543" y="6475221"/>
                </a:lnTo>
                <a:cubicBezTo>
                  <a:pt x="750839" y="6475161"/>
                  <a:pt x="752136" y="6475284"/>
                  <a:pt x="753401" y="6475588"/>
                </a:cubicBezTo>
                <a:lnTo>
                  <a:pt x="761837" y="6466777"/>
                </a:lnTo>
                <a:lnTo>
                  <a:pt x="760556" y="6465496"/>
                </a:lnTo>
                <a:cubicBezTo>
                  <a:pt x="756338" y="6469167"/>
                  <a:pt x="753956" y="6469714"/>
                  <a:pt x="749730" y="6465683"/>
                </a:cubicBezTo>
                <a:cubicBezTo>
                  <a:pt x="744778" y="6460731"/>
                  <a:pt x="740005" y="6455591"/>
                  <a:pt x="735240" y="6450639"/>
                </a:cubicBezTo>
                <a:cubicBezTo>
                  <a:pt x="733772" y="6449139"/>
                  <a:pt x="729741" y="6445694"/>
                  <a:pt x="729374" y="6443671"/>
                </a:cubicBezTo>
                <a:cubicBezTo>
                  <a:pt x="729007" y="6441648"/>
                  <a:pt x="731210" y="6439445"/>
                  <a:pt x="732311" y="6437985"/>
                </a:cubicBezTo>
                <a:close/>
                <a:moveTo>
                  <a:pt x="360052" y="6391336"/>
                </a:moveTo>
                <a:lnTo>
                  <a:pt x="358396" y="6392257"/>
                </a:lnTo>
                <a:cubicBezTo>
                  <a:pt x="360974" y="6398702"/>
                  <a:pt x="360232" y="6398702"/>
                  <a:pt x="354365" y="6401631"/>
                </a:cubicBezTo>
                <a:cubicBezTo>
                  <a:pt x="348319" y="6404560"/>
                  <a:pt x="342445" y="6407685"/>
                  <a:pt x="336400" y="6410614"/>
                </a:cubicBezTo>
                <a:cubicBezTo>
                  <a:pt x="334923" y="6411348"/>
                  <a:pt x="328690" y="6414652"/>
                  <a:pt x="327409" y="6414473"/>
                </a:cubicBezTo>
                <a:lnTo>
                  <a:pt x="327393" y="6414457"/>
                </a:lnTo>
                <a:cubicBezTo>
                  <a:pt x="325190" y="6414269"/>
                  <a:pt x="324081" y="6411332"/>
                  <a:pt x="322808" y="6409497"/>
                </a:cubicBezTo>
                <a:lnTo>
                  <a:pt x="321160" y="6410419"/>
                </a:lnTo>
                <a:lnTo>
                  <a:pt x="329752" y="6427845"/>
                </a:lnTo>
                <a:lnTo>
                  <a:pt x="331408" y="6426931"/>
                </a:lnTo>
                <a:cubicBezTo>
                  <a:pt x="329932" y="6423081"/>
                  <a:pt x="328471" y="6421385"/>
                  <a:pt x="333056" y="6419042"/>
                </a:cubicBezTo>
                <a:cubicBezTo>
                  <a:pt x="334337" y="6418495"/>
                  <a:pt x="335618" y="6417941"/>
                  <a:pt x="336720" y="6417394"/>
                </a:cubicBezTo>
                <a:cubicBezTo>
                  <a:pt x="343508" y="6414082"/>
                  <a:pt x="350483" y="6410786"/>
                  <a:pt x="357263" y="6407482"/>
                </a:cubicBezTo>
                <a:cubicBezTo>
                  <a:pt x="362770" y="6404732"/>
                  <a:pt x="363692" y="6403435"/>
                  <a:pt x="366988" y="6409684"/>
                </a:cubicBezTo>
                <a:lnTo>
                  <a:pt x="368644" y="6408770"/>
                </a:lnTo>
                <a:close/>
                <a:moveTo>
                  <a:pt x="768456" y="6383996"/>
                </a:moveTo>
                <a:cubicBezTo>
                  <a:pt x="773249" y="6383102"/>
                  <a:pt x="778568" y="6383928"/>
                  <a:pt x="782880" y="6385853"/>
                </a:cubicBezTo>
                <a:cubicBezTo>
                  <a:pt x="790769" y="6389336"/>
                  <a:pt x="799018" y="6397960"/>
                  <a:pt x="794995" y="6407138"/>
                </a:cubicBezTo>
                <a:cubicBezTo>
                  <a:pt x="792785" y="6412083"/>
                  <a:pt x="788567" y="6414286"/>
                  <a:pt x="783435" y="6415207"/>
                </a:cubicBezTo>
                <a:cubicBezTo>
                  <a:pt x="779584" y="6415934"/>
                  <a:pt x="773343" y="6414832"/>
                  <a:pt x="769859" y="6413372"/>
                </a:cubicBezTo>
                <a:cubicBezTo>
                  <a:pt x="765273" y="6411349"/>
                  <a:pt x="760134" y="6408419"/>
                  <a:pt x="757751" y="6403834"/>
                </a:cubicBezTo>
                <a:cubicBezTo>
                  <a:pt x="756095" y="6400530"/>
                  <a:pt x="755549" y="6395937"/>
                  <a:pt x="757197" y="6392461"/>
                </a:cubicBezTo>
                <a:cubicBezTo>
                  <a:pt x="759400" y="6387505"/>
                  <a:pt x="763664" y="6384890"/>
                  <a:pt x="768456" y="6383996"/>
                </a:cubicBezTo>
                <a:close/>
                <a:moveTo>
                  <a:pt x="785270" y="6378518"/>
                </a:moveTo>
                <a:cubicBezTo>
                  <a:pt x="777928" y="6375393"/>
                  <a:pt x="772421" y="6375393"/>
                  <a:pt x="765461" y="6379440"/>
                </a:cubicBezTo>
                <a:cubicBezTo>
                  <a:pt x="760868" y="6382002"/>
                  <a:pt x="757939" y="6385689"/>
                  <a:pt x="755736" y="6390438"/>
                </a:cubicBezTo>
                <a:cubicBezTo>
                  <a:pt x="752979" y="6396859"/>
                  <a:pt x="753166" y="6402733"/>
                  <a:pt x="755549" y="6409146"/>
                </a:cubicBezTo>
                <a:cubicBezTo>
                  <a:pt x="757681" y="6414215"/>
                  <a:pt x="761594" y="6418329"/>
                  <a:pt x="766555" y="6420706"/>
                </a:cubicBezTo>
                <a:cubicBezTo>
                  <a:pt x="771148" y="6422722"/>
                  <a:pt x="776647" y="6423643"/>
                  <a:pt x="781599" y="6422175"/>
                </a:cubicBezTo>
                <a:cubicBezTo>
                  <a:pt x="788567" y="6420160"/>
                  <a:pt x="793316" y="6415754"/>
                  <a:pt x="796268" y="6409146"/>
                </a:cubicBezTo>
                <a:cubicBezTo>
                  <a:pt x="801408" y="6397601"/>
                  <a:pt x="797190" y="6383642"/>
                  <a:pt x="785270" y="6378518"/>
                </a:cubicBezTo>
                <a:close/>
                <a:moveTo>
                  <a:pt x="773897" y="6319457"/>
                </a:moveTo>
                <a:lnTo>
                  <a:pt x="771687" y="6338711"/>
                </a:lnTo>
                <a:lnTo>
                  <a:pt x="773522" y="6338891"/>
                </a:lnTo>
                <a:cubicBezTo>
                  <a:pt x="774811" y="6332103"/>
                  <a:pt x="775546" y="6332478"/>
                  <a:pt x="781959" y="6333204"/>
                </a:cubicBezTo>
                <a:lnTo>
                  <a:pt x="801955" y="6335407"/>
                </a:lnTo>
                <a:cubicBezTo>
                  <a:pt x="803603" y="6335595"/>
                  <a:pt x="810766" y="6336329"/>
                  <a:pt x="811680" y="6337055"/>
                </a:cubicBezTo>
                <a:lnTo>
                  <a:pt x="811680" y="6337040"/>
                </a:lnTo>
                <a:cubicBezTo>
                  <a:pt x="813516" y="6338524"/>
                  <a:pt x="812782" y="6341641"/>
                  <a:pt x="812594" y="6343289"/>
                </a:cubicBezTo>
                <a:lnTo>
                  <a:pt x="814430" y="6343476"/>
                </a:lnTo>
                <a:lnTo>
                  <a:pt x="816633" y="6324221"/>
                </a:lnTo>
                <a:lnTo>
                  <a:pt x="814805" y="6324034"/>
                </a:lnTo>
                <a:cubicBezTo>
                  <a:pt x="813883" y="6328252"/>
                  <a:pt x="814242" y="6330455"/>
                  <a:pt x="809118" y="6329908"/>
                </a:cubicBezTo>
                <a:lnTo>
                  <a:pt x="805259" y="6329353"/>
                </a:lnTo>
                <a:cubicBezTo>
                  <a:pt x="797917" y="6328440"/>
                  <a:pt x="790223" y="6327518"/>
                  <a:pt x="782701" y="6326604"/>
                </a:cubicBezTo>
                <a:cubicBezTo>
                  <a:pt x="776647" y="6326057"/>
                  <a:pt x="775171" y="6326604"/>
                  <a:pt x="775725" y="6319628"/>
                </a:cubicBezTo>
                <a:close/>
                <a:moveTo>
                  <a:pt x="299288" y="6318512"/>
                </a:moveTo>
                <a:lnTo>
                  <a:pt x="297632" y="6318691"/>
                </a:lnTo>
                <a:lnTo>
                  <a:pt x="300389" y="6336657"/>
                </a:lnTo>
                <a:lnTo>
                  <a:pt x="302217" y="6336470"/>
                </a:lnTo>
                <a:cubicBezTo>
                  <a:pt x="301491" y="6328213"/>
                  <a:pt x="304428" y="6327846"/>
                  <a:pt x="311942" y="6326753"/>
                </a:cubicBezTo>
                <a:lnTo>
                  <a:pt x="331572" y="6323628"/>
                </a:lnTo>
                <a:cubicBezTo>
                  <a:pt x="326252" y="6330596"/>
                  <a:pt x="320706" y="6337571"/>
                  <a:pt x="315238" y="6344547"/>
                </a:cubicBezTo>
                <a:cubicBezTo>
                  <a:pt x="312512" y="6348210"/>
                  <a:pt x="309575" y="6351694"/>
                  <a:pt x="306646" y="6355185"/>
                </a:cubicBezTo>
                <a:cubicBezTo>
                  <a:pt x="305840" y="6356148"/>
                  <a:pt x="304982" y="6357066"/>
                  <a:pt x="304076" y="6357935"/>
                </a:cubicBezTo>
                <a:lnTo>
                  <a:pt x="305912" y="6370042"/>
                </a:lnTo>
                <a:lnTo>
                  <a:pt x="307747" y="6369855"/>
                </a:lnTo>
                <a:cubicBezTo>
                  <a:pt x="307380" y="6364567"/>
                  <a:pt x="308302" y="6362184"/>
                  <a:pt x="314160" y="6361263"/>
                </a:cubicBezTo>
                <a:cubicBezTo>
                  <a:pt x="320948" y="6360161"/>
                  <a:pt x="327924" y="6359614"/>
                  <a:pt x="334899" y="6358700"/>
                </a:cubicBezTo>
                <a:cubicBezTo>
                  <a:pt x="336907" y="6358513"/>
                  <a:pt x="342234" y="6357404"/>
                  <a:pt x="344070" y="6358326"/>
                </a:cubicBezTo>
                <a:cubicBezTo>
                  <a:pt x="345905" y="6359247"/>
                  <a:pt x="346272" y="6362184"/>
                  <a:pt x="346819" y="6364012"/>
                </a:cubicBezTo>
                <a:lnTo>
                  <a:pt x="348655" y="6363653"/>
                </a:lnTo>
                <a:lnTo>
                  <a:pt x="345905" y="6346038"/>
                </a:lnTo>
                <a:lnTo>
                  <a:pt x="344070" y="6346406"/>
                </a:lnTo>
                <a:cubicBezTo>
                  <a:pt x="344070" y="6348616"/>
                  <a:pt x="344437" y="6352280"/>
                  <a:pt x="342593" y="6353740"/>
                </a:cubicBezTo>
                <a:cubicBezTo>
                  <a:pt x="340945" y="6354850"/>
                  <a:pt x="336180" y="6355576"/>
                  <a:pt x="334157" y="6355951"/>
                </a:cubicBezTo>
                <a:lnTo>
                  <a:pt x="312887" y="6359247"/>
                </a:lnTo>
                <a:lnTo>
                  <a:pt x="312153" y="6359427"/>
                </a:lnTo>
                <a:cubicBezTo>
                  <a:pt x="317285" y="6352639"/>
                  <a:pt x="322612" y="6346038"/>
                  <a:pt x="327924" y="6339438"/>
                </a:cubicBezTo>
                <a:cubicBezTo>
                  <a:pt x="330494" y="6336142"/>
                  <a:pt x="333243" y="6332830"/>
                  <a:pt x="335813" y="6329533"/>
                </a:cubicBezTo>
                <a:cubicBezTo>
                  <a:pt x="337461" y="6327518"/>
                  <a:pt x="339109" y="6325495"/>
                  <a:pt x="340765" y="6323659"/>
                </a:cubicBezTo>
                <a:cubicBezTo>
                  <a:pt x="341539" y="6322834"/>
                  <a:pt x="342401" y="6322095"/>
                  <a:pt x="343335" y="6321457"/>
                </a:cubicBezTo>
                <a:lnTo>
                  <a:pt x="342421" y="6319441"/>
                </a:lnTo>
                <a:cubicBezTo>
                  <a:pt x="339955" y="6320123"/>
                  <a:pt x="337440" y="6320614"/>
                  <a:pt x="334899" y="6320910"/>
                </a:cubicBezTo>
                <a:cubicBezTo>
                  <a:pt x="327197" y="6322019"/>
                  <a:pt x="319488" y="6323112"/>
                  <a:pt x="311786" y="6324034"/>
                </a:cubicBezTo>
                <a:cubicBezTo>
                  <a:pt x="310169" y="6324214"/>
                  <a:pt x="304654" y="6325136"/>
                  <a:pt x="303193" y="6324401"/>
                </a:cubicBezTo>
                <a:lnTo>
                  <a:pt x="303139" y="6324378"/>
                </a:lnTo>
                <a:cubicBezTo>
                  <a:pt x="300749" y="6323276"/>
                  <a:pt x="300014" y="6321074"/>
                  <a:pt x="299288" y="6318512"/>
                </a:cubicBezTo>
                <a:close/>
                <a:moveTo>
                  <a:pt x="325753" y="6256701"/>
                </a:moveTo>
                <a:lnTo>
                  <a:pt x="323738" y="6267700"/>
                </a:lnTo>
                <a:cubicBezTo>
                  <a:pt x="315301" y="6262755"/>
                  <a:pt x="310716" y="6260005"/>
                  <a:pt x="308693" y="6258717"/>
                </a:cubicBezTo>
                <a:cubicBezTo>
                  <a:pt x="312364" y="6258162"/>
                  <a:pt x="318067" y="6257615"/>
                  <a:pt x="325753" y="6256701"/>
                </a:cubicBezTo>
                <a:close/>
                <a:moveTo>
                  <a:pt x="800495" y="6243649"/>
                </a:moveTo>
                <a:cubicBezTo>
                  <a:pt x="800495" y="6244383"/>
                  <a:pt x="800308" y="6244938"/>
                  <a:pt x="800308" y="6245672"/>
                </a:cubicBezTo>
                <a:cubicBezTo>
                  <a:pt x="804158" y="6246617"/>
                  <a:pt x="808931" y="6247687"/>
                  <a:pt x="809845" y="6252085"/>
                </a:cubicBezTo>
                <a:cubicBezTo>
                  <a:pt x="810032" y="6253186"/>
                  <a:pt x="810212" y="6254288"/>
                  <a:pt x="810400" y="6255389"/>
                </a:cubicBezTo>
                <a:cubicBezTo>
                  <a:pt x="810759" y="6256857"/>
                  <a:pt x="810946" y="6258146"/>
                  <a:pt x="811134" y="6259427"/>
                </a:cubicBezTo>
                <a:lnTo>
                  <a:pt x="797738" y="6261622"/>
                </a:lnTo>
                <a:cubicBezTo>
                  <a:pt x="792051" y="6262544"/>
                  <a:pt x="786185" y="6263458"/>
                  <a:pt x="780498" y="6264380"/>
                </a:cubicBezTo>
                <a:cubicBezTo>
                  <a:pt x="779030" y="6264747"/>
                  <a:pt x="775913" y="6265114"/>
                  <a:pt x="774437" y="6264559"/>
                </a:cubicBezTo>
                <a:cubicBezTo>
                  <a:pt x="772429" y="6263645"/>
                  <a:pt x="772242" y="6260708"/>
                  <a:pt x="771687" y="6258873"/>
                </a:cubicBezTo>
                <a:lnTo>
                  <a:pt x="769672" y="6259060"/>
                </a:lnTo>
                <a:lnTo>
                  <a:pt x="773164" y="6280151"/>
                </a:lnTo>
                <a:lnTo>
                  <a:pt x="775179" y="6279776"/>
                </a:lnTo>
                <a:cubicBezTo>
                  <a:pt x="774843" y="6274675"/>
                  <a:pt x="774437" y="6272097"/>
                  <a:pt x="780311" y="6271183"/>
                </a:cubicBezTo>
                <a:cubicBezTo>
                  <a:pt x="790950" y="6269535"/>
                  <a:pt x="801776" y="6267879"/>
                  <a:pt x="812407" y="6266223"/>
                </a:cubicBezTo>
                <a:cubicBezTo>
                  <a:pt x="812595" y="6267324"/>
                  <a:pt x="812782" y="6268246"/>
                  <a:pt x="812969" y="6269348"/>
                </a:cubicBezTo>
                <a:cubicBezTo>
                  <a:pt x="813516" y="6272308"/>
                  <a:pt x="814071" y="6276159"/>
                  <a:pt x="812235" y="6278721"/>
                </a:cubicBezTo>
                <a:lnTo>
                  <a:pt x="806178" y="6281844"/>
                </a:lnTo>
                <a:lnTo>
                  <a:pt x="806174" y="6281822"/>
                </a:lnTo>
                <a:lnTo>
                  <a:pt x="806174" y="6281846"/>
                </a:lnTo>
                <a:lnTo>
                  <a:pt x="806178" y="6281844"/>
                </a:lnTo>
                <a:lnTo>
                  <a:pt x="806549" y="6283658"/>
                </a:lnTo>
                <a:cubicBezTo>
                  <a:pt x="810759" y="6282963"/>
                  <a:pt x="814797" y="6282408"/>
                  <a:pt x="818836" y="6281314"/>
                </a:cubicBezTo>
                <a:lnTo>
                  <a:pt x="818836" y="6280346"/>
                </a:lnTo>
                <a:cubicBezTo>
                  <a:pt x="817180" y="6279416"/>
                  <a:pt x="816445" y="6278682"/>
                  <a:pt x="816086" y="6276667"/>
                </a:cubicBezTo>
                <a:lnTo>
                  <a:pt x="811860" y="6250812"/>
                </a:lnTo>
                <a:cubicBezTo>
                  <a:pt x="811493" y="6248796"/>
                  <a:pt x="811313" y="6247132"/>
                  <a:pt x="813149" y="6245672"/>
                </a:cubicBezTo>
                <a:lnTo>
                  <a:pt x="813149" y="6244750"/>
                </a:lnTo>
                <a:close/>
                <a:moveTo>
                  <a:pt x="348132" y="6242204"/>
                </a:moveTo>
                <a:cubicBezTo>
                  <a:pt x="347210" y="6246055"/>
                  <a:pt x="345008" y="6247343"/>
                  <a:pt x="344101" y="6247531"/>
                </a:cubicBezTo>
                <a:cubicBezTo>
                  <a:pt x="341899" y="6248078"/>
                  <a:pt x="339149" y="6248624"/>
                  <a:pt x="336579" y="6248992"/>
                </a:cubicBezTo>
                <a:cubicBezTo>
                  <a:pt x="325573" y="6250468"/>
                  <a:pt x="315114" y="6251741"/>
                  <a:pt x="300804" y="6253389"/>
                </a:cubicBezTo>
                <a:lnTo>
                  <a:pt x="300804" y="6253764"/>
                </a:lnTo>
                <a:cubicBezTo>
                  <a:pt x="302639" y="6255412"/>
                  <a:pt x="303382" y="6257248"/>
                  <a:pt x="304295" y="6259451"/>
                </a:cubicBezTo>
                <a:cubicBezTo>
                  <a:pt x="305872" y="6259755"/>
                  <a:pt x="307368" y="6260380"/>
                  <a:pt x="308693" y="6261286"/>
                </a:cubicBezTo>
                <a:cubicBezTo>
                  <a:pt x="317129" y="6266606"/>
                  <a:pt x="327440" y="6272839"/>
                  <a:pt x="334189" y="6277612"/>
                </a:cubicBezTo>
                <a:cubicBezTo>
                  <a:pt x="336080" y="6278857"/>
                  <a:pt x="337806" y="6280334"/>
                  <a:pt x="339329" y="6282010"/>
                </a:cubicBezTo>
                <a:cubicBezTo>
                  <a:pt x="340063" y="6282752"/>
                  <a:pt x="340251" y="6283486"/>
                  <a:pt x="339876" y="6285681"/>
                </a:cubicBezTo>
                <a:lnTo>
                  <a:pt x="341711" y="6286048"/>
                </a:lnTo>
                <a:lnTo>
                  <a:pt x="344648" y="6270824"/>
                </a:lnTo>
                <a:lnTo>
                  <a:pt x="342813" y="6270449"/>
                </a:lnTo>
                <a:cubicBezTo>
                  <a:pt x="342086" y="6272472"/>
                  <a:pt x="341711" y="6276136"/>
                  <a:pt x="338962" y="6275776"/>
                </a:cubicBezTo>
                <a:cubicBezTo>
                  <a:pt x="337068" y="6275279"/>
                  <a:pt x="335271" y="6274471"/>
                  <a:pt x="333642" y="6273386"/>
                </a:cubicBezTo>
                <a:cubicBezTo>
                  <a:pt x="331072" y="6271925"/>
                  <a:pt x="328502" y="6270449"/>
                  <a:pt x="325753" y="6268801"/>
                </a:cubicBezTo>
                <a:lnTo>
                  <a:pt x="328135" y="6256303"/>
                </a:lnTo>
                <a:cubicBezTo>
                  <a:pt x="332361" y="6255756"/>
                  <a:pt x="336579" y="6255209"/>
                  <a:pt x="339508" y="6255030"/>
                </a:cubicBezTo>
                <a:cubicBezTo>
                  <a:pt x="340744" y="6254808"/>
                  <a:pt x="342017" y="6254932"/>
                  <a:pt x="343188" y="6255389"/>
                </a:cubicBezTo>
                <a:cubicBezTo>
                  <a:pt x="345203" y="6256858"/>
                  <a:pt x="344836" y="6259427"/>
                  <a:pt x="344281" y="6262177"/>
                </a:cubicBezTo>
                <a:lnTo>
                  <a:pt x="346117" y="6262568"/>
                </a:lnTo>
                <a:lnTo>
                  <a:pt x="349968" y="6242579"/>
                </a:lnTo>
                <a:close/>
                <a:moveTo>
                  <a:pt x="777248" y="6164647"/>
                </a:moveTo>
                <a:lnTo>
                  <a:pt x="775592" y="6165568"/>
                </a:lnTo>
                <a:cubicBezTo>
                  <a:pt x="776147" y="6167037"/>
                  <a:pt x="777795" y="6169786"/>
                  <a:pt x="777248" y="6171255"/>
                </a:cubicBezTo>
                <a:cubicBezTo>
                  <a:pt x="776467" y="6172911"/>
                  <a:pt x="766945" y="6177676"/>
                  <a:pt x="764750" y="6178769"/>
                </a:cubicBezTo>
                <a:cubicBezTo>
                  <a:pt x="759798" y="6181347"/>
                  <a:pt x="755033" y="6183729"/>
                  <a:pt x="750260" y="6186292"/>
                </a:cubicBezTo>
                <a:cubicBezTo>
                  <a:pt x="748972" y="6186846"/>
                  <a:pt x="746035" y="6188682"/>
                  <a:pt x="744574" y="6188494"/>
                </a:cubicBezTo>
                <a:cubicBezTo>
                  <a:pt x="742738" y="6188135"/>
                  <a:pt x="741637" y="6185565"/>
                  <a:pt x="740723" y="6184284"/>
                </a:cubicBezTo>
                <a:lnTo>
                  <a:pt x="739075" y="6185198"/>
                </a:lnTo>
                <a:cubicBezTo>
                  <a:pt x="740348" y="6187393"/>
                  <a:pt x="741637" y="6189822"/>
                  <a:pt x="742926" y="6192166"/>
                </a:cubicBezTo>
                <a:cubicBezTo>
                  <a:pt x="744574" y="6195282"/>
                  <a:pt x="746222" y="6198594"/>
                  <a:pt x="747870" y="6201891"/>
                </a:cubicBezTo>
                <a:lnTo>
                  <a:pt x="749526" y="6200969"/>
                </a:lnTo>
                <a:cubicBezTo>
                  <a:pt x="748800" y="6199321"/>
                  <a:pt x="747691" y="6196751"/>
                  <a:pt x="748425" y="6195103"/>
                </a:cubicBezTo>
                <a:cubicBezTo>
                  <a:pt x="748972" y="6194001"/>
                  <a:pt x="750260" y="6193454"/>
                  <a:pt x="751174" y="6192908"/>
                </a:cubicBezTo>
                <a:lnTo>
                  <a:pt x="762891" y="6186659"/>
                </a:lnTo>
                <a:cubicBezTo>
                  <a:pt x="763235" y="6187123"/>
                  <a:pt x="763540" y="6187614"/>
                  <a:pt x="763805" y="6188127"/>
                </a:cubicBezTo>
                <a:cubicBezTo>
                  <a:pt x="763805" y="6188307"/>
                  <a:pt x="763985" y="6188487"/>
                  <a:pt x="763985" y="6188674"/>
                </a:cubicBezTo>
                <a:cubicBezTo>
                  <a:pt x="764164" y="6189775"/>
                  <a:pt x="763063" y="6192158"/>
                  <a:pt x="762704" y="6193259"/>
                </a:cubicBezTo>
                <a:cubicBezTo>
                  <a:pt x="761056" y="6197665"/>
                  <a:pt x="759579" y="6202070"/>
                  <a:pt x="757931" y="6206468"/>
                </a:cubicBezTo>
                <a:cubicBezTo>
                  <a:pt x="757564" y="6207382"/>
                  <a:pt x="757205" y="6209585"/>
                  <a:pt x="756103" y="6210131"/>
                </a:cubicBezTo>
                <a:cubicBezTo>
                  <a:pt x="754814" y="6210858"/>
                  <a:pt x="753346" y="6207733"/>
                  <a:pt x="752979" y="6207007"/>
                </a:cubicBezTo>
                <a:lnTo>
                  <a:pt x="751331" y="6207921"/>
                </a:lnTo>
                <a:cubicBezTo>
                  <a:pt x="752979" y="6210491"/>
                  <a:pt x="754455" y="6213420"/>
                  <a:pt x="755916" y="6216177"/>
                </a:cubicBezTo>
                <a:lnTo>
                  <a:pt x="755986" y="6216201"/>
                </a:lnTo>
                <a:cubicBezTo>
                  <a:pt x="757509" y="6218716"/>
                  <a:pt x="758681" y="6221429"/>
                  <a:pt x="759470" y="6224262"/>
                </a:cubicBezTo>
                <a:lnTo>
                  <a:pt x="761126" y="6223348"/>
                </a:lnTo>
                <a:cubicBezTo>
                  <a:pt x="760587" y="6222269"/>
                  <a:pt x="760314" y="6221072"/>
                  <a:pt x="760345" y="6219864"/>
                </a:cubicBezTo>
                <a:cubicBezTo>
                  <a:pt x="760345" y="6218404"/>
                  <a:pt x="761634" y="6214553"/>
                  <a:pt x="762180" y="6213076"/>
                </a:cubicBezTo>
                <a:cubicBezTo>
                  <a:pt x="763649" y="6209046"/>
                  <a:pt x="764938" y="6205007"/>
                  <a:pt x="766398" y="6200969"/>
                </a:cubicBezTo>
                <a:cubicBezTo>
                  <a:pt x="767508" y="6198040"/>
                  <a:pt x="768609" y="6194915"/>
                  <a:pt x="769523" y="6191978"/>
                </a:cubicBezTo>
                <a:cubicBezTo>
                  <a:pt x="772491" y="6192720"/>
                  <a:pt x="775210" y="6193267"/>
                  <a:pt x="777959" y="6194001"/>
                </a:cubicBezTo>
                <a:cubicBezTo>
                  <a:pt x="780709" y="6194736"/>
                  <a:pt x="783646" y="6195282"/>
                  <a:pt x="786395" y="6196204"/>
                </a:cubicBezTo>
                <a:cubicBezTo>
                  <a:pt x="791715" y="6197852"/>
                  <a:pt x="792082" y="6197673"/>
                  <a:pt x="795206" y="6202625"/>
                </a:cubicBezTo>
                <a:lnTo>
                  <a:pt x="796854" y="6201703"/>
                </a:lnTo>
                <a:lnTo>
                  <a:pt x="788778" y="6186666"/>
                </a:lnTo>
                <a:lnTo>
                  <a:pt x="787129" y="6187580"/>
                </a:lnTo>
                <a:cubicBezTo>
                  <a:pt x="787684" y="6188869"/>
                  <a:pt x="789332" y="6191806"/>
                  <a:pt x="787684" y="6192720"/>
                </a:cubicBezTo>
                <a:cubicBezTo>
                  <a:pt x="785505" y="6193822"/>
                  <a:pt x="775592" y="6191064"/>
                  <a:pt x="772843" y="6190330"/>
                </a:cubicBezTo>
                <a:cubicBezTo>
                  <a:pt x="770093" y="6189596"/>
                  <a:pt x="766422" y="6189049"/>
                  <a:pt x="764961" y="6186292"/>
                </a:cubicBezTo>
                <a:lnTo>
                  <a:pt x="764774" y="6185932"/>
                </a:lnTo>
                <a:lnTo>
                  <a:pt x="773030" y="6181527"/>
                </a:lnTo>
                <a:lnTo>
                  <a:pt x="775592" y="6180246"/>
                </a:lnTo>
                <a:cubicBezTo>
                  <a:pt x="776881" y="6179511"/>
                  <a:pt x="780006" y="6177496"/>
                  <a:pt x="781466" y="6178223"/>
                </a:cubicBezTo>
                <a:cubicBezTo>
                  <a:pt x="783115" y="6178957"/>
                  <a:pt x="783857" y="6181160"/>
                  <a:pt x="784770" y="6182628"/>
                </a:cubicBezTo>
                <a:lnTo>
                  <a:pt x="786419" y="6181706"/>
                </a:lnTo>
                <a:close/>
                <a:moveTo>
                  <a:pt x="348147" y="6150266"/>
                </a:moveTo>
                <a:lnTo>
                  <a:pt x="338969" y="6165888"/>
                </a:lnTo>
                <a:lnTo>
                  <a:pt x="340437" y="6166810"/>
                </a:lnTo>
                <a:cubicBezTo>
                  <a:pt x="345023" y="6159647"/>
                  <a:pt x="347405" y="6161483"/>
                  <a:pt x="354005" y="6165334"/>
                </a:cubicBezTo>
                <a:lnTo>
                  <a:pt x="371065" y="6175433"/>
                </a:lnTo>
                <a:cubicBezTo>
                  <a:pt x="362457" y="6177441"/>
                  <a:pt x="353802" y="6179456"/>
                  <a:pt x="345210" y="6181292"/>
                </a:cubicBezTo>
                <a:cubicBezTo>
                  <a:pt x="340804" y="6182214"/>
                  <a:pt x="336219" y="6183135"/>
                  <a:pt x="331822" y="6184049"/>
                </a:cubicBezTo>
                <a:cubicBezTo>
                  <a:pt x="330567" y="6184410"/>
                  <a:pt x="329268" y="6184594"/>
                  <a:pt x="327963" y="6184596"/>
                </a:cubicBezTo>
                <a:lnTo>
                  <a:pt x="321714" y="6195055"/>
                </a:lnTo>
                <a:lnTo>
                  <a:pt x="323190" y="6195969"/>
                </a:lnTo>
                <a:cubicBezTo>
                  <a:pt x="326307" y="6191571"/>
                  <a:pt x="328502" y="6190470"/>
                  <a:pt x="333642" y="6193407"/>
                </a:cubicBezTo>
                <a:cubicBezTo>
                  <a:pt x="339531" y="6196891"/>
                  <a:pt x="345382" y="6200929"/>
                  <a:pt x="351248" y="6204593"/>
                </a:cubicBezTo>
                <a:cubicBezTo>
                  <a:pt x="352904" y="6205694"/>
                  <a:pt x="357677" y="6208264"/>
                  <a:pt x="358591" y="6210100"/>
                </a:cubicBezTo>
                <a:cubicBezTo>
                  <a:pt x="359512" y="6212123"/>
                  <a:pt x="357856" y="6214505"/>
                  <a:pt x="357122" y="6216349"/>
                </a:cubicBezTo>
                <a:lnTo>
                  <a:pt x="358770" y="6217263"/>
                </a:lnTo>
                <a:lnTo>
                  <a:pt x="367948" y="6201867"/>
                </a:lnTo>
                <a:lnTo>
                  <a:pt x="366292" y="6200953"/>
                </a:lnTo>
                <a:cubicBezTo>
                  <a:pt x="365011" y="6202413"/>
                  <a:pt x="362996" y="6205538"/>
                  <a:pt x="360606" y="6205538"/>
                </a:cubicBezTo>
                <a:cubicBezTo>
                  <a:pt x="358770" y="6205350"/>
                  <a:pt x="354552" y="6202968"/>
                  <a:pt x="352724" y="6201867"/>
                </a:cubicBezTo>
                <a:cubicBezTo>
                  <a:pt x="346483" y="6198375"/>
                  <a:pt x="340437" y="6194712"/>
                  <a:pt x="334188" y="6191040"/>
                </a:cubicBezTo>
                <a:lnTo>
                  <a:pt x="333642" y="6190681"/>
                </a:lnTo>
                <a:cubicBezTo>
                  <a:pt x="341898" y="6188845"/>
                  <a:pt x="350147" y="6187189"/>
                  <a:pt x="358411" y="6185354"/>
                </a:cubicBezTo>
                <a:cubicBezTo>
                  <a:pt x="362449" y="6184440"/>
                  <a:pt x="366660" y="6183706"/>
                  <a:pt x="370698" y="6182792"/>
                </a:cubicBezTo>
                <a:cubicBezTo>
                  <a:pt x="373268" y="6182237"/>
                  <a:pt x="375650" y="6181870"/>
                  <a:pt x="378220" y="6181503"/>
                </a:cubicBezTo>
                <a:cubicBezTo>
                  <a:pt x="379301" y="6181256"/>
                  <a:pt x="380415" y="6181193"/>
                  <a:pt x="381517" y="6181315"/>
                </a:cubicBezTo>
                <a:lnTo>
                  <a:pt x="382071" y="6179120"/>
                </a:lnTo>
                <a:cubicBezTo>
                  <a:pt x="379681" y="6178019"/>
                  <a:pt x="377486" y="6176730"/>
                  <a:pt x="375283" y="6175457"/>
                </a:cubicBezTo>
                <a:cubicBezTo>
                  <a:pt x="368683" y="6171418"/>
                  <a:pt x="362074" y="6167380"/>
                  <a:pt x="355474" y="6163162"/>
                </a:cubicBezTo>
                <a:cubicBezTo>
                  <a:pt x="354154" y="6162248"/>
                  <a:pt x="349412" y="6159491"/>
                  <a:pt x="348686" y="6158022"/>
                </a:cubicBezTo>
                <a:lnTo>
                  <a:pt x="348694" y="6157968"/>
                </a:lnTo>
                <a:cubicBezTo>
                  <a:pt x="347592" y="6155593"/>
                  <a:pt x="348319" y="6153382"/>
                  <a:pt x="349608" y="6151180"/>
                </a:cubicBezTo>
                <a:close/>
                <a:moveTo>
                  <a:pt x="605316" y="6120404"/>
                </a:moveTo>
                <a:cubicBezTo>
                  <a:pt x="605316" y="6120404"/>
                  <a:pt x="557253" y="6133425"/>
                  <a:pt x="530101" y="6168458"/>
                </a:cubicBezTo>
                <a:cubicBezTo>
                  <a:pt x="503145" y="6203507"/>
                  <a:pt x="489007" y="6273574"/>
                  <a:pt x="489007" y="6273574"/>
                </a:cubicBezTo>
                <a:lnTo>
                  <a:pt x="469026" y="6274496"/>
                </a:lnTo>
                <a:cubicBezTo>
                  <a:pt x="464423" y="6279570"/>
                  <a:pt x="459387" y="6284233"/>
                  <a:pt x="453973" y="6288431"/>
                </a:cubicBezTo>
                <a:cubicBezTo>
                  <a:pt x="444990" y="6295406"/>
                  <a:pt x="427017" y="6305491"/>
                  <a:pt x="427017" y="6305491"/>
                </a:cubicBezTo>
                <a:cubicBezTo>
                  <a:pt x="427017" y="6305491"/>
                  <a:pt x="433617" y="6308428"/>
                  <a:pt x="452692" y="6307693"/>
                </a:cubicBezTo>
                <a:cubicBezTo>
                  <a:pt x="472134" y="6306967"/>
                  <a:pt x="484062" y="6305491"/>
                  <a:pt x="484062" y="6305491"/>
                </a:cubicBezTo>
                <a:cubicBezTo>
                  <a:pt x="484062" y="6305491"/>
                  <a:pt x="478008" y="6429689"/>
                  <a:pt x="471033" y="6468745"/>
                </a:cubicBezTo>
                <a:cubicBezTo>
                  <a:pt x="464058" y="6507801"/>
                  <a:pt x="453067" y="6539913"/>
                  <a:pt x="447927" y="6544874"/>
                </a:cubicBezTo>
                <a:cubicBezTo>
                  <a:pt x="442967" y="6549826"/>
                  <a:pt x="413808" y="6556973"/>
                  <a:pt x="384821" y="6553864"/>
                </a:cubicBezTo>
                <a:cubicBezTo>
                  <a:pt x="355841" y="6550927"/>
                  <a:pt x="317316" y="6537164"/>
                  <a:pt x="293648" y="6523400"/>
                </a:cubicBezTo>
                <a:cubicBezTo>
                  <a:pt x="276409" y="6513308"/>
                  <a:pt x="269105" y="6505091"/>
                  <a:pt x="265403" y="6497014"/>
                </a:cubicBezTo>
                <a:cubicBezTo>
                  <a:pt x="261364" y="6488031"/>
                  <a:pt x="266692" y="6483805"/>
                  <a:pt x="266692" y="6483805"/>
                </a:cubicBezTo>
                <a:lnTo>
                  <a:pt x="262856" y="6482157"/>
                </a:lnTo>
                <a:cubicBezTo>
                  <a:pt x="262856" y="6482157"/>
                  <a:pt x="259732" y="6484907"/>
                  <a:pt x="256795" y="6490750"/>
                </a:cubicBezTo>
                <a:cubicBezTo>
                  <a:pt x="248734" y="6506372"/>
                  <a:pt x="247070" y="6518261"/>
                  <a:pt x="248734" y="6530743"/>
                </a:cubicBezTo>
                <a:cubicBezTo>
                  <a:pt x="250007" y="6540827"/>
                  <a:pt x="272753" y="6566878"/>
                  <a:pt x="307786" y="6577884"/>
                </a:cubicBezTo>
                <a:cubicBezTo>
                  <a:pt x="342820" y="6588890"/>
                  <a:pt x="369979" y="6593834"/>
                  <a:pt x="388875" y="6589983"/>
                </a:cubicBezTo>
                <a:cubicBezTo>
                  <a:pt x="407934" y="6585953"/>
                  <a:pt x="471033" y="6550021"/>
                  <a:pt x="487038" y="6527837"/>
                </a:cubicBezTo>
                <a:cubicBezTo>
                  <a:pt x="502997" y="6505817"/>
                  <a:pt x="513081" y="6485829"/>
                  <a:pt x="518033" y="6464730"/>
                </a:cubicBezTo>
                <a:cubicBezTo>
                  <a:pt x="522985" y="6443632"/>
                  <a:pt x="535999" y="6295422"/>
                  <a:pt x="535999" y="6295422"/>
                </a:cubicBezTo>
                <a:lnTo>
                  <a:pt x="575985" y="6285330"/>
                </a:lnTo>
                <a:cubicBezTo>
                  <a:pt x="575985" y="6285330"/>
                  <a:pt x="564986" y="6331416"/>
                  <a:pt x="560948" y="6366410"/>
                </a:cubicBezTo>
                <a:cubicBezTo>
                  <a:pt x="556910" y="6401405"/>
                  <a:pt x="555996" y="6443640"/>
                  <a:pt x="555996" y="6443640"/>
                </a:cubicBezTo>
                <a:cubicBezTo>
                  <a:pt x="555996" y="6443640"/>
                  <a:pt x="560948" y="6438688"/>
                  <a:pt x="579109" y="6428588"/>
                </a:cubicBezTo>
                <a:cubicBezTo>
                  <a:pt x="600199" y="6416871"/>
                  <a:pt x="614142" y="6411528"/>
                  <a:pt x="614142" y="6411528"/>
                </a:cubicBezTo>
                <a:cubicBezTo>
                  <a:pt x="614142" y="6411528"/>
                  <a:pt x="612127" y="6393562"/>
                  <a:pt x="615064" y="6360357"/>
                </a:cubicBezTo>
                <a:cubicBezTo>
                  <a:pt x="617993" y="6327339"/>
                  <a:pt x="635053" y="6254124"/>
                  <a:pt x="635053" y="6254124"/>
                </a:cubicBezTo>
                <a:lnTo>
                  <a:pt x="539826" y="6270098"/>
                </a:lnTo>
                <a:cubicBezTo>
                  <a:pt x="539826" y="6270098"/>
                  <a:pt x="548817" y="6207007"/>
                  <a:pt x="562940" y="6179847"/>
                </a:cubicBezTo>
                <a:cubicBezTo>
                  <a:pt x="576867" y="6152891"/>
                  <a:pt x="579992" y="6147743"/>
                  <a:pt x="588069" y="6139869"/>
                </a:cubicBezTo>
                <a:cubicBezTo>
                  <a:pt x="596145" y="6131792"/>
                  <a:pt x="606034" y="6123903"/>
                  <a:pt x="606034" y="6123903"/>
                </a:cubicBezTo>
                <a:close/>
                <a:moveTo>
                  <a:pt x="723445" y="6103524"/>
                </a:moveTo>
                <a:lnTo>
                  <a:pt x="722156" y="6104813"/>
                </a:lnTo>
                <a:cubicBezTo>
                  <a:pt x="725452" y="6108109"/>
                  <a:pt x="726554" y="6109210"/>
                  <a:pt x="722890" y="6113069"/>
                </a:cubicBezTo>
                <a:cubicBezTo>
                  <a:pt x="716813" y="6119279"/>
                  <a:pt x="710970" y="6125528"/>
                  <a:pt x="705096" y="6131777"/>
                </a:cubicBezTo>
                <a:cubicBezTo>
                  <a:pt x="703807" y="6133058"/>
                  <a:pt x="701050" y="6136011"/>
                  <a:pt x="699222" y="6136370"/>
                </a:cubicBezTo>
                <a:cubicBezTo>
                  <a:pt x="697394" y="6136729"/>
                  <a:pt x="694082" y="6133433"/>
                  <a:pt x="692809" y="6132144"/>
                </a:cubicBezTo>
                <a:lnTo>
                  <a:pt x="692434" y="6131777"/>
                </a:lnTo>
                <a:lnTo>
                  <a:pt x="691161" y="6133058"/>
                </a:lnTo>
                <a:cubicBezTo>
                  <a:pt x="693535" y="6135097"/>
                  <a:pt x="695738" y="6137299"/>
                  <a:pt x="697941" y="6139307"/>
                </a:cubicBezTo>
                <a:lnTo>
                  <a:pt x="701066" y="6142244"/>
                </a:lnTo>
                <a:lnTo>
                  <a:pt x="718267" y="6158713"/>
                </a:lnTo>
                <a:lnTo>
                  <a:pt x="718235" y="6158741"/>
                </a:lnTo>
                <a:lnTo>
                  <a:pt x="718313" y="6158757"/>
                </a:lnTo>
                <a:lnTo>
                  <a:pt x="718267" y="6158713"/>
                </a:lnTo>
                <a:lnTo>
                  <a:pt x="727405" y="6150493"/>
                </a:lnTo>
                <a:lnTo>
                  <a:pt x="726483" y="6149391"/>
                </a:lnTo>
                <a:cubicBezTo>
                  <a:pt x="723546" y="6150852"/>
                  <a:pt x="718047" y="6153055"/>
                  <a:pt x="714563" y="6151594"/>
                </a:cubicBezTo>
                <a:cubicBezTo>
                  <a:pt x="712829" y="6150724"/>
                  <a:pt x="711220" y="6149611"/>
                  <a:pt x="709798" y="6148290"/>
                </a:cubicBezTo>
                <a:cubicBezTo>
                  <a:pt x="708877" y="6147368"/>
                  <a:pt x="703924" y="6142603"/>
                  <a:pt x="704112" y="6141681"/>
                </a:cubicBezTo>
                <a:cubicBezTo>
                  <a:pt x="704292" y="6141314"/>
                  <a:pt x="708143" y="6137096"/>
                  <a:pt x="708689" y="6136542"/>
                </a:cubicBezTo>
                <a:lnTo>
                  <a:pt x="715110" y="6129762"/>
                </a:lnTo>
                <a:cubicBezTo>
                  <a:pt x="715485" y="6129582"/>
                  <a:pt x="716719" y="6128106"/>
                  <a:pt x="716946" y="6128106"/>
                </a:cubicBezTo>
                <a:cubicBezTo>
                  <a:pt x="717172" y="6128106"/>
                  <a:pt x="717539" y="6128481"/>
                  <a:pt x="717727" y="6128660"/>
                </a:cubicBezTo>
                <a:cubicBezTo>
                  <a:pt x="719375" y="6130129"/>
                  <a:pt x="723585" y="6133792"/>
                  <a:pt x="723585" y="6135815"/>
                </a:cubicBezTo>
                <a:cubicBezTo>
                  <a:pt x="723585" y="6137643"/>
                  <a:pt x="722343" y="6139119"/>
                  <a:pt x="721242" y="6140580"/>
                </a:cubicBezTo>
                <a:lnTo>
                  <a:pt x="722523" y="6141681"/>
                </a:lnTo>
                <a:lnTo>
                  <a:pt x="732615" y="6131230"/>
                </a:lnTo>
                <a:lnTo>
                  <a:pt x="731326" y="6130129"/>
                </a:lnTo>
                <a:cubicBezTo>
                  <a:pt x="728944" y="6131957"/>
                  <a:pt x="727116" y="6133605"/>
                  <a:pt x="723991" y="6131777"/>
                </a:cubicBezTo>
                <a:cubicBezTo>
                  <a:pt x="722179" y="6130573"/>
                  <a:pt x="720508" y="6129158"/>
                  <a:pt x="719031" y="6127559"/>
                </a:cubicBezTo>
                <a:lnTo>
                  <a:pt x="718305" y="6126825"/>
                </a:lnTo>
                <a:lnTo>
                  <a:pt x="719031" y="6126090"/>
                </a:lnTo>
                <a:cubicBezTo>
                  <a:pt x="722343" y="6122794"/>
                  <a:pt x="725640" y="6119482"/>
                  <a:pt x="728944" y="6115998"/>
                </a:cubicBezTo>
                <a:cubicBezTo>
                  <a:pt x="729584" y="6115179"/>
                  <a:pt x="730318" y="6114439"/>
                  <a:pt x="731139" y="6113795"/>
                </a:cubicBezTo>
                <a:cubicBezTo>
                  <a:pt x="731881" y="6113795"/>
                  <a:pt x="733162" y="6115272"/>
                  <a:pt x="733716" y="6115631"/>
                </a:cubicBezTo>
                <a:cubicBezTo>
                  <a:pt x="739950" y="6121529"/>
                  <a:pt x="742332" y="6124653"/>
                  <a:pt x="740129" y="6133245"/>
                </a:cubicBezTo>
                <a:lnTo>
                  <a:pt x="741778" y="6133980"/>
                </a:lnTo>
                <a:cubicBezTo>
                  <a:pt x="743309" y="6130819"/>
                  <a:pt x="744660" y="6127572"/>
                  <a:pt x="745816" y="6124255"/>
                </a:cubicBezTo>
                <a:lnTo>
                  <a:pt x="742512" y="6120958"/>
                </a:lnTo>
                <a:cubicBezTo>
                  <a:pt x="738669" y="6117287"/>
                  <a:pt x="734443" y="6114170"/>
                  <a:pt x="730592" y="6110499"/>
                </a:cubicBezTo>
                <a:cubicBezTo>
                  <a:pt x="728209" y="6108296"/>
                  <a:pt x="725788" y="6105914"/>
                  <a:pt x="723445" y="6103524"/>
                </a:cubicBezTo>
                <a:close/>
                <a:moveTo>
                  <a:pt x="396194" y="6101532"/>
                </a:moveTo>
                <a:cubicBezTo>
                  <a:pt x="395998" y="6102126"/>
                  <a:pt x="395611" y="6102639"/>
                  <a:pt x="395093" y="6102992"/>
                </a:cubicBezTo>
                <a:cubicBezTo>
                  <a:pt x="394726" y="6103180"/>
                  <a:pt x="394538" y="6103367"/>
                  <a:pt x="394179" y="6103539"/>
                </a:cubicBezTo>
                <a:cubicBezTo>
                  <a:pt x="391976" y="6104828"/>
                  <a:pt x="389594" y="6105929"/>
                  <a:pt x="387579" y="6107578"/>
                </a:cubicBezTo>
                <a:cubicBezTo>
                  <a:pt x="382431" y="6112163"/>
                  <a:pt x="380783" y="6120458"/>
                  <a:pt x="385556" y="6125926"/>
                </a:cubicBezTo>
                <a:cubicBezTo>
                  <a:pt x="389227" y="6130136"/>
                  <a:pt x="394367" y="6130511"/>
                  <a:pt x="399311" y="6129222"/>
                </a:cubicBezTo>
                <a:cubicBezTo>
                  <a:pt x="404631" y="6127941"/>
                  <a:pt x="411606" y="6124825"/>
                  <a:pt x="416004" y="6129777"/>
                </a:cubicBezTo>
                <a:cubicBezTo>
                  <a:pt x="419031" y="6133313"/>
                  <a:pt x="418623" y="6138634"/>
                  <a:pt x="415090" y="6141666"/>
                </a:cubicBezTo>
                <a:cubicBezTo>
                  <a:pt x="413973" y="6142513"/>
                  <a:pt x="412739" y="6143195"/>
                  <a:pt x="411426" y="6143689"/>
                </a:cubicBezTo>
                <a:cubicBezTo>
                  <a:pt x="407232" y="6144970"/>
                  <a:pt x="403381" y="6142580"/>
                  <a:pt x="399709" y="6140752"/>
                </a:cubicBezTo>
                <a:lnTo>
                  <a:pt x="398608" y="6142220"/>
                </a:lnTo>
                <a:cubicBezTo>
                  <a:pt x="401299" y="6144918"/>
                  <a:pt x="404170" y="6147432"/>
                  <a:pt x="407200" y="6149743"/>
                </a:cubicBezTo>
                <a:cubicBezTo>
                  <a:pt x="409950" y="6148118"/>
                  <a:pt x="412887" y="6146470"/>
                  <a:pt x="415277" y="6144275"/>
                </a:cubicBezTo>
                <a:cubicBezTo>
                  <a:pt x="416215" y="6143573"/>
                  <a:pt x="417075" y="6142772"/>
                  <a:pt x="417839" y="6141884"/>
                </a:cubicBezTo>
                <a:lnTo>
                  <a:pt x="417816" y="6141892"/>
                </a:lnTo>
                <a:cubicBezTo>
                  <a:pt x="422042" y="6137120"/>
                  <a:pt x="423690" y="6129418"/>
                  <a:pt x="419105" y="6124458"/>
                </a:cubicBezTo>
                <a:cubicBezTo>
                  <a:pt x="413051" y="6117498"/>
                  <a:pt x="406076" y="6120607"/>
                  <a:pt x="398553" y="6122263"/>
                </a:cubicBezTo>
                <a:cubicBezTo>
                  <a:pt x="395070" y="6122997"/>
                  <a:pt x="390484" y="6123919"/>
                  <a:pt x="387735" y="6120794"/>
                </a:cubicBezTo>
                <a:cubicBezTo>
                  <a:pt x="387632" y="6120683"/>
                  <a:pt x="387533" y="6120569"/>
                  <a:pt x="387436" y="6120452"/>
                </a:cubicBezTo>
                <a:cubicBezTo>
                  <a:pt x="384828" y="6117274"/>
                  <a:pt x="385291" y="6112584"/>
                  <a:pt x="388469" y="6109976"/>
                </a:cubicBezTo>
                <a:cubicBezTo>
                  <a:pt x="392867" y="6106125"/>
                  <a:pt x="398553" y="6107773"/>
                  <a:pt x="403139" y="6110155"/>
                </a:cubicBezTo>
                <a:lnTo>
                  <a:pt x="404240" y="6108687"/>
                </a:lnTo>
                <a:lnTo>
                  <a:pt x="398952" y="6103914"/>
                </a:lnTo>
                <a:cubicBezTo>
                  <a:pt x="398129" y="6103015"/>
                  <a:pt x="397204" y="6102215"/>
                  <a:pt x="396194" y="6101532"/>
                </a:cubicBezTo>
                <a:close/>
                <a:moveTo>
                  <a:pt x="452529" y="6067389"/>
                </a:moveTo>
                <a:lnTo>
                  <a:pt x="435102" y="6075981"/>
                </a:lnTo>
                <a:lnTo>
                  <a:pt x="436016" y="6077645"/>
                </a:lnTo>
                <a:cubicBezTo>
                  <a:pt x="439867" y="6076168"/>
                  <a:pt x="441515" y="6074520"/>
                  <a:pt x="443905" y="6079293"/>
                </a:cubicBezTo>
                <a:cubicBezTo>
                  <a:pt x="444452" y="6080574"/>
                  <a:pt x="445006" y="6081855"/>
                  <a:pt x="445553" y="6082956"/>
                </a:cubicBezTo>
                <a:cubicBezTo>
                  <a:pt x="448857" y="6089744"/>
                  <a:pt x="452162" y="6096720"/>
                  <a:pt x="455466" y="6103500"/>
                </a:cubicBezTo>
                <a:cubicBezTo>
                  <a:pt x="458215" y="6109007"/>
                  <a:pt x="459512" y="6109929"/>
                  <a:pt x="453263" y="6113225"/>
                </a:cubicBezTo>
                <a:lnTo>
                  <a:pt x="454177" y="6114881"/>
                </a:lnTo>
                <a:lnTo>
                  <a:pt x="471604" y="6106289"/>
                </a:lnTo>
                <a:lnTo>
                  <a:pt x="470690" y="6104633"/>
                </a:lnTo>
                <a:cubicBezTo>
                  <a:pt x="464246" y="6107210"/>
                  <a:pt x="464246" y="6106468"/>
                  <a:pt x="461316" y="6100602"/>
                </a:cubicBezTo>
                <a:cubicBezTo>
                  <a:pt x="458387" y="6094556"/>
                  <a:pt x="455263" y="6088682"/>
                  <a:pt x="452326" y="6082636"/>
                </a:cubicBezTo>
                <a:cubicBezTo>
                  <a:pt x="451599" y="6081160"/>
                  <a:pt x="448287" y="6074926"/>
                  <a:pt x="448475" y="6073645"/>
                </a:cubicBezTo>
                <a:lnTo>
                  <a:pt x="448490" y="6073622"/>
                </a:lnTo>
                <a:cubicBezTo>
                  <a:pt x="448678" y="6071599"/>
                  <a:pt x="451794" y="6070310"/>
                  <a:pt x="453443" y="6069037"/>
                </a:cubicBezTo>
                <a:close/>
                <a:moveTo>
                  <a:pt x="657425" y="6064288"/>
                </a:moveTo>
                <a:lnTo>
                  <a:pt x="656683" y="6065936"/>
                </a:lnTo>
                <a:cubicBezTo>
                  <a:pt x="657972" y="6066850"/>
                  <a:pt x="660534" y="6067951"/>
                  <a:pt x="660901" y="6069615"/>
                </a:cubicBezTo>
                <a:cubicBezTo>
                  <a:pt x="661229" y="6070888"/>
                  <a:pt x="659432" y="6074013"/>
                  <a:pt x="658886" y="6075301"/>
                </a:cubicBezTo>
                <a:lnTo>
                  <a:pt x="647544" y="6098587"/>
                </a:lnTo>
                <a:cubicBezTo>
                  <a:pt x="644794" y="6104273"/>
                  <a:pt x="643873" y="6103359"/>
                  <a:pt x="638733" y="6101524"/>
                </a:cubicBezTo>
                <a:lnTo>
                  <a:pt x="637819" y="6103172"/>
                </a:lnTo>
                <a:cubicBezTo>
                  <a:pt x="639842" y="6104094"/>
                  <a:pt x="641857" y="6105008"/>
                  <a:pt x="643693" y="6105929"/>
                </a:cubicBezTo>
                <a:cubicBezTo>
                  <a:pt x="647731" y="6107757"/>
                  <a:pt x="651582" y="6109780"/>
                  <a:pt x="655613" y="6111796"/>
                </a:cubicBezTo>
                <a:lnTo>
                  <a:pt x="656534" y="6110147"/>
                </a:lnTo>
                <a:cubicBezTo>
                  <a:pt x="655066" y="6109413"/>
                  <a:pt x="652129" y="6107757"/>
                  <a:pt x="651770" y="6105929"/>
                </a:cubicBezTo>
                <a:cubicBezTo>
                  <a:pt x="651582" y="6105008"/>
                  <a:pt x="652129" y="6103906"/>
                  <a:pt x="652496" y="6102992"/>
                </a:cubicBezTo>
                <a:lnTo>
                  <a:pt x="657964" y="6091986"/>
                </a:lnTo>
                <a:cubicBezTo>
                  <a:pt x="659979" y="6087760"/>
                  <a:pt x="661995" y="6083550"/>
                  <a:pt x="664018" y="6079324"/>
                </a:cubicBezTo>
                <a:cubicBezTo>
                  <a:pt x="664924" y="6077676"/>
                  <a:pt x="666955" y="6073091"/>
                  <a:pt x="668048" y="6071810"/>
                </a:cubicBezTo>
                <a:cubicBezTo>
                  <a:pt x="668962" y="6072177"/>
                  <a:pt x="669884" y="6072536"/>
                  <a:pt x="670798" y="6072911"/>
                </a:cubicBezTo>
                <a:cubicBezTo>
                  <a:pt x="672641" y="6073825"/>
                  <a:pt x="675024" y="6075473"/>
                  <a:pt x="676125" y="6077309"/>
                </a:cubicBezTo>
                <a:cubicBezTo>
                  <a:pt x="677953" y="6080426"/>
                  <a:pt x="677773" y="6084636"/>
                  <a:pt x="676305" y="6087760"/>
                </a:cubicBezTo>
                <a:cubicBezTo>
                  <a:pt x="674649" y="6091252"/>
                  <a:pt x="670439" y="6094923"/>
                  <a:pt x="666400" y="6094377"/>
                </a:cubicBezTo>
                <a:cubicBezTo>
                  <a:pt x="665392" y="6094180"/>
                  <a:pt x="664400" y="6093868"/>
                  <a:pt x="663463" y="6093447"/>
                </a:cubicBezTo>
                <a:lnTo>
                  <a:pt x="660713" y="6091799"/>
                </a:lnTo>
                <a:lnTo>
                  <a:pt x="659979" y="6093088"/>
                </a:lnTo>
                <a:cubicBezTo>
                  <a:pt x="661440" y="6094116"/>
                  <a:pt x="662971" y="6095035"/>
                  <a:pt x="664564" y="6095837"/>
                </a:cubicBezTo>
                <a:lnTo>
                  <a:pt x="664572" y="6095798"/>
                </a:lnTo>
                <a:cubicBezTo>
                  <a:pt x="670626" y="6098766"/>
                  <a:pt x="679062" y="6096751"/>
                  <a:pt x="681999" y="6090330"/>
                </a:cubicBezTo>
                <a:cubicBezTo>
                  <a:pt x="685670" y="6082816"/>
                  <a:pt x="681444" y="6075848"/>
                  <a:pt x="674485" y="6072364"/>
                </a:cubicBezTo>
                <a:cubicBezTo>
                  <a:pt x="674110" y="6072364"/>
                  <a:pt x="673922" y="6072177"/>
                  <a:pt x="673563" y="6071990"/>
                </a:cubicBezTo>
                <a:cubicBezTo>
                  <a:pt x="669892" y="6070341"/>
                  <a:pt x="666033" y="6068693"/>
                  <a:pt x="662369" y="6066850"/>
                </a:cubicBezTo>
                <a:cubicBezTo>
                  <a:pt x="660721" y="6066123"/>
                  <a:pt x="659073" y="6065202"/>
                  <a:pt x="657425" y="6064288"/>
                </a:cubicBezTo>
                <a:close/>
                <a:moveTo>
                  <a:pt x="602168" y="6047962"/>
                </a:moveTo>
                <a:cubicBezTo>
                  <a:pt x="595357" y="6046861"/>
                  <a:pt x="587866" y="6050899"/>
                  <a:pt x="586764" y="6058054"/>
                </a:cubicBezTo>
                <a:cubicBezTo>
                  <a:pt x="585866" y="6063374"/>
                  <a:pt x="588975" y="6067584"/>
                  <a:pt x="593013" y="6070709"/>
                </a:cubicBezTo>
                <a:cubicBezTo>
                  <a:pt x="597411" y="6073825"/>
                  <a:pt x="604199" y="6077309"/>
                  <a:pt x="603098" y="6083910"/>
                </a:cubicBezTo>
                <a:cubicBezTo>
                  <a:pt x="602184" y="6088483"/>
                  <a:pt x="597794" y="6091495"/>
                  <a:pt x="593201" y="6090697"/>
                </a:cubicBezTo>
                <a:cubicBezTo>
                  <a:pt x="591857" y="6090310"/>
                  <a:pt x="590561" y="6089756"/>
                  <a:pt x="589350" y="6089049"/>
                </a:cubicBezTo>
                <a:cubicBezTo>
                  <a:pt x="585679" y="6086815"/>
                  <a:pt x="585124" y="6082082"/>
                  <a:pt x="584210" y="6078223"/>
                </a:cubicBezTo>
                <a:lnTo>
                  <a:pt x="582375" y="6078223"/>
                </a:lnTo>
                <a:cubicBezTo>
                  <a:pt x="582187" y="6082082"/>
                  <a:pt x="582007" y="6085933"/>
                  <a:pt x="582187" y="6089784"/>
                </a:cubicBezTo>
                <a:cubicBezTo>
                  <a:pt x="585226" y="6090979"/>
                  <a:pt x="588358" y="6091900"/>
                  <a:pt x="591561" y="6092533"/>
                </a:cubicBezTo>
                <a:lnTo>
                  <a:pt x="595044" y="6092908"/>
                </a:lnTo>
                <a:lnTo>
                  <a:pt x="595021" y="6092924"/>
                </a:lnTo>
                <a:lnTo>
                  <a:pt x="595044" y="6092908"/>
                </a:lnTo>
                <a:lnTo>
                  <a:pt x="595044" y="6092908"/>
                </a:lnTo>
                <a:lnTo>
                  <a:pt x="609323" y="6083011"/>
                </a:lnTo>
                <a:cubicBezTo>
                  <a:pt x="610792" y="6074028"/>
                  <a:pt x="604012" y="6070545"/>
                  <a:pt x="597950" y="6065772"/>
                </a:cubicBezTo>
                <a:cubicBezTo>
                  <a:pt x="595201" y="6063569"/>
                  <a:pt x="591537" y="6060632"/>
                  <a:pt x="592264" y="6056601"/>
                </a:cubicBezTo>
                <a:cubicBezTo>
                  <a:pt x="592279" y="6056477"/>
                  <a:pt x="592303" y="6056353"/>
                  <a:pt x="592326" y="6056230"/>
                </a:cubicBezTo>
                <a:cubicBezTo>
                  <a:pt x="593123" y="6052191"/>
                  <a:pt x="597036" y="6049560"/>
                  <a:pt x="601075" y="6050352"/>
                </a:cubicBezTo>
                <a:cubicBezTo>
                  <a:pt x="606941" y="6051454"/>
                  <a:pt x="609144" y="6056766"/>
                  <a:pt x="610245" y="6061905"/>
                </a:cubicBezTo>
                <a:lnTo>
                  <a:pt x="612073" y="6061718"/>
                </a:lnTo>
                <a:lnTo>
                  <a:pt x="612448" y="6054563"/>
                </a:lnTo>
                <a:cubicBezTo>
                  <a:pt x="612534" y="6053343"/>
                  <a:pt x="612534" y="6052119"/>
                  <a:pt x="612448" y="6050899"/>
                </a:cubicBezTo>
                <a:cubicBezTo>
                  <a:pt x="611838" y="6050990"/>
                  <a:pt x="611221" y="6050990"/>
                  <a:pt x="610612" y="6050899"/>
                </a:cubicBezTo>
                <a:cubicBezTo>
                  <a:pt x="610237" y="6050803"/>
                  <a:pt x="609870" y="6050681"/>
                  <a:pt x="609511" y="6050532"/>
                </a:cubicBezTo>
                <a:cubicBezTo>
                  <a:pt x="607120" y="6049618"/>
                  <a:pt x="604738" y="6048329"/>
                  <a:pt x="602168" y="6047962"/>
                </a:cubicBezTo>
                <a:close/>
                <a:moveTo>
                  <a:pt x="544795" y="6044049"/>
                </a:moveTo>
                <a:lnTo>
                  <a:pt x="526829" y="6046798"/>
                </a:lnTo>
                <a:lnTo>
                  <a:pt x="527009" y="6048634"/>
                </a:lnTo>
                <a:cubicBezTo>
                  <a:pt x="535453" y="6047900"/>
                  <a:pt x="535625" y="6050837"/>
                  <a:pt x="536734" y="6058359"/>
                </a:cubicBezTo>
                <a:lnTo>
                  <a:pt x="539858" y="6077981"/>
                </a:lnTo>
                <a:cubicBezTo>
                  <a:pt x="532883" y="6072669"/>
                  <a:pt x="525923" y="6067123"/>
                  <a:pt x="518948" y="6061655"/>
                </a:cubicBezTo>
                <a:cubicBezTo>
                  <a:pt x="515276" y="6058937"/>
                  <a:pt x="511785" y="6056000"/>
                  <a:pt x="508309" y="6053063"/>
                </a:cubicBezTo>
                <a:cubicBezTo>
                  <a:pt x="507304" y="6052306"/>
                  <a:pt x="506380" y="6051447"/>
                  <a:pt x="505551" y="6050501"/>
                </a:cubicBezTo>
                <a:lnTo>
                  <a:pt x="493452" y="6052329"/>
                </a:lnTo>
                <a:lnTo>
                  <a:pt x="493631" y="6054164"/>
                </a:lnTo>
                <a:cubicBezTo>
                  <a:pt x="499099" y="6053805"/>
                  <a:pt x="501310" y="6054719"/>
                  <a:pt x="502224" y="6060585"/>
                </a:cubicBezTo>
                <a:cubicBezTo>
                  <a:pt x="503325" y="6067373"/>
                  <a:pt x="503880" y="6074348"/>
                  <a:pt x="504802" y="6081316"/>
                </a:cubicBezTo>
                <a:cubicBezTo>
                  <a:pt x="504981" y="6083331"/>
                  <a:pt x="506075" y="6088651"/>
                  <a:pt x="505161" y="6090486"/>
                </a:cubicBezTo>
                <a:cubicBezTo>
                  <a:pt x="504247" y="6092322"/>
                  <a:pt x="501310" y="6092689"/>
                  <a:pt x="499474" y="6093236"/>
                </a:cubicBezTo>
                <a:lnTo>
                  <a:pt x="499841" y="6095072"/>
                </a:lnTo>
                <a:lnTo>
                  <a:pt x="517448" y="6092322"/>
                </a:lnTo>
                <a:lnTo>
                  <a:pt x="517089" y="6090486"/>
                </a:lnTo>
                <a:cubicBezTo>
                  <a:pt x="514886" y="6090486"/>
                  <a:pt x="511215" y="6090861"/>
                  <a:pt x="509754" y="6089018"/>
                </a:cubicBezTo>
                <a:cubicBezTo>
                  <a:pt x="508652" y="6087370"/>
                  <a:pt x="507910" y="6082597"/>
                  <a:pt x="507551" y="6080582"/>
                </a:cubicBezTo>
                <a:cubicBezTo>
                  <a:pt x="506450" y="6073427"/>
                  <a:pt x="505348" y="6066459"/>
                  <a:pt x="504247" y="6059304"/>
                </a:cubicBezTo>
                <a:lnTo>
                  <a:pt x="504067" y="6058570"/>
                </a:lnTo>
                <a:cubicBezTo>
                  <a:pt x="510668" y="6063702"/>
                  <a:pt x="517276" y="6069029"/>
                  <a:pt x="523877" y="6074348"/>
                </a:cubicBezTo>
                <a:cubicBezTo>
                  <a:pt x="527173" y="6076911"/>
                  <a:pt x="530485" y="6079660"/>
                  <a:pt x="533781" y="6082238"/>
                </a:cubicBezTo>
                <a:cubicBezTo>
                  <a:pt x="535609" y="6083886"/>
                  <a:pt x="537632" y="6085534"/>
                  <a:pt x="539468" y="6087182"/>
                </a:cubicBezTo>
                <a:cubicBezTo>
                  <a:pt x="540296" y="6087956"/>
                  <a:pt x="541035" y="6088821"/>
                  <a:pt x="541670" y="6089760"/>
                </a:cubicBezTo>
                <a:lnTo>
                  <a:pt x="543686" y="6088838"/>
                </a:lnTo>
                <a:cubicBezTo>
                  <a:pt x="543007" y="6086371"/>
                  <a:pt x="542516" y="6083857"/>
                  <a:pt x="542217" y="6081316"/>
                </a:cubicBezTo>
                <a:cubicBezTo>
                  <a:pt x="540928" y="6073614"/>
                  <a:pt x="540015" y="6065912"/>
                  <a:pt x="539093" y="6058203"/>
                </a:cubicBezTo>
                <a:cubicBezTo>
                  <a:pt x="538913" y="6056586"/>
                  <a:pt x="537991" y="6051079"/>
                  <a:pt x="538726" y="6049610"/>
                </a:cubicBezTo>
                <a:lnTo>
                  <a:pt x="538726" y="6049548"/>
                </a:lnTo>
                <a:cubicBezTo>
                  <a:pt x="539843" y="6047158"/>
                  <a:pt x="542045" y="6046431"/>
                  <a:pt x="544975" y="6045697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tIns="1944000" bIns="108000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Plats för bild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8FA76D6F-8DD6-4049-AF56-C61342288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420" y="3696868"/>
            <a:ext cx="4340543" cy="3161132"/>
          </a:xfrm>
          <a:solidFill>
            <a:schemeClr val="bg1">
              <a:alpha val="80000"/>
            </a:schemeClr>
          </a:solidFill>
        </p:spPr>
        <p:txBody>
          <a:bodyPr wrap="square" lIns="360000" tIns="360000" rIns="360000" bIns="576000" anchor="b">
            <a:sp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5481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vå diagram/tabe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AA32A2-F3D1-4BCC-9ACB-5840F5EA8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4B1AF8-9EAA-4A27-9C65-E19D5B9D6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1741488"/>
            <a:ext cx="4841875" cy="42752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cxnSp>
        <p:nvCxnSpPr>
          <p:cNvPr id="7" name="Rak 12">
            <a:extLst>
              <a:ext uri="{FF2B5EF4-FFF2-40B4-BE49-F238E27FC236}">
                <a16:creationId xmlns:a16="http://schemas.microsoft.com/office/drawing/2014/main" id="{F1D59031-7D77-49F7-8249-01E085D2A29E}"/>
              </a:ext>
            </a:extLst>
          </p:cNvPr>
          <p:cNvCxnSpPr>
            <a:cxnSpLocks/>
          </p:cNvCxnSpPr>
          <p:nvPr userDrawn="1"/>
        </p:nvCxnSpPr>
        <p:spPr>
          <a:xfrm>
            <a:off x="1055688" y="1140848"/>
            <a:ext cx="100742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2DB045F-1039-4634-B5D6-632F35C403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5688" y="6398345"/>
            <a:ext cx="4841875" cy="276999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sv-SE" dirty="0"/>
              <a:t>Källa och anmärkning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2813CF8-EF84-4827-A28D-F23FE29A29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8" y="1376363"/>
            <a:ext cx="3240000" cy="365125"/>
          </a:xfrm>
        </p:spPr>
        <p:txBody>
          <a:bodyPr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sv-SE" dirty="0"/>
              <a:t>Värde/enhet</a:t>
            </a:r>
          </a:p>
        </p:txBody>
      </p:sp>
      <p:sp>
        <p:nvSpPr>
          <p:cNvPr id="13" name="Platshållare för datum 6">
            <a:extLst>
              <a:ext uri="{FF2B5EF4-FFF2-40B4-BE49-F238E27FC236}">
                <a16:creationId xmlns:a16="http://schemas.microsoft.com/office/drawing/2014/main" id="{94BE76D5-9BD5-458E-82A1-F574C3C5EE9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5688" y="7060198"/>
            <a:ext cx="693019" cy="214797"/>
          </a:xfrm>
        </p:spPr>
        <p:txBody>
          <a:bodyPr/>
          <a:lstStyle/>
          <a:p>
            <a:pPr>
              <a:defRPr/>
            </a:pPr>
            <a:fld id="{479CFDBF-FBAB-4A50-A2AA-59ADF75ED8B3}" type="datetimeFigureOut">
              <a:rPr lang="sv-SE" smtClean="0"/>
              <a:pPr>
                <a:defRPr/>
              </a:pPr>
              <a:t>2025-10-28</a:t>
            </a:fld>
            <a:endParaRPr lang="sv-SE" dirty="0"/>
          </a:p>
        </p:txBody>
      </p:sp>
      <p:sp>
        <p:nvSpPr>
          <p:cNvPr id="14" name="Platshållare för sidfot 8">
            <a:extLst>
              <a:ext uri="{FF2B5EF4-FFF2-40B4-BE49-F238E27FC236}">
                <a16:creationId xmlns:a16="http://schemas.microsoft.com/office/drawing/2014/main" id="{744792D9-5D99-4F5B-8D58-B5DF75ECA08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055688" y="7276699"/>
            <a:ext cx="8945028" cy="214797"/>
          </a:xfrm>
        </p:spPr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15" name="Platshållare för bildnummer 11">
            <a:extLst>
              <a:ext uri="{FF2B5EF4-FFF2-40B4-BE49-F238E27FC236}">
                <a16:creationId xmlns:a16="http://schemas.microsoft.com/office/drawing/2014/main" id="{CBE5DB2B-72C2-43E5-88DF-8FDF6953A7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48728" y="6475707"/>
            <a:ext cx="436228" cy="216501"/>
          </a:xfrm>
        </p:spPr>
        <p:txBody>
          <a:bodyPr/>
          <a:lstStyle/>
          <a:p>
            <a:pPr>
              <a:defRPr/>
            </a:pPr>
            <a:fld id="{1AB1A478-C845-4073-B153-36E21EB817F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594EFFD-3F0B-4402-9758-204EDB2424AF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94439" y="1741488"/>
            <a:ext cx="4841875" cy="42752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6" name="Platshållare för text 8">
            <a:extLst>
              <a:ext uri="{FF2B5EF4-FFF2-40B4-BE49-F238E27FC236}">
                <a16:creationId xmlns:a16="http://schemas.microsoft.com/office/drawing/2014/main" id="{CE1D58E3-E03F-46C7-A944-9D719BB363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94439" y="6398345"/>
            <a:ext cx="4841875" cy="276999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sv-SE" dirty="0"/>
              <a:t>Källa och anmärkning</a:t>
            </a:r>
          </a:p>
        </p:txBody>
      </p:sp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0457F87C-EDFF-485D-AD31-DBA07175A2C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94439" y="1376363"/>
            <a:ext cx="3240000" cy="365125"/>
          </a:xfrm>
        </p:spPr>
        <p:txBody>
          <a:bodyPr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sv-SE" dirty="0"/>
              <a:t>Värde/enhet</a:t>
            </a:r>
          </a:p>
        </p:txBody>
      </p:sp>
    </p:spTree>
    <p:extLst>
      <p:ext uri="{BB962C8B-B14F-4D97-AF65-F5344CB8AC3E}">
        <p14:creationId xmlns:p14="http://schemas.microsoft.com/office/powerpoint/2010/main" val="4208956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unktlista halv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AA32A2-F3D1-4BCC-9ACB-5840F5EA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1540153"/>
            <a:ext cx="4669250" cy="455817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4B1AF8-9EAA-4A27-9C65-E19D5B9D6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9" y="2186149"/>
            <a:ext cx="4669250" cy="39939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1" name="Platshållare för bild 60">
            <a:extLst>
              <a:ext uri="{FF2B5EF4-FFF2-40B4-BE49-F238E27FC236}">
                <a16:creationId xmlns:a16="http://schemas.microsoft.com/office/drawing/2014/main" id="{164CAA1F-6DFD-4B31-A548-5DA2D31965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637811 w 6096000"/>
              <a:gd name="connsiteY0" fmla="*/ 6515753 h 6858000"/>
              <a:gd name="connsiteX1" fmla="*/ 5620017 w 6096000"/>
              <a:gd name="connsiteY1" fmla="*/ 6517948 h 6858000"/>
              <a:gd name="connsiteX2" fmla="*/ 5620197 w 6096000"/>
              <a:gd name="connsiteY2" fmla="*/ 6519791 h 6858000"/>
              <a:gd name="connsiteX3" fmla="*/ 5627352 w 6096000"/>
              <a:gd name="connsiteY3" fmla="*/ 6521439 h 6858000"/>
              <a:gd name="connsiteX4" fmla="*/ 5629375 w 6096000"/>
              <a:gd name="connsiteY4" fmla="*/ 6530032 h 6858000"/>
              <a:gd name="connsiteX5" fmla="*/ 5632124 w 6096000"/>
              <a:gd name="connsiteY5" fmla="*/ 6551302 h 6858000"/>
              <a:gd name="connsiteX6" fmla="*/ 5632124 w 6096000"/>
              <a:gd name="connsiteY6" fmla="*/ 6552083 h 6858000"/>
              <a:gd name="connsiteX7" fmla="*/ 5612674 w 6096000"/>
              <a:gd name="connsiteY7" fmla="*/ 6535757 h 6858000"/>
              <a:gd name="connsiteX8" fmla="*/ 5603137 w 6096000"/>
              <a:gd name="connsiteY8" fmla="*/ 6527493 h 6858000"/>
              <a:gd name="connsiteX9" fmla="*/ 5597450 w 6096000"/>
              <a:gd name="connsiteY9" fmla="*/ 6522361 h 6858000"/>
              <a:gd name="connsiteX10" fmla="*/ 5595256 w 6096000"/>
              <a:gd name="connsiteY10" fmla="*/ 6519799 h 6858000"/>
              <a:gd name="connsiteX11" fmla="*/ 5593232 w 6096000"/>
              <a:gd name="connsiteY11" fmla="*/ 6520713 h 6858000"/>
              <a:gd name="connsiteX12" fmla="*/ 5594513 w 6096000"/>
              <a:gd name="connsiteY12" fmla="*/ 6528415 h 6858000"/>
              <a:gd name="connsiteX13" fmla="*/ 5596904 w 6096000"/>
              <a:gd name="connsiteY13" fmla="*/ 6551528 h 6858000"/>
              <a:gd name="connsiteX14" fmla="*/ 5596904 w 6096000"/>
              <a:gd name="connsiteY14" fmla="*/ 6560120 h 6858000"/>
              <a:gd name="connsiteX15" fmla="*/ 5596872 w 6096000"/>
              <a:gd name="connsiteY15" fmla="*/ 6560144 h 6858000"/>
              <a:gd name="connsiteX16" fmla="*/ 5591186 w 6096000"/>
              <a:gd name="connsiteY16" fmla="*/ 6563081 h 6858000"/>
              <a:gd name="connsiteX17" fmla="*/ 5591373 w 6096000"/>
              <a:gd name="connsiteY17" fmla="*/ 6564729 h 6858000"/>
              <a:gd name="connsiteX18" fmla="*/ 5609339 w 6096000"/>
              <a:gd name="connsiteY18" fmla="*/ 6562526 h 6858000"/>
              <a:gd name="connsiteX19" fmla="*/ 5609152 w 6096000"/>
              <a:gd name="connsiteY19" fmla="*/ 6560691 h 6858000"/>
              <a:gd name="connsiteX20" fmla="*/ 5599614 w 6096000"/>
              <a:gd name="connsiteY20" fmla="*/ 6550786 h 6858000"/>
              <a:gd name="connsiteX21" fmla="*/ 5597271 w 6096000"/>
              <a:gd name="connsiteY21" fmla="*/ 6531164 h 6858000"/>
              <a:gd name="connsiteX22" fmla="*/ 5617627 w 6096000"/>
              <a:gd name="connsiteY22" fmla="*/ 6548224 h 6858000"/>
              <a:gd name="connsiteX23" fmla="*/ 5627899 w 6096000"/>
              <a:gd name="connsiteY23" fmla="*/ 6557207 h 6858000"/>
              <a:gd name="connsiteX24" fmla="*/ 5630648 w 6096000"/>
              <a:gd name="connsiteY24" fmla="*/ 6559956 h 6858000"/>
              <a:gd name="connsiteX25" fmla="*/ 5642763 w 6096000"/>
              <a:gd name="connsiteY25" fmla="*/ 6558496 h 6858000"/>
              <a:gd name="connsiteX26" fmla="*/ 5642576 w 6096000"/>
              <a:gd name="connsiteY26" fmla="*/ 6556660 h 6858000"/>
              <a:gd name="connsiteX27" fmla="*/ 5634140 w 6096000"/>
              <a:gd name="connsiteY27" fmla="*/ 6550060 h 6858000"/>
              <a:gd name="connsiteX28" fmla="*/ 5632312 w 6096000"/>
              <a:gd name="connsiteY28" fmla="*/ 6529321 h 6858000"/>
              <a:gd name="connsiteX29" fmla="*/ 5632124 w 6096000"/>
              <a:gd name="connsiteY29" fmla="*/ 6520150 h 6858000"/>
              <a:gd name="connsiteX30" fmla="*/ 5637998 w 6096000"/>
              <a:gd name="connsiteY30" fmla="*/ 6517588 h 6858000"/>
              <a:gd name="connsiteX31" fmla="*/ 5701098 w 6096000"/>
              <a:gd name="connsiteY31" fmla="*/ 6488578 h 6858000"/>
              <a:gd name="connsiteX32" fmla="*/ 5693029 w 6096000"/>
              <a:gd name="connsiteY32" fmla="*/ 6492796 h 6858000"/>
              <a:gd name="connsiteX33" fmla="*/ 5689178 w 6096000"/>
              <a:gd name="connsiteY33" fmla="*/ 6494631 h 6858000"/>
              <a:gd name="connsiteX34" fmla="*/ 5667892 w 6096000"/>
              <a:gd name="connsiteY34" fmla="*/ 6505091 h 6858000"/>
              <a:gd name="connsiteX35" fmla="*/ 5667877 w 6096000"/>
              <a:gd name="connsiteY35" fmla="*/ 6505137 h 6858000"/>
              <a:gd name="connsiteX36" fmla="*/ 5672103 w 6096000"/>
              <a:gd name="connsiteY36" fmla="*/ 6517425 h 6858000"/>
              <a:gd name="connsiteX37" fmla="*/ 5673376 w 6096000"/>
              <a:gd name="connsiteY37" fmla="*/ 6516878 h 6858000"/>
              <a:gd name="connsiteX38" fmla="*/ 5675399 w 6096000"/>
              <a:gd name="connsiteY38" fmla="*/ 6504763 h 6858000"/>
              <a:gd name="connsiteX39" fmla="*/ 5680164 w 6096000"/>
              <a:gd name="connsiteY39" fmla="*/ 6501279 h 6858000"/>
              <a:gd name="connsiteX40" fmla="*/ 5688241 w 6096000"/>
              <a:gd name="connsiteY40" fmla="*/ 6498154 h 6858000"/>
              <a:gd name="connsiteX41" fmla="*/ 5691537 w 6096000"/>
              <a:gd name="connsiteY41" fmla="*/ 6504208 h 6858000"/>
              <a:gd name="connsiteX42" fmla="*/ 5695763 w 6096000"/>
              <a:gd name="connsiteY42" fmla="*/ 6512644 h 6858000"/>
              <a:gd name="connsiteX43" fmla="*/ 5696677 w 6096000"/>
              <a:gd name="connsiteY43" fmla="*/ 6514855 h 6858000"/>
              <a:gd name="connsiteX44" fmla="*/ 5695763 w 6096000"/>
              <a:gd name="connsiteY44" fmla="*/ 6515401 h 6858000"/>
              <a:gd name="connsiteX45" fmla="*/ 5686952 w 6096000"/>
              <a:gd name="connsiteY45" fmla="*/ 6518331 h 6858000"/>
              <a:gd name="connsiteX46" fmla="*/ 5683288 w 6096000"/>
              <a:gd name="connsiteY46" fmla="*/ 6514480 h 6858000"/>
              <a:gd name="connsiteX47" fmla="*/ 5681812 w 6096000"/>
              <a:gd name="connsiteY47" fmla="*/ 6515214 h 6858000"/>
              <a:gd name="connsiteX48" fmla="*/ 5688241 w 6096000"/>
              <a:gd name="connsiteY48" fmla="*/ 6528243 h 6858000"/>
              <a:gd name="connsiteX49" fmla="*/ 5689709 w 6096000"/>
              <a:gd name="connsiteY49" fmla="*/ 6527462 h 6858000"/>
              <a:gd name="connsiteX50" fmla="*/ 5690623 w 6096000"/>
              <a:gd name="connsiteY50" fmla="*/ 6520127 h 6858000"/>
              <a:gd name="connsiteX51" fmla="*/ 5696310 w 6096000"/>
              <a:gd name="connsiteY51" fmla="*/ 6516831 h 6858000"/>
              <a:gd name="connsiteX52" fmla="*/ 5697411 w 6096000"/>
              <a:gd name="connsiteY52" fmla="*/ 6516464 h 6858000"/>
              <a:gd name="connsiteX53" fmla="*/ 5697958 w 6096000"/>
              <a:gd name="connsiteY53" fmla="*/ 6517378 h 6858000"/>
              <a:gd name="connsiteX54" fmla="*/ 5704207 w 6096000"/>
              <a:gd name="connsiteY54" fmla="*/ 6530040 h 6858000"/>
              <a:gd name="connsiteX55" fmla="*/ 5705488 w 6096000"/>
              <a:gd name="connsiteY55" fmla="*/ 6532789 h 6858000"/>
              <a:gd name="connsiteX56" fmla="*/ 5702918 w 6096000"/>
              <a:gd name="connsiteY56" fmla="*/ 6534437 h 6858000"/>
              <a:gd name="connsiteX57" fmla="*/ 5684210 w 6096000"/>
              <a:gd name="connsiteY57" fmla="*/ 6534437 h 6858000"/>
              <a:gd name="connsiteX58" fmla="*/ 5682929 w 6096000"/>
              <a:gd name="connsiteY58" fmla="*/ 6535726 h 6858000"/>
              <a:gd name="connsiteX59" fmla="*/ 5690631 w 6096000"/>
              <a:gd name="connsiteY59" fmla="*/ 6542873 h 6858000"/>
              <a:gd name="connsiteX60" fmla="*/ 5694857 w 6096000"/>
              <a:gd name="connsiteY60" fmla="*/ 6541038 h 6858000"/>
              <a:gd name="connsiteX61" fmla="*/ 5708605 w 6096000"/>
              <a:gd name="connsiteY61" fmla="*/ 6533336 h 6858000"/>
              <a:gd name="connsiteX62" fmla="*/ 5717775 w 6096000"/>
              <a:gd name="connsiteY62" fmla="*/ 6528938 h 6858000"/>
              <a:gd name="connsiteX63" fmla="*/ 5717041 w 6096000"/>
              <a:gd name="connsiteY63" fmla="*/ 6527290 h 6858000"/>
              <a:gd name="connsiteX64" fmla="*/ 5708979 w 6096000"/>
              <a:gd name="connsiteY64" fmla="*/ 6525080 h 6858000"/>
              <a:gd name="connsiteX65" fmla="*/ 5697419 w 6096000"/>
              <a:gd name="connsiteY65" fmla="*/ 6501966 h 6858000"/>
              <a:gd name="connsiteX66" fmla="*/ 5695216 w 6096000"/>
              <a:gd name="connsiteY66" fmla="*/ 6494998 h 6858000"/>
              <a:gd name="connsiteX67" fmla="*/ 5701465 w 6096000"/>
              <a:gd name="connsiteY67" fmla="*/ 6490405 h 6858000"/>
              <a:gd name="connsiteX68" fmla="*/ 5702012 w 6096000"/>
              <a:gd name="connsiteY68" fmla="*/ 6490234 h 6858000"/>
              <a:gd name="connsiteX69" fmla="*/ 5422239 w 6096000"/>
              <a:gd name="connsiteY69" fmla="*/ 6445070 h 6858000"/>
              <a:gd name="connsiteX70" fmla="*/ 5420778 w 6096000"/>
              <a:gd name="connsiteY70" fmla="*/ 6446358 h 6858000"/>
              <a:gd name="connsiteX71" fmla="*/ 5421504 w 6096000"/>
              <a:gd name="connsiteY71" fmla="*/ 6455162 h 6858000"/>
              <a:gd name="connsiteX72" fmla="*/ 5411787 w 6096000"/>
              <a:gd name="connsiteY72" fmla="*/ 6463754 h 6858000"/>
              <a:gd name="connsiteX73" fmla="*/ 5411053 w 6096000"/>
              <a:gd name="connsiteY73" fmla="*/ 6464309 h 6858000"/>
              <a:gd name="connsiteX74" fmla="*/ 5409030 w 6096000"/>
              <a:gd name="connsiteY74" fmla="*/ 6462106 h 6858000"/>
              <a:gd name="connsiteX75" fmla="*/ 5404812 w 6096000"/>
              <a:gd name="connsiteY75" fmla="*/ 6455505 h 6858000"/>
              <a:gd name="connsiteX76" fmla="*/ 5407569 w 6096000"/>
              <a:gd name="connsiteY76" fmla="*/ 6450038 h 6858000"/>
              <a:gd name="connsiteX77" fmla="*/ 5406499 w 6096000"/>
              <a:gd name="connsiteY77" fmla="*/ 6448983 h 6858000"/>
              <a:gd name="connsiteX78" fmla="*/ 5398789 w 6096000"/>
              <a:gd name="connsiteY78" fmla="*/ 6455584 h 6858000"/>
              <a:gd name="connsiteX79" fmla="*/ 5395305 w 6096000"/>
              <a:gd name="connsiteY79" fmla="*/ 6458521 h 6858000"/>
              <a:gd name="connsiteX80" fmla="*/ 5396407 w 6096000"/>
              <a:gd name="connsiteY80" fmla="*/ 6459809 h 6858000"/>
              <a:gd name="connsiteX81" fmla="*/ 5400812 w 6096000"/>
              <a:gd name="connsiteY81" fmla="*/ 6457974 h 6858000"/>
              <a:gd name="connsiteX82" fmla="*/ 5406858 w 6096000"/>
              <a:gd name="connsiteY82" fmla="*/ 6462559 h 6858000"/>
              <a:gd name="connsiteX83" fmla="*/ 5409249 w 6096000"/>
              <a:gd name="connsiteY83" fmla="*/ 6465684 h 6858000"/>
              <a:gd name="connsiteX84" fmla="*/ 5407960 w 6096000"/>
              <a:gd name="connsiteY84" fmla="*/ 6466972 h 6858000"/>
              <a:gd name="connsiteX85" fmla="*/ 5395305 w 6096000"/>
              <a:gd name="connsiteY85" fmla="*/ 6478158 h 6858000"/>
              <a:gd name="connsiteX86" fmla="*/ 5391822 w 6096000"/>
              <a:gd name="connsiteY86" fmla="*/ 6474456 h 6858000"/>
              <a:gd name="connsiteX87" fmla="*/ 5387424 w 6096000"/>
              <a:gd name="connsiteY87" fmla="*/ 6466386 h 6858000"/>
              <a:gd name="connsiteX88" fmla="*/ 5388150 w 6096000"/>
              <a:gd name="connsiteY88" fmla="*/ 6458497 h 6858000"/>
              <a:gd name="connsiteX89" fmla="*/ 5386744 w 6096000"/>
              <a:gd name="connsiteY89" fmla="*/ 6457388 h 6858000"/>
              <a:gd name="connsiteX90" fmla="*/ 5382339 w 6096000"/>
              <a:gd name="connsiteY90" fmla="*/ 6465637 h 6858000"/>
              <a:gd name="connsiteX91" fmla="*/ 5387291 w 6096000"/>
              <a:gd name="connsiteY91" fmla="*/ 6471886 h 6858000"/>
              <a:gd name="connsiteX92" fmla="*/ 5398844 w 6096000"/>
              <a:gd name="connsiteY92" fmla="*/ 6483993 h 6858000"/>
              <a:gd name="connsiteX93" fmla="*/ 5402882 w 6096000"/>
              <a:gd name="connsiteY93" fmla="*/ 6488945 h 6858000"/>
              <a:gd name="connsiteX94" fmla="*/ 5404163 w 6096000"/>
              <a:gd name="connsiteY94" fmla="*/ 6487844 h 6858000"/>
              <a:gd name="connsiteX95" fmla="*/ 5401601 w 6096000"/>
              <a:gd name="connsiteY95" fmla="*/ 6482892 h 6858000"/>
              <a:gd name="connsiteX96" fmla="*/ 5405640 w 6096000"/>
              <a:gd name="connsiteY96" fmla="*/ 6477572 h 6858000"/>
              <a:gd name="connsiteX97" fmla="*/ 5425449 w 6096000"/>
              <a:gd name="connsiteY97" fmla="*/ 6459958 h 6858000"/>
              <a:gd name="connsiteX98" fmla="*/ 5428745 w 6096000"/>
              <a:gd name="connsiteY98" fmla="*/ 6458122 h 6858000"/>
              <a:gd name="connsiteX99" fmla="*/ 5434213 w 6096000"/>
              <a:gd name="connsiteY99" fmla="*/ 6461614 h 6858000"/>
              <a:gd name="connsiteX100" fmla="*/ 5435689 w 6096000"/>
              <a:gd name="connsiteY100" fmla="*/ 6460333 h 6858000"/>
              <a:gd name="connsiteX101" fmla="*/ 5758565 w 6096000"/>
              <a:gd name="connsiteY101" fmla="*/ 6436696 h 6858000"/>
              <a:gd name="connsiteX102" fmla="*/ 5746067 w 6096000"/>
              <a:gd name="connsiteY102" fmla="*/ 6449545 h 6858000"/>
              <a:gd name="connsiteX103" fmla="*/ 5747356 w 6096000"/>
              <a:gd name="connsiteY103" fmla="*/ 6450818 h 6858000"/>
              <a:gd name="connsiteX104" fmla="*/ 5753956 w 6096000"/>
              <a:gd name="connsiteY104" fmla="*/ 6447694 h 6858000"/>
              <a:gd name="connsiteX105" fmla="*/ 5760924 w 6096000"/>
              <a:gd name="connsiteY105" fmla="*/ 6453006 h 6858000"/>
              <a:gd name="connsiteX106" fmla="*/ 5776336 w 6096000"/>
              <a:gd name="connsiteY106" fmla="*/ 6467847 h 6858000"/>
              <a:gd name="connsiteX107" fmla="*/ 5776890 w 6096000"/>
              <a:gd name="connsiteY107" fmla="*/ 6468401 h 6858000"/>
              <a:gd name="connsiteX108" fmla="*/ 5751566 w 6096000"/>
              <a:gd name="connsiteY108" fmla="*/ 6467847 h 6858000"/>
              <a:gd name="connsiteX109" fmla="*/ 5738920 w 6096000"/>
              <a:gd name="connsiteY109" fmla="*/ 6467488 h 6858000"/>
              <a:gd name="connsiteX110" fmla="*/ 5731398 w 6096000"/>
              <a:gd name="connsiteY110" fmla="*/ 6467120 h 6858000"/>
              <a:gd name="connsiteX111" fmla="*/ 5728094 w 6096000"/>
              <a:gd name="connsiteY111" fmla="*/ 6466386 h 6858000"/>
              <a:gd name="connsiteX112" fmla="*/ 5727172 w 6096000"/>
              <a:gd name="connsiteY112" fmla="*/ 6468401 h 6858000"/>
              <a:gd name="connsiteX113" fmla="*/ 5732858 w 6096000"/>
              <a:gd name="connsiteY113" fmla="*/ 6473533 h 6858000"/>
              <a:gd name="connsiteX114" fmla="*/ 5749192 w 6096000"/>
              <a:gd name="connsiteY114" fmla="*/ 6490046 h 6858000"/>
              <a:gd name="connsiteX115" fmla="*/ 5754659 w 6096000"/>
              <a:gd name="connsiteY115" fmla="*/ 6496655 h 6858000"/>
              <a:gd name="connsiteX116" fmla="*/ 5754714 w 6096000"/>
              <a:gd name="connsiteY116" fmla="*/ 6496686 h 6858000"/>
              <a:gd name="connsiteX117" fmla="*/ 5751965 w 6096000"/>
              <a:gd name="connsiteY117" fmla="*/ 6502740 h 6858000"/>
              <a:gd name="connsiteX118" fmla="*/ 5753254 w 6096000"/>
              <a:gd name="connsiteY118" fmla="*/ 6504021 h 6858000"/>
              <a:gd name="connsiteX119" fmla="*/ 5765900 w 6096000"/>
              <a:gd name="connsiteY119" fmla="*/ 6490999 h 6858000"/>
              <a:gd name="connsiteX120" fmla="*/ 5764619 w 6096000"/>
              <a:gd name="connsiteY120" fmla="*/ 6489710 h 6858000"/>
              <a:gd name="connsiteX121" fmla="*/ 5751043 w 6096000"/>
              <a:gd name="connsiteY121" fmla="*/ 6487875 h 6858000"/>
              <a:gd name="connsiteX122" fmla="*/ 5736741 w 6096000"/>
              <a:gd name="connsiteY122" fmla="*/ 6474119 h 6858000"/>
              <a:gd name="connsiteX123" fmla="*/ 5763338 w 6096000"/>
              <a:gd name="connsiteY123" fmla="*/ 6474666 h 6858000"/>
              <a:gd name="connsiteX124" fmla="*/ 5777086 w 6096000"/>
              <a:gd name="connsiteY124" fmla="*/ 6475221 h 6858000"/>
              <a:gd name="connsiteX125" fmla="*/ 5780944 w 6096000"/>
              <a:gd name="connsiteY125" fmla="*/ 6475588 h 6858000"/>
              <a:gd name="connsiteX126" fmla="*/ 5789380 w 6096000"/>
              <a:gd name="connsiteY126" fmla="*/ 6466777 h 6858000"/>
              <a:gd name="connsiteX127" fmla="*/ 5788099 w 6096000"/>
              <a:gd name="connsiteY127" fmla="*/ 6465496 h 6858000"/>
              <a:gd name="connsiteX128" fmla="*/ 5777273 w 6096000"/>
              <a:gd name="connsiteY128" fmla="*/ 6465683 h 6858000"/>
              <a:gd name="connsiteX129" fmla="*/ 5762783 w 6096000"/>
              <a:gd name="connsiteY129" fmla="*/ 6450639 h 6858000"/>
              <a:gd name="connsiteX130" fmla="*/ 5756917 w 6096000"/>
              <a:gd name="connsiteY130" fmla="*/ 6443671 h 6858000"/>
              <a:gd name="connsiteX131" fmla="*/ 5759854 w 6096000"/>
              <a:gd name="connsiteY131" fmla="*/ 6437985 h 6858000"/>
              <a:gd name="connsiteX132" fmla="*/ 5387596 w 6096000"/>
              <a:gd name="connsiteY132" fmla="*/ 6391336 h 6858000"/>
              <a:gd name="connsiteX133" fmla="*/ 5385940 w 6096000"/>
              <a:gd name="connsiteY133" fmla="*/ 6392257 h 6858000"/>
              <a:gd name="connsiteX134" fmla="*/ 5381909 w 6096000"/>
              <a:gd name="connsiteY134" fmla="*/ 6401631 h 6858000"/>
              <a:gd name="connsiteX135" fmla="*/ 5363944 w 6096000"/>
              <a:gd name="connsiteY135" fmla="*/ 6410614 h 6858000"/>
              <a:gd name="connsiteX136" fmla="*/ 5354953 w 6096000"/>
              <a:gd name="connsiteY136" fmla="*/ 6414473 h 6858000"/>
              <a:gd name="connsiteX137" fmla="*/ 5354937 w 6096000"/>
              <a:gd name="connsiteY137" fmla="*/ 6414457 h 6858000"/>
              <a:gd name="connsiteX138" fmla="*/ 5350352 w 6096000"/>
              <a:gd name="connsiteY138" fmla="*/ 6409497 h 6858000"/>
              <a:gd name="connsiteX139" fmla="*/ 5348704 w 6096000"/>
              <a:gd name="connsiteY139" fmla="*/ 6410419 h 6858000"/>
              <a:gd name="connsiteX140" fmla="*/ 5357296 w 6096000"/>
              <a:gd name="connsiteY140" fmla="*/ 6427845 h 6858000"/>
              <a:gd name="connsiteX141" fmla="*/ 5358952 w 6096000"/>
              <a:gd name="connsiteY141" fmla="*/ 6426931 h 6858000"/>
              <a:gd name="connsiteX142" fmla="*/ 5360600 w 6096000"/>
              <a:gd name="connsiteY142" fmla="*/ 6419042 h 6858000"/>
              <a:gd name="connsiteX143" fmla="*/ 5364264 w 6096000"/>
              <a:gd name="connsiteY143" fmla="*/ 6417394 h 6858000"/>
              <a:gd name="connsiteX144" fmla="*/ 5384807 w 6096000"/>
              <a:gd name="connsiteY144" fmla="*/ 6407482 h 6858000"/>
              <a:gd name="connsiteX145" fmla="*/ 5394532 w 6096000"/>
              <a:gd name="connsiteY145" fmla="*/ 6409684 h 6858000"/>
              <a:gd name="connsiteX146" fmla="*/ 5396188 w 6096000"/>
              <a:gd name="connsiteY146" fmla="*/ 6408770 h 6858000"/>
              <a:gd name="connsiteX147" fmla="*/ 5795999 w 6096000"/>
              <a:gd name="connsiteY147" fmla="*/ 6383996 h 6858000"/>
              <a:gd name="connsiteX148" fmla="*/ 5810423 w 6096000"/>
              <a:gd name="connsiteY148" fmla="*/ 6385853 h 6858000"/>
              <a:gd name="connsiteX149" fmla="*/ 5822538 w 6096000"/>
              <a:gd name="connsiteY149" fmla="*/ 6407138 h 6858000"/>
              <a:gd name="connsiteX150" fmla="*/ 5810978 w 6096000"/>
              <a:gd name="connsiteY150" fmla="*/ 6415207 h 6858000"/>
              <a:gd name="connsiteX151" fmla="*/ 5797402 w 6096000"/>
              <a:gd name="connsiteY151" fmla="*/ 6413372 h 6858000"/>
              <a:gd name="connsiteX152" fmla="*/ 5785294 w 6096000"/>
              <a:gd name="connsiteY152" fmla="*/ 6403834 h 6858000"/>
              <a:gd name="connsiteX153" fmla="*/ 5784740 w 6096000"/>
              <a:gd name="connsiteY153" fmla="*/ 6392461 h 6858000"/>
              <a:gd name="connsiteX154" fmla="*/ 5795999 w 6096000"/>
              <a:gd name="connsiteY154" fmla="*/ 6383996 h 6858000"/>
              <a:gd name="connsiteX155" fmla="*/ 5812813 w 6096000"/>
              <a:gd name="connsiteY155" fmla="*/ 6378518 h 6858000"/>
              <a:gd name="connsiteX156" fmla="*/ 5793004 w 6096000"/>
              <a:gd name="connsiteY156" fmla="*/ 6379440 h 6858000"/>
              <a:gd name="connsiteX157" fmla="*/ 5783279 w 6096000"/>
              <a:gd name="connsiteY157" fmla="*/ 6390438 h 6858000"/>
              <a:gd name="connsiteX158" fmla="*/ 5783092 w 6096000"/>
              <a:gd name="connsiteY158" fmla="*/ 6409146 h 6858000"/>
              <a:gd name="connsiteX159" fmla="*/ 5794098 w 6096000"/>
              <a:gd name="connsiteY159" fmla="*/ 6420706 h 6858000"/>
              <a:gd name="connsiteX160" fmla="*/ 5809142 w 6096000"/>
              <a:gd name="connsiteY160" fmla="*/ 6422175 h 6858000"/>
              <a:gd name="connsiteX161" fmla="*/ 5823811 w 6096000"/>
              <a:gd name="connsiteY161" fmla="*/ 6409146 h 6858000"/>
              <a:gd name="connsiteX162" fmla="*/ 5812813 w 6096000"/>
              <a:gd name="connsiteY162" fmla="*/ 6378518 h 6858000"/>
              <a:gd name="connsiteX163" fmla="*/ 5801440 w 6096000"/>
              <a:gd name="connsiteY163" fmla="*/ 6319457 h 6858000"/>
              <a:gd name="connsiteX164" fmla="*/ 5799230 w 6096000"/>
              <a:gd name="connsiteY164" fmla="*/ 6338711 h 6858000"/>
              <a:gd name="connsiteX165" fmla="*/ 5801065 w 6096000"/>
              <a:gd name="connsiteY165" fmla="*/ 6338891 h 6858000"/>
              <a:gd name="connsiteX166" fmla="*/ 5809502 w 6096000"/>
              <a:gd name="connsiteY166" fmla="*/ 6333204 h 6858000"/>
              <a:gd name="connsiteX167" fmla="*/ 5829498 w 6096000"/>
              <a:gd name="connsiteY167" fmla="*/ 6335407 h 6858000"/>
              <a:gd name="connsiteX168" fmla="*/ 5839223 w 6096000"/>
              <a:gd name="connsiteY168" fmla="*/ 6337055 h 6858000"/>
              <a:gd name="connsiteX169" fmla="*/ 5839223 w 6096000"/>
              <a:gd name="connsiteY169" fmla="*/ 6337040 h 6858000"/>
              <a:gd name="connsiteX170" fmla="*/ 5840137 w 6096000"/>
              <a:gd name="connsiteY170" fmla="*/ 6343289 h 6858000"/>
              <a:gd name="connsiteX171" fmla="*/ 5841973 w 6096000"/>
              <a:gd name="connsiteY171" fmla="*/ 6343476 h 6858000"/>
              <a:gd name="connsiteX172" fmla="*/ 5844176 w 6096000"/>
              <a:gd name="connsiteY172" fmla="*/ 6324221 h 6858000"/>
              <a:gd name="connsiteX173" fmla="*/ 5842348 w 6096000"/>
              <a:gd name="connsiteY173" fmla="*/ 6324034 h 6858000"/>
              <a:gd name="connsiteX174" fmla="*/ 5836661 w 6096000"/>
              <a:gd name="connsiteY174" fmla="*/ 6329908 h 6858000"/>
              <a:gd name="connsiteX175" fmla="*/ 5832802 w 6096000"/>
              <a:gd name="connsiteY175" fmla="*/ 6329353 h 6858000"/>
              <a:gd name="connsiteX176" fmla="*/ 5810244 w 6096000"/>
              <a:gd name="connsiteY176" fmla="*/ 6326604 h 6858000"/>
              <a:gd name="connsiteX177" fmla="*/ 5803268 w 6096000"/>
              <a:gd name="connsiteY177" fmla="*/ 6319628 h 6858000"/>
              <a:gd name="connsiteX178" fmla="*/ 5326832 w 6096000"/>
              <a:gd name="connsiteY178" fmla="*/ 6318512 h 6858000"/>
              <a:gd name="connsiteX179" fmla="*/ 5325176 w 6096000"/>
              <a:gd name="connsiteY179" fmla="*/ 6318691 h 6858000"/>
              <a:gd name="connsiteX180" fmla="*/ 5327933 w 6096000"/>
              <a:gd name="connsiteY180" fmla="*/ 6336657 h 6858000"/>
              <a:gd name="connsiteX181" fmla="*/ 5329761 w 6096000"/>
              <a:gd name="connsiteY181" fmla="*/ 6336470 h 6858000"/>
              <a:gd name="connsiteX182" fmla="*/ 5339486 w 6096000"/>
              <a:gd name="connsiteY182" fmla="*/ 6326753 h 6858000"/>
              <a:gd name="connsiteX183" fmla="*/ 5359116 w 6096000"/>
              <a:gd name="connsiteY183" fmla="*/ 6323628 h 6858000"/>
              <a:gd name="connsiteX184" fmla="*/ 5342782 w 6096000"/>
              <a:gd name="connsiteY184" fmla="*/ 6344547 h 6858000"/>
              <a:gd name="connsiteX185" fmla="*/ 5334190 w 6096000"/>
              <a:gd name="connsiteY185" fmla="*/ 6355185 h 6858000"/>
              <a:gd name="connsiteX186" fmla="*/ 5331620 w 6096000"/>
              <a:gd name="connsiteY186" fmla="*/ 6357935 h 6858000"/>
              <a:gd name="connsiteX187" fmla="*/ 5333456 w 6096000"/>
              <a:gd name="connsiteY187" fmla="*/ 6370042 h 6858000"/>
              <a:gd name="connsiteX188" fmla="*/ 5335291 w 6096000"/>
              <a:gd name="connsiteY188" fmla="*/ 6369855 h 6858000"/>
              <a:gd name="connsiteX189" fmla="*/ 5341704 w 6096000"/>
              <a:gd name="connsiteY189" fmla="*/ 6361263 h 6858000"/>
              <a:gd name="connsiteX190" fmla="*/ 5362443 w 6096000"/>
              <a:gd name="connsiteY190" fmla="*/ 6358700 h 6858000"/>
              <a:gd name="connsiteX191" fmla="*/ 5371614 w 6096000"/>
              <a:gd name="connsiteY191" fmla="*/ 6358326 h 6858000"/>
              <a:gd name="connsiteX192" fmla="*/ 5374363 w 6096000"/>
              <a:gd name="connsiteY192" fmla="*/ 6364012 h 6858000"/>
              <a:gd name="connsiteX193" fmla="*/ 5376199 w 6096000"/>
              <a:gd name="connsiteY193" fmla="*/ 6363653 h 6858000"/>
              <a:gd name="connsiteX194" fmla="*/ 5373449 w 6096000"/>
              <a:gd name="connsiteY194" fmla="*/ 6346038 h 6858000"/>
              <a:gd name="connsiteX195" fmla="*/ 5371614 w 6096000"/>
              <a:gd name="connsiteY195" fmla="*/ 6346406 h 6858000"/>
              <a:gd name="connsiteX196" fmla="*/ 5370137 w 6096000"/>
              <a:gd name="connsiteY196" fmla="*/ 6353740 h 6858000"/>
              <a:gd name="connsiteX197" fmla="*/ 5361701 w 6096000"/>
              <a:gd name="connsiteY197" fmla="*/ 6355951 h 6858000"/>
              <a:gd name="connsiteX198" fmla="*/ 5340431 w 6096000"/>
              <a:gd name="connsiteY198" fmla="*/ 6359247 h 6858000"/>
              <a:gd name="connsiteX199" fmla="*/ 5339697 w 6096000"/>
              <a:gd name="connsiteY199" fmla="*/ 6359427 h 6858000"/>
              <a:gd name="connsiteX200" fmla="*/ 5355468 w 6096000"/>
              <a:gd name="connsiteY200" fmla="*/ 6339438 h 6858000"/>
              <a:gd name="connsiteX201" fmla="*/ 5363357 w 6096000"/>
              <a:gd name="connsiteY201" fmla="*/ 6329533 h 6858000"/>
              <a:gd name="connsiteX202" fmla="*/ 5368309 w 6096000"/>
              <a:gd name="connsiteY202" fmla="*/ 6323659 h 6858000"/>
              <a:gd name="connsiteX203" fmla="*/ 5370879 w 6096000"/>
              <a:gd name="connsiteY203" fmla="*/ 6321457 h 6858000"/>
              <a:gd name="connsiteX204" fmla="*/ 5369965 w 6096000"/>
              <a:gd name="connsiteY204" fmla="*/ 6319441 h 6858000"/>
              <a:gd name="connsiteX205" fmla="*/ 5362443 w 6096000"/>
              <a:gd name="connsiteY205" fmla="*/ 6320910 h 6858000"/>
              <a:gd name="connsiteX206" fmla="*/ 5339330 w 6096000"/>
              <a:gd name="connsiteY206" fmla="*/ 6324034 h 6858000"/>
              <a:gd name="connsiteX207" fmla="*/ 5330737 w 6096000"/>
              <a:gd name="connsiteY207" fmla="*/ 6324401 h 6858000"/>
              <a:gd name="connsiteX208" fmla="*/ 5330683 w 6096000"/>
              <a:gd name="connsiteY208" fmla="*/ 6324378 h 6858000"/>
              <a:gd name="connsiteX209" fmla="*/ 5326832 w 6096000"/>
              <a:gd name="connsiteY209" fmla="*/ 6318512 h 6858000"/>
              <a:gd name="connsiteX210" fmla="*/ 5353297 w 6096000"/>
              <a:gd name="connsiteY210" fmla="*/ 6256701 h 6858000"/>
              <a:gd name="connsiteX211" fmla="*/ 5351282 w 6096000"/>
              <a:gd name="connsiteY211" fmla="*/ 6267700 h 6858000"/>
              <a:gd name="connsiteX212" fmla="*/ 5336237 w 6096000"/>
              <a:gd name="connsiteY212" fmla="*/ 6258717 h 6858000"/>
              <a:gd name="connsiteX213" fmla="*/ 5353297 w 6096000"/>
              <a:gd name="connsiteY213" fmla="*/ 6256701 h 6858000"/>
              <a:gd name="connsiteX214" fmla="*/ 5828038 w 6096000"/>
              <a:gd name="connsiteY214" fmla="*/ 6243649 h 6858000"/>
              <a:gd name="connsiteX215" fmla="*/ 5827851 w 6096000"/>
              <a:gd name="connsiteY215" fmla="*/ 6245672 h 6858000"/>
              <a:gd name="connsiteX216" fmla="*/ 5837388 w 6096000"/>
              <a:gd name="connsiteY216" fmla="*/ 6252085 h 6858000"/>
              <a:gd name="connsiteX217" fmla="*/ 5837943 w 6096000"/>
              <a:gd name="connsiteY217" fmla="*/ 6255389 h 6858000"/>
              <a:gd name="connsiteX218" fmla="*/ 5838677 w 6096000"/>
              <a:gd name="connsiteY218" fmla="*/ 6259427 h 6858000"/>
              <a:gd name="connsiteX219" fmla="*/ 5825281 w 6096000"/>
              <a:gd name="connsiteY219" fmla="*/ 6261622 h 6858000"/>
              <a:gd name="connsiteX220" fmla="*/ 5808041 w 6096000"/>
              <a:gd name="connsiteY220" fmla="*/ 6264380 h 6858000"/>
              <a:gd name="connsiteX221" fmla="*/ 5801980 w 6096000"/>
              <a:gd name="connsiteY221" fmla="*/ 6264559 h 6858000"/>
              <a:gd name="connsiteX222" fmla="*/ 5799230 w 6096000"/>
              <a:gd name="connsiteY222" fmla="*/ 6258873 h 6858000"/>
              <a:gd name="connsiteX223" fmla="*/ 5797215 w 6096000"/>
              <a:gd name="connsiteY223" fmla="*/ 6259060 h 6858000"/>
              <a:gd name="connsiteX224" fmla="*/ 5800707 w 6096000"/>
              <a:gd name="connsiteY224" fmla="*/ 6280151 h 6858000"/>
              <a:gd name="connsiteX225" fmla="*/ 5802722 w 6096000"/>
              <a:gd name="connsiteY225" fmla="*/ 6279776 h 6858000"/>
              <a:gd name="connsiteX226" fmla="*/ 5807854 w 6096000"/>
              <a:gd name="connsiteY226" fmla="*/ 6271183 h 6858000"/>
              <a:gd name="connsiteX227" fmla="*/ 5839950 w 6096000"/>
              <a:gd name="connsiteY227" fmla="*/ 6266223 h 6858000"/>
              <a:gd name="connsiteX228" fmla="*/ 5840512 w 6096000"/>
              <a:gd name="connsiteY228" fmla="*/ 6269348 h 6858000"/>
              <a:gd name="connsiteX229" fmla="*/ 5839778 w 6096000"/>
              <a:gd name="connsiteY229" fmla="*/ 6278721 h 6858000"/>
              <a:gd name="connsiteX230" fmla="*/ 5833721 w 6096000"/>
              <a:gd name="connsiteY230" fmla="*/ 6281843 h 6858000"/>
              <a:gd name="connsiteX231" fmla="*/ 5833717 w 6096000"/>
              <a:gd name="connsiteY231" fmla="*/ 6281822 h 6858000"/>
              <a:gd name="connsiteX232" fmla="*/ 5833717 w 6096000"/>
              <a:gd name="connsiteY232" fmla="*/ 6281846 h 6858000"/>
              <a:gd name="connsiteX233" fmla="*/ 5833721 w 6096000"/>
              <a:gd name="connsiteY233" fmla="*/ 6281843 h 6858000"/>
              <a:gd name="connsiteX234" fmla="*/ 5834092 w 6096000"/>
              <a:gd name="connsiteY234" fmla="*/ 6283658 h 6858000"/>
              <a:gd name="connsiteX235" fmla="*/ 5846379 w 6096000"/>
              <a:gd name="connsiteY235" fmla="*/ 6281314 h 6858000"/>
              <a:gd name="connsiteX236" fmla="*/ 5846379 w 6096000"/>
              <a:gd name="connsiteY236" fmla="*/ 6280346 h 6858000"/>
              <a:gd name="connsiteX237" fmla="*/ 5843629 w 6096000"/>
              <a:gd name="connsiteY237" fmla="*/ 6276667 h 6858000"/>
              <a:gd name="connsiteX238" fmla="*/ 5839403 w 6096000"/>
              <a:gd name="connsiteY238" fmla="*/ 6250812 h 6858000"/>
              <a:gd name="connsiteX239" fmla="*/ 5840692 w 6096000"/>
              <a:gd name="connsiteY239" fmla="*/ 6245672 h 6858000"/>
              <a:gd name="connsiteX240" fmla="*/ 5840692 w 6096000"/>
              <a:gd name="connsiteY240" fmla="*/ 6244750 h 6858000"/>
              <a:gd name="connsiteX241" fmla="*/ 5375676 w 6096000"/>
              <a:gd name="connsiteY241" fmla="*/ 6242204 h 6858000"/>
              <a:gd name="connsiteX242" fmla="*/ 5371645 w 6096000"/>
              <a:gd name="connsiteY242" fmla="*/ 6247531 h 6858000"/>
              <a:gd name="connsiteX243" fmla="*/ 5364123 w 6096000"/>
              <a:gd name="connsiteY243" fmla="*/ 6248992 h 6858000"/>
              <a:gd name="connsiteX244" fmla="*/ 5328348 w 6096000"/>
              <a:gd name="connsiteY244" fmla="*/ 6253389 h 6858000"/>
              <a:gd name="connsiteX245" fmla="*/ 5328348 w 6096000"/>
              <a:gd name="connsiteY245" fmla="*/ 6253764 h 6858000"/>
              <a:gd name="connsiteX246" fmla="*/ 5331839 w 6096000"/>
              <a:gd name="connsiteY246" fmla="*/ 6259451 h 6858000"/>
              <a:gd name="connsiteX247" fmla="*/ 5336237 w 6096000"/>
              <a:gd name="connsiteY247" fmla="*/ 6261286 h 6858000"/>
              <a:gd name="connsiteX248" fmla="*/ 5361733 w 6096000"/>
              <a:gd name="connsiteY248" fmla="*/ 6277612 h 6858000"/>
              <a:gd name="connsiteX249" fmla="*/ 5366873 w 6096000"/>
              <a:gd name="connsiteY249" fmla="*/ 6282010 h 6858000"/>
              <a:gd name="connsiteX250" fmla="*/ 5367420 w 6096000"/>
              <a:gd name="connsiteY250" fmla="*/ 6285681 h 6858000"/>
              <a:gd name="connsiteX251" fmla="*/ 5369255 w 6096000"/>
              <a:gd name="connsiteY251" fmla="*/ 6286048 h 6858000"/>
              <a:gd name="connsiteX252" fmla="*/ 5372192 w 6096000"/>
              <a:gd name="connsiteY252" fmla="*/ 6270824 h 6858000"/>
              <a:gd name="connsiteX253" fmla="*/ 5370357 w 6096000"/>
              <a:gd name="connsiteY253" fmla="*/ 6270449 h 6858000"/>
              <a:gd name="connsiteX254" fmla="*/ 5366506 w 6096000"/>
              <a:gd name="connsiteY254" fmla="*/ 6275776 h 6858000"/>
              <a:gd name="connsiteX255" fmla="*/ 5361186 w 6096000"/>
              <a:gd name="connsiteY255" fmla="*/ 6273386 h 6858000"/>
              <a:gd name="connsiteX256" fmla="*/ 5353297 w 6096000"/>
              <a:gd name="connsiteY256" fmla="*/ 6268801 h 6858000"/>
              <a:gd name="connsiteX257" fmla="*/ 5355679 w 6096000"/>
              <a:gd name="connsiteY257" fmla="*/ 6256303 h 6858000"/>
              <a:gd name="connsiteX258" fmla="*/ 5367052 w 6096000"/>
              <a:gd name="connsiteY258" fmla="*/ 6255030 h 6858000"/>
              <a:gd name="connsiteX259" fmla="*/ 5370732 w 6096000"/>
              <a:gd name="connsiteY259" fmla="*/ 6255389 h 6858000"/>
              <a:gd name="connsiteX260" fmla="*/ 5371825 w 6096000"/>
              <a:gd name="connsiteY260" fmla="*/ 6262177 h 6858000"/>
              <a:gd name="connsiteX261" fmla="*/ 5373661 w 6096000"/>
              <a:gd name="connsiteY261" fmla="*/ 6262568 h 6858000"/>
              <a:gd name="connsiteX262" fmla="*/ 5377512 w 6096000"/>
              <a:gd name="connsiteY262" fmla="*/ 6242579 h 6858000"/>
              <a:gd name="connsiteX263" fmla="*/ 5804791 w 6096000"/>
              <a:gd name="connsiteY263" fmla="*/ 6164647 h 6858000"/>
              <a:gd name="connsiteX264" fmla="*/ 5803135 w 6096000"/>
              <a:gd name="connsiteY264" fmla="*/ 6165568 h 6858000"/>
              <a:gd name="connsiteX265" fmla="*/ 5804791 w 6096000"/>
              <a:gd name="connsiteY265" fmla="*/ 6171255 h 6858000"/>
              <a:gd name="connsiteX266" fmla="*/ 5792293 w 6096000"/>
              <a:gd name="connsiteY266" fmla="*/ 6178769 h 6858000"/>
              <a:gd name="connsiteX267" fmla="*/ 5777803 w 6096000"/>
              <a:gd name="connsiteY267" fmla="*/ 6186292 h 6858000"/>
              <a:gd name="connsiteX268" fmla="*/ 5772117 w 6096000"/>
              <a:gd name="connsiteY268" fmla="*/ 6188494 h 6858000"/>
              <a:gd name="connsiteX269" fmla="*/ 5768266 w 6096000"/>
              <a:gd name="connsiteY269" fmla="*/ 6184284 h 6858000"/>
              <a:gd name="connsiteX270" fmla="*/ 5766618 w 6096000"/>
              <a:gd name="connsiteY270" fmla="*/ 6185198 h 6858000"/>
              <a:gd name="connsiteX271" fmla="*/ 5770469 w 6096000"/>
              <a:gd name="connsiteY271" fmla="*/ 6192166 h 6858000"/>
              <a:gd name="connsiteX272" fmla="*/ 5775413 w 6096000"/>
              <a:gd name="connsiteY272" fmla="*/ 6201891 h 6858000"/>
              <a:gd name="connsiteX273" fmla="*/ 5777069 w 6096000"/>
              <a:gd name="connsiteY273" fmla="*/ 6200969 h 6858000"/>
              <a:gd name="connsiteX274" fmla="*/ 5775968 w 6096000"/>
              <a:gd name="connsiteY274" fmla="*/ 6195103 h 6858000"/>
              <a:gd name="connsiteX275" fmla="*/ 5778717 w 6096000"/>
              <a:gd name="connsiteY275" fmla="*/ 6192908 h 6858000"/>
              <a:gd name="connsiteX276" fmla="*/ 5790434 w 6096000"/>
              <a:gd name="connsiteY276" fmla="*/ 6186659 h 6858000"/>
              <a:gd name="connsiteX277" fmla="*/ 5791348 w 6096000"/>
              <a:gd name="connsiteY277" fmla="*/ 6188127 h 6858000"/>
              <a:gd name="connsiteX278" fmla="*/ 5791528 w 6096000"/>
              <a:gd name="connsiteY278" fmla="*/ 6188674 h 6858000"/>
              <a:gd name="connsiteX279" fmla="*/ 5790247 w 6096000"/>
              <a:gd name="connsiteY279" fmla="*/ 6193259 h 6858000"/>
              <a:gd name="connsiteX280" fmla="*/ 5785474 w 6096000"/>
              <a:gd name="connsiteY280" fmla="*/ 6206468 h 6858000"/>
              <a:gd name="connsiteX281" fmla="*/ 5783646 w 6096000"/>
              <a:gd name="connsiteY281" fmla="*/ 6210131 h 6858000"/>
              <a:gd name="connsiteX282" fmla="*/ 5780522 w 6096000"/>
              <a:gd name="connsiteY282" fmla="*/ 6207007 h 6858000"/>
              <a:gd name="connsiteX283" fmla="*/ 5778874 w 6096000"/>
              <a:gd name="connsiteY283" fmla="*/ 6207921 h 6858000"/>
              <a:gd name="connsiteX284" fmla="*/ 5783459 w 6096000"/>
              <a:gd name="connsiteY284" fmla="*/ 6216177 h 6858000"/>
              <a:gd name="connsiteX285" fmla="*/ 5783529 w 6096000"/>
              <a:gd name="connsiteY285" fmla="*/ 6216201 h 6858000"/>
              <a:gd name="connsiteX286" fmla="*/ 5787013 w 6096000"/>
              <a:gd name="connsiteY286" fmla="*/ 6224262 h 6858000"/>
              <a:gd name="connsiteX287" fmla="*/ 5788669 w 6096000"/>
              <a:gd name="connsiteY287" fmla="*/ 6223348 h 6858000"/>
              <a:gd name="connsiteX288" fmla="*/ 5787888 w 6096000"/>
              <a:gd name="connsiteY288" fmla="*/ 6219864 h 6858000"/>
              <a:gd name="connsiteX289" fmla="*/ 5789723 w 6096000"/>
              <a:gd name="connsiteY289" fmla="*/ 6213076 h 6858000"/>
              <a:gd name="connsiteX290" fmla="*/ 5793941 w 6096000"/>
              <a:gd name="connsiteY290" fmla="*/ 6200969 h 6858000"/>
              <a:gd name="connsiteX291" fmla="*/ 5797066 w 6096000"/>
              <a:gd name="connsiteY291" fmla="*/ 6191978 h 6858000"/>
              <a:gd name="connsiteX292" fmla="*/ 5805502 w 6096000"/>
              <a:gd name="connsiteY292" fmla="*/ 6194001 h 6858000"/>
              <a:gd name="connsiteX293" fmla="*/ 5813938 w 6096000"/>
              <a:gd name="connsiteY293" fmla="*/ 6196204 h 6858000"/>
              <a:gd name="connsiteX294" fmla="*/ 5822749 w 6096000"/>
              <a:gd name="connsiteY294" fmla="*/ 6202625 h 6858000"/>
              <a:gd name="connsiteX295" fmla="*/ 5824397 w 6096000"/>
              <a:gd name="connsiteY295" fmla="*/ 6201703 h 6858000"/>
              <a:gd name="connsiteX296" fmla="*/ 5816321 w 6096000"/>
              <a:gd name="connsiteY296" fmla="*/ 6186666 h 6858000"/>
              <a:gd name="connsiteX297" fmla="*/ 5814672 w 6096000"/>
              <a:gd name="connsiteY297" fmla="*/ 6187580 h 6858000"/>
              <a:gd name="connsiteX298" fmla="*/ 5815227 w 6096000"/>
              <a:gd name="connsiteY298" fmla="*/ 6192720 h 6858000"/>
              <a:gd name="connsiteX299" fmla="*/ 5800386 w 6096000"/>
              <a:gd name="connsiteY299" fmla="*/ 6190330 h 6858000"/>
              <a:gd name="connsiteX300" fmla="*/ 5792504 w 6096000"/>
              <a:gd name="connsiteY300" fmla="*/ 6186292 h 6858000"/>
              <a:gd name="connsiteX301" fmla="*/ 5792317 w 6096000"/>
              <a:gd name="connsiteY301" fmla="*/ 6185932 h 6858000"/>
              <a:gd name="connsiteX302" fmla="*/ 5800573 w 6096000"/>
              <a:gd name="connsiteY302" fmla="*/ 6181527 h 6858000"/>
              <a:gd name="connsiteX303" fmla="*/ 5803135 w 6096000"/>
              <a:gd name="connsiteY303" fmla="*/ 6180246 h 6858000"/>
              <a:gd name="connsiteX304" fmla="*/ 5809009 w 6096000"/>
              <a:gd name="connsiteY304" fmla="*/ 6178223 h 6858000"/>
              <a:gd name="connsiteX305" fmla="*/ 5812313 w 6096000"/>
              <a:gd name="connsiteY305" fmla="*/ 6182628 h 6858000"/>
              <a:gd name="connsiteX306" fmla="*/ 5813962 w 6096000"/>
              <a:gd name="connsiteY306" fmla="*/ 6181706 h 6858000"/>
              <a:gd name="connsiteX307" fmla="*/ 5375690 w 6096000"/>
              <a:gd name="connsiteY307" fmla="*/ 6150266 h 6858000"/>
              <a:gd name="connsiteX308" fmla="*/ 5366512 w 6096000"/>
              <a:gd name="connsiteY308" fmla="*/ 6165888 h 6858000"/>
              <a:gd name="connsiteX309" fmla="*/ 5367980 w 6096000"/>
              <a:gd name="connsiteY309" fmla="*/ 6166810 h 6858000"/>
              <a:gd name="connsiteX310" fmla="*/ 5381548 w 6096000"/>
              <a:gd name="connsiteY310" fmla="*/ 6165334 h 6858000"/>
              <a:gd name="connsiteX311" fmla="*/ 5398608 w 6096000"/>
              <a:gd name="connsiteY311" fmla="*/ 6175433 h 6858000"/>
              <a:gd name="connsiteX312" fmla="*/ 5372753 w 6096000"/>
              <a:gd name="connsiteY312" fmla="*/ 6181292 h 6858000"/>
              <a:gd name="connsiteX313" fmla="*/ 5359365 w 6096000"/>
              <a:gd name="connsiteY313" fmla="*/ 6184049 h 6858000"/>
              <a:gd name="connsiteX314" fmla="*/ 5355506 w 6096000"/>
              <a:gd name="connsiteY314" fmla="*/ 6184596 h 6858000"/>
              <a:gd name="connsiteX315" fmla="*/ 5349257 w 6096000"/>
              <a:gd name="connsiteY315" fmla="*/ 6195055 h 6858000"/>
              <a:gd name="connsiteX316" fmla="*/ 5350733 w 6096000"/>
              <a:gd name="connsiteY316" fmla="*/ 6195969 h 6858000"/>
              <a:gd name="connsiteX317" fmla="*/ 5361185 w 6096000"/>
              <a:gd name="connsiteY317" fmla="*/ 6193407 h 6858000"/>
              <a:gd name="connsiteX318" fmla="*/ 5378791 w 6096000"/>
              <a:gd name="connsiteY318" fmla="*/ 6204593 h 6858000"/>
              <a:gd name="connsiteX319" fmla="*/ 5386134 w 6096000"/>
              <a:gd name="connsiteY319" fmla="*/ 6210100 h 6858000"/>
              <a:gd name="connsiteX320" fmla="*/ 5384665 w 6096000"/>
              <a:gd name="connsiteY320" fmla="*/ 6216349 h 6858000"/>
              <a:gd name="connsiteX321" fmla="*/ 5386313 w 6096000"/>
              <a:gd name="connsiteY321" fmla="*/ 6217263 h 6858000"/>
              <a:gd name="connsiteX322" fmla="*/ 5395491 w 6096000"/>
              <a:gd name="connsiteY322" fmla="*/ 6201867 h 6858000"/>
              <a:gd name="connsiteX323" fmla="*/ 5393835 w 6096000"/>
              <a:gd name="connsiteY323" fmla="*/ 6200953 h 6858000"/>
              <a:gd name="connsiteX324" fmla="*/ 5388149 w 6096000"/>
              <a:gd name="connsiteY324" fmla="*/ 6205538 h 6858000"/>
              <a:gd name="connsiteX325" fmla="*/ 5380267 w 6096000"/>
              <a:gd name="connsiteY325" fmla="*/ 6201867 h 6858000"/>
              <a:gd name="connsiteX326" fmla="*/ 5361731 w 6096000"/>
              <a:gd name="connsiteY326" fmla="*/ 6191040 h 6858000"/>
              <a:gd name="connsiteX327" fmla="*/ 5361185 w 6096000"/>
              <a:gd name="connsiteY327" fmla="*/ 6190681 h 6858000"/>
              <a:gd name="connsiteX328" fmla="*/ 5385954 w 6096000"/>
              <a:gd name="connsiteY328" fmla="*/ 6185354 h 6858000"/>
              <a:gd name="connsiteX329" fmla="*/ 5398241 w 6096000"/>
              <a:gd name="connsiteY329" fmla="*/ 6182792 h 6858000"/>
              <a:gd name="connsiteX330" fmla="*/ 5405763 w 6096000"/>
              <a:gd name="connsiteY330" fmla="*/ 6181503 h 6858000"/>
              <a:gd name="connsiteX331" fmla="*/ 5409060 w 6096000"/>
              <a:gd name="connsiteY331" fmla="*/ 6181315 h 6858000"/>
              <a:gd name="connsiteX332" fmla="*/ 5409614 w 6096000"/>
              <a:gd name="connsiteY332" fmla="*/ 6179120 h 6858000"/>
              <a:gd name="connsiteX333" fmla="*/ 5402826 w 6096000"/>
              <a:gd name="connsiteY333" fmla="*/ 6175457 h 6858000"/>
              <a:gd name="connsiteX334" fmla="*/ 5383017 w 6096000"/>
              <a:gd name="connsiteY334" fmla="*/ 6163162 h 6858000"/>
              <a:gd name="connsiteX335" fmla="*/ 5376229 w 6096000"/>
              <a:gd name="connsiteY335" fmla="*/ 6158022 h 6858000"/>
              <a:gd name="connsiteX336" fmla="*/ 5376237 w 6096000"/>
              <a:gd name="connsiteY336" fmla="*/ 6157968 h 6858000"/>
              <a:gd name="connsiteX337" fmla="*/ 5377151 w 6096000"/>
              <a:gd name="connsiteY337" fmla="*/ 6151180 h 6858000"/>
              <a:gd name="connsiteX338" fmla="*/ 5632859 w 6096000"/>
              <a:gd name="connsiteY338" fmla="*/ 6120404 h 6858000"/>
              <a:gd name="connsiteX339" fmla="*/ 5557644 w 6096000"/>
              <a:gd name="connsiteY339" fmla="*/ 6168458 h 6858000"/>
              <a:gd name="connsiteX340" fmla="*/ 5516550 w 6096000"/>
              <a:gd name="connsiteY340" fmla="*/ 6273574 h 6858000"/>
              <a:gd name="connsiteX341" fmla="*/ 5496569 w 6096000"/>
              <a:gd name="connsiteY341" fmla="*/ 6274496 h 6858000"/>
              <a:gd name="connsiteX342" fmla="*/ 5481516 w 6096000"/>
              <a:gd name="connsiteY342" fmla="*/ 6288431 h 6858000"/>
              <a:gd name="connsiteX343" fmla="*/ 5454560 w 6096000"/>
              <a:gd name="connsiteY343" fmla="*/ 6305491 h 6858000"/>
              <a:gd name="connsiteX344" fmla="*/ 5480235 w 6096000"/>
              <a:gd name="connsiteY344" fmla="*/ 6307693 h 6858000"/>
              <a:gd name="connsiteX345" fmla="*/ 5511605 w 6096000"/>
              <a:gd name="connsiteY345" fmla="*/ 6305491 h 6858000"/>
              <a:gd name="connsiteX346" fmla="*/ 5498576 w 6096000"/>
              <a:gd name="connsiteY346" fmla="*/ 6468745 h 6858000"/>
              <a:gd name="connsiteX347" fmla="*/ 5475470 w 6096000"/>
              <a:gd name="connsiteY347" fmla="*/ 6544874 h 6858000"/>
              <a:gd name="connsiteX348" fmla="*/ 5412364 w 6096000"/>
              <a:gd name="connsiteY348" fmla="*/ 6553864 h 6858000"/>
              <a:gd name="connsiteX349" fmla="*/ 5321191 w 6096000"/>
              <a:gd name="connsiteY349" fmla="*/ 6523400 h 6858000"/>
              <a:gd name="connsiteX350" fmla="*/ 5292946 w 6096000"/>
              <a:gd name="connsiteY350" fmla="*/ 6497014 h 6858000"/>
              <a:gd name="connsiteX351" fmla="*/ 5294235 w 6096000"/>
              <a:gd name="connsiteY351" fmla="*/ 6483805 h 6858000"/>
              <a:gd name="connsiteX352" fmla="*/ 5290399 w 6096000"/>
              <a:gd name="connsiteY352" fmla="*/ 6482157 h 6858000"/>
              <a:gd name="connsiteX353" fmla="*/ 5284338 w 6096000"/>
              <a:gd name="connsiteY353" fmla="*/ 6490750 h 6858000"/>
              <a:gd name="connsiteX354" fmla="*/ 5276277 w 6096000"/>
              <a:gd name="connsiteY354" fmla="*/ 6530743 h 6858000"/>
              <a:gd name="connsiteX355" fmla="*/ 5335329 w 6096000"/>
              <a:gd name="connsiteY355" fmla="*/ 6577884 h 6858000"/>
              <a:gd name="connsiteX356" fmla="*/ 5416418 w 6096000"/>
              <a:gd name="connsiteY356" fmla="*/ 6589983 h 6858000"/>
              <a:gd name="connsiteX357" fmla="*/ 5514581 w 6096000"/>
              <a:gd name="connsiteY357" fmla="*/ 6527837 h 6858000"/>
              <a:gd name="connsiteX358" fmla="*/ 5545576 w 6096000"/>
              <a:gd name="connsiteY358" fmla="*/ 6464730 h 6858000"/>
              <a:gd name="connsiteX359" fmla="*/ 5563542 w 6096000"/>
              <a:gd name="connsiteY359" fmla="*/ 6295422 h 6858000"/>
              <a:gd name="connsiteX360" fmla="*/ 5603528 w 6096000"/>
              <a:gd name="connsiteY360" fmla="*/ 6285330 h 6858000"/>
              <a:gd name="connsiteX361" fmla="*/ 5588491 w 6096000"/>
              <a:gd name="connsiteY361" fmla="*/ 6366410 h 6858000"/>
              <a:gd name="connsiteX362" fmla="*/ 5583539 w 6096000"/>
              <a:gd name="connsiteY362" fmla="*/ 6443640 h 6858000"/>
              <a:gd name="connsiteX363" fmla="*/ 5606652 w 6096000"/>
              <a:gd name="connsiteY363" fmla="*/ 6428588 h 6858000"/>
              <a:gd name="connsiteX364" fmla="*/ 5641685 w 6096000"/>
              <a:gd name="connsiteY364" fmla="*/ 6411528 h 6858000"/>
              <a:gd name="connsiteX365" fmla="*/ 5642607 w 6096000"/>
              <a:gd name="connsiteY365" fmla="*/ 6360357 h 6858000"/>
              <a:gd name="connsiteX366" fmla="*/ 5662596 w 6096000"/>
              <a:gd name="connsiteY366" fmla="*/ 6254124 h 6858000"/>
              <a:gd name="connsiteX367" fmla="*/ 5567369 w 6096000"/>
              <a:gd name="connsiteY367" fmla="*/ 6270098 h 6858000"/>
              <a:gd name="connsiteX368" fmla="*/ 5590483 w 6096000"/>
              <a:gd name="connsiteY368" fmla="*/ 6179847 h 6858000"/>
              <a:gd name="connsiteX369" fmla="*/ 5615612 w 6096000"/>
              <a:gd name="connsiteY369" fmla="*/ 6139869 h 6858000"/>
              <a:gd name="connsiteX370" fmla="*/ 5633577 w 6096000"/>
              <a:gd name="connsiteY370" fmla="*/ 6123903 h 6858000"/>
              <a:gd name="connsiteX371" fmla="*/ 5750988 w 6096000"/>
              <a:gd name="connsiteY371" fmla="*/ 6103524 h 6858000"/>
              <a:gd name="connsiteX372" fmla="*/ 5749699 w 6096000"/>
              <a:gd name="connsiteY372" fmla="*/ 6104813 h 6858000"/>
              <a:gd name="connsiteX373" fmla="*/ 5750433 w 6096000"/>
              <a:gd name="connsiteY373" fmla="*/ 6113069 h 6858000"/>
              <a:gd name="connsiteX374" fmla="*/ 5732639 w 6096000"/>
              <a:gd name="connsiteY374" fmla="*/ 6131777 h 6858000"/>
              <a:gd name="connsiteX375" fmla="*/ 5726765 w 6096000"/>
              <a:gd name="connsiteY375" fmla="*/ 6136370 h 6858000"/>
              <a:gd name="connsiteX376" fmla="*/ 5720352 w 6096000"/>
              <a:gd name="connsiteY376" fmla="*/ 6132144 h 6858000"/>
              <a:gd name="connsiteX377" fmla="*/ 5719977 w 6096000"/>
              <a:gd name="connsiteY377" fmla="*/ 6131777 h 6858000"/>
              <a:gd name="connsiteX378" fmla="*/ 5718704 w 6096000"/>
              <a:gd name="connsiteY378" fmla="*/ 6133058 h 6858000"/>
              <a:gd name="connsiteX379" fmla="*/ 5725484 w 6096000"/>
              <a:gd name="connsiteY379" fmla="*/ 6139307 h 6858000"/>
              <a:gd name="connsiteX380" fmla="*/ 5728609 w 6096000"/>
              <a:gd name="connsiteY380" fmla="*/ 6142244 h 6858000"/>
              <a:gd name="connsiteX381" fmla="*/ 5745810 w 6096000"/>
              <a:gd name="connsiteY381" fmla="*/ 6158712 h 6858000"/>
              <a:gd name="connsiteX382" fmla="*/ 5745778 w 6096000"/>
              <a:gd name="connsiteY382" fmla="*/ 6158741 h 6858000"/>
              <a:gd name="connsiteX383" fmla="*/ 5745856 w 6096000"/>
              <a:gd name="connsiteY383" fmla="*/ 6158757 h 6858000"/>
              <a:gd name="connsiteX384" fmla="*/ 5745810 w 6096000"/>
              <a:gd name="connsiteY384" fmla="*/ 6158712 h 6858000"/>
              <a:gd name="connsiteX385" fmla="*/ 5754948 w 6096000"/>
              <a:gd name="connsiteY385" fmla="*/ 6150493 h 6858000"/>
              <a:gd name="connsiteX386" fmla="*/ 5754026 w 6096000"/>
              <a:gd name="connsiteY386" fmla="*/ 6149391 h 6858000"/>
              <a:gd name="connsiteX387" fmla="*/ 5742106 w 6096000"/>
              <a:gd name="connsiteY387" fmla="*/ 6151594 h 6858000"/>
              <a:gd name="connsiteX388" fmla="*/ 5737341 w 6096000"/>
              <a:gd name="connsiteY388" fmla="*/ 6148290 h 6858000"/>
              <a:gd name="connsiteX389" fmla="*/ 5731655 w 6096000"/>
              <a:gd name="connsiteY389" fmla="*/ 6141681 h 6858000"/>
              <a:gd name="connsiteX390" fmla="*/ 5736232 w 6096000"/>
              <a:gd name="connsiteY390" fmla="*/ 6136542 h 6858000"/>
              <a:gd name="connsiteX391" fmla="*/ 5742653 w 6096000"/>
              <a:gd name="connsiteY391" fmla="*/ 6129762 h 6858000"/>
              <a:gd name="connsiteX392" fmla="*/ 5744489 w 6096000"/>
              <a:gd name="connsiteY392" fmla="*/ 6128106 h 6858000"/>
              <a:gd name="connsiteX393" fmla="*/ 5745270 w 6096000"/>
              <a:gd name="connsiteY393" fmla="*/ 6128660 h 6858000"/>
              <a:gd name="connsiteX394" fmla="*/ 5751128 w 6096000"/>
              <a:gd name="connsiteY394" fmla="*/ 6135815 h 6858000"/>
              <a:gd name="connsiteX395" fmla="*/ 5748785 w 6096000"/>
              <a:gd name="connsiteY395" fmla="*/ 6140580 h 6858000"/>
              <a:gd name="connsiteX396" fmla="*/ 5750066 w 6096000"/>
              <a:gd name="connsiteY396" fmla="*/ 6141681 h 6858000"/>
              <a:gd name="connsiteX397" fmla="*/ 5760158 w 6096000"/>
              <a:gd name="connsiteY397" fmla="*/ 6131230 h 6858000"/>
              <a:gd name="connsiteX398" fmla="*/ 5758869 w 6096000"/>
              <a:gd name="connsiteY398" fmla="*/ 6130129 h 6858000"/>
              <a:gd name="connsiteX399" fmla="*/ 5751534 w 6096000"/>
              <a:gd name="connsiteY399" fmla="*/ 6131777 h 6858000"/>
              <a:gd name="connsiteX400" fmla="*/ 5746574 w 6096000"/>
              <a:gd name="connsiteY400" fmla="*/ 6127559 h 6858000"/>
              <a:gd name="connsiteX401" fmla="*/ 5745848 w 6096000"/>
              <a:gd name="connsiteY401" fmla="*/ 6126825 h 6858000"/>
              <a:gd name="connsiteX402" fmla="*/ 5746574 w 6096000"/>
              <a:gd name="connsiteY402" fmla="*/ 6126090 h 6858000"/>
              <a:gd name="connsiteX403" fmla="*/ 5756487 w 6096000"/>
              <a:gd name="connsiteY403" fmla="*/ 6115998 h 6858000"/>
              <a:gd name="connsiteX404" fmla="*/ 5758682 w 6096000"/>
              <a:gd name="connsiteY404" fmla="*/ 6113795 h 6858000"/>
              <a:gd name="connsiteX405" fmla="*/ 5761259 w 6096000"/>
              <a:gd name="connsiteY405" fmla="*/ 6115631 h 6858000"/>
              <a:gd name="connsiteX406" fmla="*/ 5767672 w 6096000"/>
              <a:gd name="connsiteY406" fmla="*/ 6133245 h 6858000"/>
              <a:gd name="connsiteX407" fmla="*/ 5769321 w 6096000"/>
              <a:gd name="connsiteY407" fmla="*/ 6133980 h 6858000"/>
              <a:gd name="connsiteX408" fmla="*/ 5773359 w 6096000"/>
              <a:gd name="connsiteY408" fmla="*/ 6124255 h 6858000"/>
              <a:gd name="connsiteX409" fmla="*/ 5770055 w 6096000"/>
              <a:gd name="connsiteY409" fmla="*/ 6120958 h 6858000"/>
              <a:gd name="connsiteX410" fmla="*/ 5758135 w 6096000"/>
              <a:gd name="connsiteY410" fmla="*/ 6110499 h 6858000"/>
              <a:gd name="connsiteX411" fmla="*/ 5750988 w 6096000"/>
              <a:gd name="connsiteY411" fmla="*/ 6103524 h 6858000"/>
              <a:gd name="connsiteX412" fmla="*/ 5423737 w 6096000"/>
              <a:gd name="connsiteY412" fmla="*/ 6101532 h 6858000"/>
              <a:gd name="connsiteX413" fmla="*/ 5422636 w 6096000"/>
              <a:gd name="connsiteY413" fmla="*/ 6102992 h 6858000"/>
              <a:gd name="connsiteX414" fmla="*/ 5421722 w 6096000"/>
              <a:gd name="connsiteY414" fmla="*/ 6103539 h 6858000"/>
              <a:gd name="connsiteX415" fmla="*/ 5415122 w 6096000"/>
              <a:gd name="connsiteY415" fmla="*/ 6107578 h 6858000"/>
              <a:gd name="connsiteX416" fmla="*/ 5413099 w 6096000"/>
              <a:gd name="connsiteY416" fmla="*/ 6125926 h 6858000"/>
              <a:gd name="connsiteX417" fmla="*/ 5426854 w 6096000"/>
              <a:gd name="connsiteY417" fmla="*/ 6129222 h 6858000"/>
              <a:gd name="connsiteX418" fmla="*/ 5443547 w 6096000"/>
              <a:gd name="connsiteY418" fmla="*/ 6129777 h 6858000"/>
              <a:gd name="connsiteX419" fmla="*/ 5442633 w 6096000"/>
              <a:gd name="connsiteY419" fmla="*/ 6141666 h 6858000"/>
              <a:gd name="connsiteX420" fmla="*/ 5438969 w 6096000"/>
              <a:gd name="connsiteY420" fmla="*/ 6143689 h 6858000"/>
              <a:gd name="connsiteX421" fmla="*/ 5427252 w 6096000"/>
              <a:gd name="connsiteY421" fmla="*/ 6140752 h 6858000"/>
              <a:gd name="connsiteX422" fmla="*/ 5426151 w 6096000"/>
              <a:gd name="connsiteY422" fmla="*/ 6142220 h 6858000"/>
              <a:gd name="connsiteX423" fmla="*/ 5434743 w 6096000"/>
              <a:gd name="connsiteY423" fmla="*/ 6149743 h 6858000"/>
              <a:gd name="connsiteX424" fmla="*/ 5442820 w 6096000"/>
              <a:gd name="connsiteY424" fmla="*/ 6144275 h 6858000"/>
              <a:gd name="connsiteX425" fmla="*/ 5445382 w 6096000"/>
              <a:gd name="connsiteY425" fmla="*/ 6141884 h 6858000"/>
              <a:gd name="connsiteX426" fmla="*/ 5445359 w 6096000"/>
              <a:gd name="connsiteY426" fmla="*/ 6141892 h 6858000"/>
              <a:gd name="connsiteX427" fmla="*/ 5446648 w 6096000"/>
              <a:gd name="connsiteY427" fmla="*/ 6124458 h 6858000"/>
              <a:gd name="connsiteX428" fmla="*/ 5426096 w 6096000"/>
              <a:gd name="connsiteY428" fmla="*/ 6122263 h 6858000"/>
              <a:gd name="connsiteX429" fmla="*/ 5415278 w 6096000"/>
              <a:gd name="connsiteY429" fmla="*/ 6120794 h 6858000"/>
              <a:gd name="connsiteX430" fmla="*/ 5414979 w 6096000"/>
              <a:gd name="connsiteY430" fmla="*/ 6120452 h 6858000"/>
              <a:gd name="connsiteX431" fmla="*/ 5416012 w 6096000"/>
              <a:gd name="connsiteY431" fmla="*/ 6109976 h 6858000"/>
              <a:gd name="connsiteX432" fmla="*/ 5430682 w 6096000"/>
              <a:gd name="connsiteY432" fmla="*/ 6110155 h 6858000"/>
              <a:gd name="connsiteX433" fmla="*/ 5431783 w 6096000"/>
              <a:gd name="connsiteY433" fmla="*/ 6108687 h 6858000"/>
              <a:gd name="connsiteX434" fmla="*/ 5426495 w 6096000"/>
              <a:gd name="connsiteY434" fmla="*/ 6103914 h 6858000"/>
              <a:gd name="connsiteX435" fmla="*/ 5423737 w 6096000"/>
              <a:gd name="connsiteY435" fmla="*/ 6101532 h 6858000"/>
              <a:gd name="connsiteX436" fmla="*/ 5480072 w 6096000"/>
              <a:gd name="connsiteY436" fmla="*/ 6067389 h 6858000"/>
              <a:gd name="connsiteX437" fmla="*/ 5462645 w 6096000"/>
              <a:gd name="connsiteY437" fmla="*/ 6075981 h 6858000"/>
              <a:gd name="connsiteX438" fmla="*/ 5463559 w 6096000"/>
              <a:gd name="connsiteY438" fmla="*/ 6077645 h 6858000"/>
              <a:gd name="connsiteX439" fmla="*/ 5471448 w 6096000"/>
              <a:gd name="connsiteY439" fmla="*/ 6079293 h 6858000"/>
              <a:gd name="connsiteX440" fmla="*/ 5473096 w 6096000"/>
              <a:gd name="connsiteY440" fmla="*/ 6082956 h 6858000"/>
              <a:gd name="connsiteX441" fmla="*/ 5483009 w 6096000"/>
              <a:gd name="connsiteY441" fmla="*/ 6103500 h 6858000"/>
              <a:gd name="connsiteX442" fmla="*/ 5480806 w 6096000"/>
              <a:gd name="connsiteY442" fmla="*/ 6113225 h 6858000"/>
              <a:gd name="connsiteX443" fmla="*/ 5481720 w 6096000"/>
              <a:gd name="connsiteY443" fmla="*/ 6114881 h 6858000"/>
              <a:gd name="connsiteX444" fmla="*/ 5499147 w 6096000"/>
              <a:gd name="connsiteY444" fmla="*/ 6106289 h 6858000"/>
              <a:gd name="connsiteX445" fmla="*/ 5498233 w 6096000"/>
              <a:gd name="connsiteY445" fmla="*/ 6104633 h 6858000"/>
              <a:gd name="connsiteX446" fmla="*/ 5488859 w 6096000"/>
              <a:gd name="connsiteY446" fmla="*/ 6100602 h 6858000"/>
              <a:gd name="connsiteX447" fmla="*/ 5479869 w 6096000"/>
              <a:gd name="connsiteY447" fmla="*/ 6082636 h 6858000"/>
              <a:gd name="connsiteX448" fmla="*/ 5476018 w 6096000"/>
              <a:gd name="connsiteY448" fmla="*/ 6073645 h 6858000"/>
              <a:gd name="connsiteX449" fmla="*/ 5476033 w 6096000"/>
              <a:gd name="connsiteY449" fmla="*/ 6073622 h 6858000"/>
              <a:gd name="connsiteX450" fmla="*/ 5480986 w 6096000"/>
              <a:gd name="connsiteY450" fmla="*/ 6069037 h 6858000"/>
              <a:gd name="connsiteX451" fmla="*/ 5684968 w 6096000"/>
              <a:gd name="connsiteY451" fmla="*/ 6064288 h 6858000"/>
              <a:gd name="connsiteX452" fmla="*/ 5684226 w 6096000"/>
              <a:gd name="connsiteY452" fmla="*/ 6065936 h 6858000"/>
              <a:gd name="connsiteX453" fmla="*/ 5688444 w 6096000"/>
              <a:gd name="connsiteY453" fmla="*/ 6069615 h 6858000"/>
              <a:gd name="connsiteX454" fmla="*/ 5686429 w 6096000"/>
              <a:gd name="connsiteY454" fmla="*/ 6075301 h 6858000"/>
              <a:gd name="connsiteX455" fmla="*/ 5675087 w 6096000"/>
              <a:gd name="connsiteY455" fmla="*/ 6098587 h 6858000"/>
              <a:gd name="connsiteX456" fmla="*/ 5666276 w 6096000"/>
              <a:gd name="connsiteY456" fmla="*/ 6101524 h 6858000"/>
              <a:gd name="connsiteX457" fmla="*/ 5665362 w 6096000"/>
              <a:gd name="connsiteY457" fmla="*/ 6103172 h 6858000"/>
              <a:gd name="connsiteX458" fmla="*/ 5671236 w 6096000"/>
              <a:gd name="connsiteY458" fmla="*/ 6105929 h 6858000"/>
              <a:gd name="connsiteX459" fmla="*/ 5683156 w 6096000"/>
              <a:gd name="connsiteY459" fmla="*/ 6111796 h 6858000"/>
              <a:gd name="connsiteX460" fmla="*/ 5684077 w 6096000"/>
              <a:gd name="connsiteY460" fmla="*/ 6110147 h 6858000"/>
              <a:gd name="connsiteX461" fmla="*/ 5679313 w 6096000"/>
              <a:gd name="connsiteY461" fmla="*/ 6105929 h 6858000"/>
              <a:gd name="connsiteX462" fmla="*/ 5680039 w 6096000"/>
              <a:gd name="connsiteY462" fmla="*/ 6102992 h 6858000"/>
              <a:gd name="connsiteX463" fmla="*/ 5685507 w 6096000"/>
              <a:gd name="connsiteY463" fmla="*/ 6091986 h 6858000"/>
              <a:gd name="connsiteX464" fmla="*/ 5691561 w 6096000"/>
              <a:gd name="connsiteY464" fmla="*/ 6079324 h 6858000"/>
              <a:gd name="connsiteX465" fmla="*/ 5695591 w 6096000"/>
              <a:gd name="connsiteY465" fmla="*/ 6071810 h 6858000"/>
              <a:gd name="connsiteX466" fmla="*/ 5698341 w 6096000"/>
              <a:gd name="connsiteY466" fmla="*/ 6072911 h 6858000"/>
              <a:gd name="connsiteX467" fmla="*/ 5703668 w 6096000"/>
              <a:gd name="connsiteY467" fmla="*/ 6077309 h 6858000"/>
              <a:gd name="connsiteX468" fmla="*/ 5703848 w 6096000"/>
              <a:gd name="connsiteY468" fmla="*/ 6087760 h 6858000"/>
              <a:gd name="connsiteX469" fmla="*/ 5693943 w 6096000"/>
              <a:gd name="connsiteY469" fmla="*/ 6094377 h 6858000"/>
              <a:gd name="connsiteX470" fmla="*/ 5691006 w 6096000"/>
              <a:gd name="connsiteY470" fmla="*/ 6093447 h 6858000"/>
              <a:gd name="connsiteX471" fmla="*/ 5688256 w 6096000"/>
              <a:gd name="connsiteY471" fmla="*/ 6091799 h 6858000"/>
              <a:gd name="connsiteX472" fmla="*/ 5687522 w 6096000"/>
              <a:gd name="connsiteY472" fmla="*/ 6093088 h 6858000"/>
              <a:gd name="connsiteX473" fmla="*/ 5692107 w 6096000"/>
              <a:gd name="connsiteY473" fmla="*/ 6095837 h 6858000"/>
              <a:gd name="connsiteX474" fmla="*/ 5692115 w 6096000"/>
              <a:gd name="connsiteY474" fmla="*/ 6095798 h 6858000"/>
              <a:gd name="connsiteX475" fmla="*/ 5709542 w 6096000"/>
              <a:gd name="connsiteY475" fmla="*/ 6090330 h 6858000"/>
              <a:gd name="connsiteX476" fmla="*/ 5702028 w 6096000"/>
              <a:gd name="connsiteY476" fmla="*/ 6072364 h 6858000"/>
              <a:gd name="connsiteX477" fmla="*/ 5701106 w 6096000"/>
              <a:gd name="connsiteY477" fmla="*/ 6071990 h 6858000"/>
              <a:gd name="connsiteX478" fmla="*/ 5689912 w 6096000"/>
              <a:gd name="connsiteY478" fmla="*/ 6066850 h 6858000"/>
              <a:gd name="connsiteX479" fmla="*/ 5684968 w 6096000"/>
              <a:gd name="connsiteY479" fmla="*/ 6064288 h 6858000"/>
              <a:gd name="connsiteX480" fmla="*/ 5629711 w 6096000"/>
              <a:gd name="connsiteY480" fmla="*/ 6047962 h 6858000"/>
              <a:gd name="connsiteX481" fmla="*/ 5614307 w 6096000"/>
              <a:gd name="connsiteY481" fmla="*/ 6058054 h 6858000"/>
              <a:gd name="connsiteX482" fmla="*/ 5620556 w 6096000"/>
              <a:gd name="connsiteY482" fmla="*/ 6070709 h 6858000"/>
              <a:gd name="connsiteX483" fmla="*/ 5630641 w 6096000"/>
              <a:gd name="connsiteY483" fmla="*/ 6083910 h 6858000"/>
              <a:gd name="connsiteX484" fmla="*/ 5620744 w 6096000"/>
              <a:gd name="connsiteY484" fmla="*/ 6090697 h 6858000"/>
              <a:gd name="connsiteX485" fmla="*/ 5616893 w 6096000"/>
              <a:gd name="connsiteY485" fmla="*/ 6089049 h 6858000"/>
              <a:gd name="connsiteX486" fmla="*/ 5611753 w 6096000"/>
              <a:gd name="connsiteY486" fmla="*/ 6078223 h 6858000"/>
              <a:gd name="connsiteX487" fmla="*/ 5609918 w 6096000"/>
              <a:gd name="connsiteY487" fmla="*/ 6078223 h 6858000"/>
              <a:gd name="connsiteX488" fmla="*/ 5609730 w 6096000"/>
              <a:gd name="connsiteY488" fmla="*/ 6089784 h 6858000"/>
              <a:gd name="connsiteX489" fmla="*/ 5619104 w 6096000"/>
              <a:gd name="connsiteY489" fmla="*/ 6092533 h 6858000"/>
              <a:gd name="connsiteX490" fmla="*/ 5622587 w 6096000"/>
              <a:gd name="connsiteY490" fmla="*/ 6092908 h 6858000"/>
              <a:gd name="connsiteX491" fmla="*/ 5622564 w 6096000"/>
              <a:gd name="connsiteY491" fmla="*/ 6092924 h 6858000"/>
              <a:gd name="connsiteX492" fmla="*/ 5636866 w 6096000"/>
              <a:gd name="connsiteY492" fmla="*/ 6083011 h 6858000"/>
              <a:gd name="connsiteX493" fmla="*/ 5625493 w 6096000"/>
              <a:gd name="connsiteY493" fmla="*/ 6065772 h 6858000"/>
              <a:gd name="connsiteX494" fmla="*/ 5619807 w 6096000"/>
              <a:gd name="connsiteY494" fmla="*/ 6056601 h 6858000"/>
              <a:gd name="connsiteX495" fmla="*/ 5619869 w 6096000"/>
              <a:gd name="connsiteY495" fmla="*/ 6056230 h 6858000"/>
              <a:gd name="connsiteX496" fmla="*/ 5628618 w 6096000"/>
              <a:gd name="connsiteY496" fmla="*/ 6050352 h 6858000"/>
              <a:gd name="connsiteX497" fmla="*/ 5637788 w 6096000"/>
              <a:gd name="connsiteY497" fmla="*/ 6061905 h 6858000"/>
              <a:gd name="connsiteX498" fmla="*/ 5639616 w 6096000"/>
              <a:gd name="connsiteY498" fmla="*/ 6061718 h 6858000"/>
              <a:gd name="connsiteX499" fmla="*/ 5639991 w 6096000"/>
              <a:gd name="connsiteY499" fmla="*/ 6054563 h 6858000"/>
              <a:gd name="connsiteX500" fmla="*/ 5639991 w 6096000"/>
              <a:gd name="connsiteY500" fmla="*/ 6050899 h 6858000"/>
              <a:gd name="connsiteX501" fmla="*/ 5638155 w 6096000"/>
              <a:gd name="connsiteY501" fmla="*/ 6050899 h 6858000"/>
              <a:gd name="connsiteX502" fmla="*/ 5637054 w 6096000"/>
              <a:gd name="connsiteY502" fmla="*/ 6050532 h 6858000"/>
              <a:gd name="connsiteX503" fmla="*/ 5629711 w 6096000"/>
              <a:gd name="connsiteY503" fmla="*/ 6047962 h 6858000"/>
              <a:gd name="connsiteX504" fmla="*/ 5572338 w 6096000"/>
              <a:gd name="connsiteY504" fmla="*/ 6044049 h 6858000"/>
              <a:gd name="connsiteX505" fmla="*/ 5554372 w 6096000"/>
              <a:gd name="connsiteY505" fmla="*/ 6046798 h 6858000"/>
              <a:gd name="connsiteX506" fmla="*/ 5554552 w 6096000"/>
              <a:gd name="connsiteY506" fmla="*/ 6048634 h 6858000"/>
              <a:gd name="connsiteX507" fmla="*/ 5564277 w 6096000"/>
              <a:gd name="connsiteY507" fmla="*/ 6058359 h 6858000"/>
              <a:gd name="connsiteX508" fmla="*/ 5567401 w 6096000"/>
              <a:gd name="connsiteY508" fmla="*/ 6077981 h 6858000"/>
              <a:gd name="connsiteX509" fmla="*/ 5546491 w 6096000"/>
              <a:gd name="connsiteY509" fmla="*/ 6061655 h 6858000"/>
              <a:gd name="connsiteX510" fmla="*/ 5535852 w 6096000"/>
              <a:gd name="connsiteY510" fmla="*/ 6053063 h 6858000"/>
              <a:gd name="connsiteX511" fmla="*/ 5533094 w 6096000"/>
              <a:gd name="connsiteY511" fmla="*/ 6050501 h 6858000"/>
              <a:gd name="connsiteX512" fmla="*/ 5520995 w 6096000"/>
              <a:gd name="connsiteY512" fmla="*/ 6052329 h 6858000"/>
              <a:gd name="connsiteX513" fmla="*/ 5521174 w 6096000"/>
              <a:gd name="connsiteY513" fmla="*/ 6054164 h 6858000"/>
              <a:gd name="connsiteX514" fmla="*/ 5529767 w 6096000"/>
              <a:gd name="connsiteY514" fmla="*/ 6060585 h 6858000"/>
              <a:gd name="connsiteX515" fmla="*/ 5532345 w 6096000"/>
              <a:gd name="connsiteY515" fmla="*/ 6081316 h 6858000"/>
              <a:gd name="connsiteX516" fmla="*/ 5532704 w 6096000"/>
              <a:gd name="connsiteY516" fmla="*/ 6090486 h 6858000"/>
              <a:gd name="connsiteX517" fmla="*/ 5527017 w 6096000"/>
              <a:gd name="connsiteY517" fmla="*/ 6093236 h 6858000"/>
              <a:gd name="connsiteX518" fmla="*/ 5527384 w 6096000"/>
              <a:gd name="connsiteY518" fmla="*/ 6095072 h 6858000"/>
              <a:gd name="connsiteX519" fmla="*/ 5544991 w 6096000"/>
              <a:gd name="connsiteY519" fmla="*/ 6092322 h 6858000"/>
              <a:gd name="connsiteX520" fmla="*/ 5544632 w 6096000"/>
              <a:gd name="connsiteY520" fmla="*/ 6090486 h 6858000"/>
              <a:gd name="connsiteX521" fmla="*/ 5537297 w 6096000"/>
              <a:gd name="connsiteY521" fmla="*/ 6089018 h 6858000"/>
              <a:gd name="connsiteX522" fmla="*/ 5535094 w 6096000"/>
              <a:gd name="connsiteY522" fmla="*/ 6080582 h 6858000"/>
              <a:gd name="connsiteX523" fmla="*/ 5531790 w 6096000"/>
              <a:gd name="connsiteY523" fmla="*/ 6059304 h 6858000"/>
              <a:gd name="connsiteX524" fmla="*/ 5531610 w 6096000"/>
              <a:gd name="connsiteY524" fmla="*/ 6058570 h 6858000"/>
              <a:gd name="connsiteX525" fmla="*/ 5551420 w 6096000"/>
              <a:gd name="connsiteY525" fmla="*/ 6074348 h 6858000"/>
              <a:gd name="connsiteX526" fmla="*/ 5561324 w 6096000"/>
              <a:gd name="connsiteY526" fmla="*/ 6082238 h 6858000"/>
              <a:gd name="connsiteX527" fmla="*/ 5567011 w 6096000"/>
              <a:gd name="connsiteY527" fmla="*/ 6087182 h 6858000"/>
              <a:gd name="connsiteX528" fmla="*/ 5569213 w 6096000"/>
              <a:gd name="connsiteY528" fmla="*/ 6089760 h 6858000"/>
              <a:gd name="connsiteX529" fmla="*/ 5571229 w 6096000"/>
              <a:gd name="connsiteY529" fmla="*/ 6088838 h 6858000"/>
              <a:gd name="connsiteX530" fmla="*/ 5569760 w 6096000"/>
              <a:gd name="connsiteY530" fmla="*/ 6081316 h 6858000"/>
              <a:gd name="connsiteX531" fmla="*/ 5566636 w 6096000"/>
              <a:gd name="connsiteY531" fmla="*/ 6058203 h 6858000"/>
              <a:gd name="connsiteX532" fmla="*/ 5566269 w 6096000"/>
              <a:gd name="connsiteY532" fmla="*/ 6049610 h 6858000"/>
              <a:gd name="connsiteX533" fmla="*/ 5566269 w 6096000"/>
              <a:gd name="connsiteY533" fmla="*/ 6049548 h 6858000"/>
              <a:gd name="connsiteX534" fmla="*/ 5572518 w 6096000"/>
              <a:gd name="connsiteY534" fmla="*/ 6045697 h 6858000"/>
              <a:gd name="connsiteX535" fmla="*/ 0 w 6096000"/>
              <a:gd name="connsiteY535" fmla="*/ 0 h 6858000"/>
              <a:gd name="connsiteX536" fmla="*/ 6096000 w 6096000"/>
              <a:gd name="connsiteY536" fmla="*/ 0 h 6858000"/>
              <a:gd name="connsiteX537" fmla="*/ 6096000 w 6096000"/>
              <a:gd name="connsiteY537" fmla="*/ 6858000 h 6858000"/>
              <a:gd name="connsiteX538" fmla="*/ 0 w 6096000"/>
              <a:gd name="connsiteY5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</a:cxnLst>
            <a:rect l="l" t="t" r="r" b="b"/>
            <a:pathLst>
              <a:path w="6096000" h="6858000">
                <a:moveTo>
                  <a:pt x="5637811" y="6515753"/>
                </a:moveTo>
                <a:lnTo>
                  <a:pt x="5620017" y="6517948"/>
                </a:lnTo>
                <a:lnTo>
                  <a:pt x="5620197" y="6519791"/>
                </a:lnTo>
                <a:cubicBezTo>
                  <a:pt x="5622212" y="6519791"/>
                  <a:pt x="5626063" y="6519604"/>
                  <a:pt x="5627352" y="6521439"/>
                </a:cubicBezTo>
                <a:cubicBezTo>
                  <a:pt x="5628453" y="6523056"/>
                  <a:pt x="5629187" y="6528008"/>
                  <a:pt x="5629375" y="6530032"/>
                </a:cubicBezTo>
                <a:cubicBezTo>
                  <a:pt x="5630476" y="6536999"/>
                  <a:pt x="5631203" y="6544154"/>
                  <a:pt x="5632124" y="6551302"/>
                </a:cubicBezTo>
                <a:lnTo>
                  <a:pt x="5632124" y="6552083"/>
                </a:lnTo>
                <a:cubicBezTo>
                  <a:pt x="5625516" y="6546755"/>
                  <a:pt x="5619103" y="6541225"/>
                  <a:pt x="5612674" y="6535757"/>
                </a:cubicBezTo>
                <a:cubicBezTo>
                  <a:pt x="5609566" y="6533008"/>
                  <a:pt x="5606261" y="6530258"/>
                  <a:pt x="5603137" y="6527493"/>
                </a:cubicBezTo>
                <a:cubicBezTo>
                  <a:pt x="5601153" y="6525880"/>
                  <a:pt x="5599255" y="6524167"/>
                  <a:pt x="5597450" y="6522361"/>
                </a:cubicBezTo>
                <a:cubicBezTo>
                  <a:pt x="5596622" y="6521596"/>
                  <a:pt x="5595880" y="6520736"/>
                  <a:pt x="5595256" y="6519799"/>
                </a:cubicBezTo>
                <a:lnTo>
                  <a:pt x="5593232" y="6520713"/>
                </a:lnTo>
                <a:cubicBezTo>
                  <a:pt x="5593842" y="6523247"/>
                  <a:pt x="5594271" y="6525821"/>
                  <a:pt x="5594513" y="6528415"/>
                </a:cubicBezTo>
                <a:cubicBezTo>
                  <a:pt x="5595435" y="6536117"/>
                  <a:pt x="5596169" y="6543826"/>
                  <a:pt x="5596904" y="6551528"/>
                </a:cubicBezTo>
                <a:cubicBezTo>
                  <a:pt x="5596904" y="6553145"/>
                  <a:pt x="5597638" y="6558652"/>
                  <a:pt x="5596904" y="6560120"/>
                </a:cubicBezTo>
                <a:lnTo>
                  <a:pt x="5596872" y="6560144"/>
                </a:lnTo>
                <a:cubicBezTo>
                  <a:pt x="5595771" y="6562526"/>
                  <a:pt x="5593389" y="6563261"/>
                  <a:pt x="5591186" y="6563081"/>
                </a:cubicBezTo>
                <a:lnTo>
                  <a:pt x="5591373" y="6564729"/>
                </a:lnTo>
                <a:lnTo>
                  <a:pt x="5609339" y="6562526"/>
                </a:lnTo>
                <a:lnTo>
                  <a:pt x="5609152" y="6560691"/>
                </a:lnTo>
                <a:cubicBezTo>
                  <a:pt x="5600716" y="6561433"/>
                  <a:pt x="5600528" y="6558308"/>
                  <a:pt x="5599614" y="6550786"/>
                </a:cubicBezTo>
                <a:lnTo>
                  <a:pt x="5597271" y="6531164"/>
                </a:lnTo>
                <a:lnTo>
                  <a:pt x="5617627" y="6548224"/>
                </a:lnTo>
                <a:cubicBezTo>
                  <a:pt x="5621111" y="6551153"/>
                  <a:pt x="5624415" y="6554270"/>
                  <a:pt x="5627899" y="6557207"/>
                </a:cubicBezTo>
                <a:cubicBezTo>
                  <a:pt x="5628906" y="6558025"/>
                  <a:pt x="5629828" y="6558946"/>
                  <a:pt x="5630648" y="6559956"/>
                </a:cubicBezTo>
                <a:lnTo>
                  <a:pt x="5642763" y="6558496"/>
                </a:lnTo>
                <a:lnTo>
                  <a:pt x="5642576" y="6556660"/>
                </a:lnTo>
                <a:cubicBezTo>
                  <a:pt x="5637077" y="6557019"/>
                  <a:pt x="5634874" y="6555918"/>
                  <a:pt x="5634140" y="6550060"/>
                </a:cubicBezTo>
                <a:cubicBezTo>
                  <a:pt x="5633413" y="6543272"/>
                  <a:pt x="5633038" y="6536296"/>
                  <a:pt x="5632312" y="6529321"/>
                </a:cubicBezTo>
                <a:cubicBezTo>
                  <a:pt x="5632124" y="6527313"/>
                  <a:pt x="5631203" y="6521986"/>
                  <a:pt x="5632124" y="6520150"/>
                </a:cubicBezTo>
                <a:cubicBezTo>
                  <a:pt x="5633226" y="6518315"/>
                  <a:pt x="5636163" y="6517948"/>
                  <a:pt x="5637998" y="6517588"/>
                </a:cubicBezTo>
                <a:close/>
                <a:moveTo>
                  <a:pt x="5701098" y="6488578"/>
                </a:moveTo>
                <a:cubicBezTo>
                  <a:pt x="5698341" y="6490046"/>
                  <a:pt x="5695778" y="6491515"/>
                  <a:pt x="5693029" y="6492796"/>
                </a:cubicBezTo>
                <a:lnTo>
                  <a:pt x="5689178" y="6494631"/>
                </a:lnTo>
                <a:cubicBezTo>
                  <a:pt x="5682203" y="6498115"/>
                  <a:pt x="5675040" y="6501607"/>
                  <a:pt x="5667892" y="6505091"/>
                </a:cubicBezTo>
                <a:lnTo>
                  <a:pt x="5667877" y="6505137"/>
                </a:lnTo>
                <a:cubicBezTo>
                  <a:pt x="5668978" y="6509176"/>
                  <a:pt x="5670626" y="6513027"/>
                  <a:pt x="5672103" y="6517425"/>
                </a:cubicBezTo>
                <a:lnTo>
                  <a:pt x="5673376" y="6516878"/>
                </a:lnTo>
                <a:cubicBezTo>
                  <a:pt x="5673017" y="6513355"/>
                  <a:pt x="5672829" y="6507520"/>
                  <a:pt x="5675399" y="6504763"/>
                </a:cubicBezTo>
                <a:cubicBezTo>
                  <a:pt x="5676789" y="6503348"/>
                  <a:pt x="5678399" y="6502171"/>
                  <a:pt x="5680164" y="6501279"/>
                </a:cubicBezTo>
                <a:cubicBezTo>
                  <a:pt x="5681265" y="6500724"/>
                  <a:pt x="5687499" y="6497795"/>
                  <a:pt x="5688241" y="6498154"/>
                </a:cubicBezTo>
                <a:cubicBezTo>
                  <a:pt x="5688608" y="6498342"/>
                  <a:pt x="5691170" y="6503481"/>
                  <a:pt x="5691537" y="6504208"/>
                </a:cubicBezTo>
                <a:lnTo>
                  <a:pt x="5695763" y="6512644"/>
                </a:lnTo>
                <a:cubicBezTo>
                  <a:pt x="5695763" y="6512832"/>
                  <a:pt x="5696677" y="6514667"/>
                  <a:pt x="5696677" y="6514855"/>
                </a:cubicBezTo>
                <a:cubicBezTo>
                  <a:pt x="5696419" y="6515101"/>
                  <a:pt x="5696107" y="6515288"/>
                  <a:pt x="5695763" y="6515401"/>
                </a:cubicBezTo>
                <a:cubicBezTo>
                  <a:pt x="5693927" y="6516315"/>
                  <a:pt x="5688975" y="6519065"/>
                  <a:pt x="5686952" y="6518331"/>
                </a:cubicBezTo>
                <a:cubicBezTo>
                  <a:pt x="5685124" y="6517784"/>
                  <a:pt x="5684202" y="6515956"/>
                  <a:pt x="5683288" y="6514480"/>
                </a:cubicBezTo>
                <a:lnTo>
                  <a:pt x="5681812" y="6515214"/>
                </a:lnTo>
                <a:lnTo>
                  <a:pt x="5688241" y="6528243"/>
                </a:lnTo>
                <a:lnTo>
                  <a:pt x="5689709" y="6527462"/>
                </a:lnTo>
                <a:cubicBezTo>
                  <a:pt x="5688787" y="6524712"/>
                  <a:pt x="5687874" y="6522330"/>
                  <a:pt x="5690623" y="6520127"/>
                </a:cubicBezTo>
                <a:cubicBezTo>
                  <a:pt x="5692271" y="6518666"/>
                  <a:pt x="5694474" y="6517745"/>
                  <a:pt x="5696310" y="6516831"/>
                </a:cubicBezTo>
                <a:cubicBezTo>
                  <a:pt x="5696646" y="6516625"/>
                  <a:pt x="5697021" y="6516500"/>
                  <a:pt x="5697411" y="6516464"/>
                </a:cubicBezTo>
                <a:cubicBezTo>
                  <a:pt x="5697638" y="6516742"/>
                  <a:pt x="5697817" y="6517050"/>
                  <a:pt x="5697958" y="6517378"/>
                </a:cubicBezTo>
                <a:cubicBezTo>
                  <a:pt x="5700168" y="6521604"/>
                  <a:pt x="5702192" y="6525814"/>
                  <a:pt x="5704207" y="6530040"/>
                </a:cubicBezTo>
                <a:cubicBezTo>
                  <a:pt x="5704746" y="6530902"/>
                  <a:pt x="5705175" y="6531825"/>
                  <a:pt x="5705488" y="6532789"/>
                </a:cubicBezTo>
                <a:cubicBezTo>
                  <a:pt x="5705308" y="6533336"/>
                  <a:pt x="5703473" y="6534078"/>
                  <a:pt x="5702918" y="6534437"/>
                </a:cubicBezTo>
                <a:cubicBezTo>
                  <a:pt x="5695404" y="6538288"/>
                  <a:pt x="5691545" y="6539577"/>
                  <a:pt x="5684210" y="6534437"/>
                </a:cubicBezTo>
                <a:lnTo>
                  <a:pt x="5682929" y="6535726"/>
                </a:lnTo>
                <a:cubicBezTo>
                  <a:pt x="5685311" y="6538476"/>
                  <a:pt x="5688069" y="6540491"/>
                  <a:pt x="5690631" y="6542873"/>
                </a:cubicBezTo>
                <a:cubicBezTo>
                  <a:pt x="5692084" y="6542373"/>
                  <a:pt x="5693498" y="6541759"/>
                  <a:pt x="5694857" y="6541038"/>
                </a:cubicBezTo>
                <a:cubicBezTo>
                  <a:pt x="5699442" y="6538663"/>
                  <a:pt x="5703840" y="6535726"/>
                  <a:pt x="5708605" y="6533336"/>
                </a:cubicBezTo>
                <a:cubicBezTo>
                  <a:pt x="5711729" y="6531875"/>
                  <a:pt x="5714846" y="6530399"/>
                  <a:pt x="5717775" y="6528938"/>
                </a:cubicBezTo>
                <a:lnTo>
                  <a:pt x="5717041" y="6527290"/>
                </a:lnTo>
                <a:cubicBezTo>
                  <a:pt x="5712830" y="6529118"/>
                  <a:pt x="5711323" y="6529852"/>
                  <a:pt x="5708979" y="6525080"/>
                </a:cubicBezTo>
                <a:cubicBezTo>
                  <a:pt x="5705121" y="6517383"/>
                  <a:pt x="5701270" y="6509678"/>
                  <a:pt x="5697419" y="6501966"/>
                </a:cubicBezTo>
                <a:cubicBezTo>
                  <a:pt x="5696685" y="6500505"/>
                  <a:pt x="5694841" y="6496826"/>
                  <a:pt x="5695216" y="6494998"/>
                </a:cubicBezTo>
                <a:cubicBezTo>
                  <a:pt x="5695591" y="6493171"/>
                  <a:pt x="5699809" y="6491187"/>
                  <a:pt x="5701465" y="6490405"/>
                </a:cubicBezTo>
                <a:lnTo>
                  <a:pt x="5702012" y="6490234"/>
                </a:lnTo>
                <a:close/>
                <a:moveTo>
                  <a:pt x="5422239" y="6445070"/>
                </a:moveTo>
                <a:lnTo>
                  <a:pt x="5420778" y="6446358"/>
                </a:lnTo>
                <a:cubicBezTo>
                  <a:pt x="5423340" y="6450209"/>
                  <a:pt x="5425910" y="6451311"/>
                  <a:pt x="5421504" y="6455162"/>
                </a:cubicBezTo>
                <a:lnTo>
                  <a:pt x="5411787" y="6463754"/>
                </a:lnTo>
                <a:cubicBezTo>
                  <a:pt x="5411578" y="6463982"/>
                  <a:pt x="5411329" y="6464170"/>
                  <a:pt x="5411053" y="6464309"/>
                </a:cubicBezTo>
                <a:cubicBezTo>
                  <a:pt x="5410334" y="6463617"/>
                  <a:pt x="5409659" y="6462881"/>
                  <a:pt x="5409030" y="6462106"/>
                </a:cubicBezTo>
                <a:cubicBezTo>
                  <a:pt x="5407936" y="6460645"/>
                  <a:pt x="5404991" y="6457341"/>
                  <a:pt x="5404812" y="6455505"/>
                </a:cubicBezTo>
                <a:cubicBezTo>
                  <a:pt x="5404632" y="6453334"/>
                  <a:pt x="5406280" y="6451686"/>
                  <a:pt x="5407569" y="6450038"/>
                </a:cubicBezTo>
                <a:lnTo>
                  <a:pt x="5406499" y="6448983"/>
                </a:lnTo>
                <a:cubicBezTo>
                  <a:pt x="5403921" y="6450998"/>
                  <a:pt x="5401359" y="6453381"/>
                  <a:pt x="5398789" y="6455584"/>
                </a:cubicBezTo>
                <a:cubicBezTo>
                  <a:pt x="5397508" y="6456497"/>
                  <a:pt x="5396407" y="6457599"/>
                  <a:pt x="5395305" y="6458521"/>
                </a:cubicBezTo>
                <a:lnTo>
                  <a:pt x="5396407" y="6459809"/>
                </a:lnTo>
                <a:cubicBezTo>
                  <a:pt x="5397875" y="6458888"/>
                  <a:pt x="5398977" y="6457974"/>
                  <a:pt x="5400812" y="6457974"/>
                </a:cubicBezTo>
                <a:cubicBezTo>
                  <a:pt x="5402828" y="6457974"/>
                  <a:pt x="5405585" y="6461083"/>
                  <a:pt x="5406858" y="6462559"/>
                </a:cubicBezTo>
                <a:cubicBezTo>
                  <a:pt x="5407233" y="6463121"/>
                  <a:pt x="5409061" y="6465137"/>
                  <a:pt x="5409249" y="6465684"/>
                </a:cubicBezTo>
                <a:cubicBezTo>
                  <a:pt x="5408867" y="6466158"/>
                  <a:pt x="5408435" y="6466591"/>
                  <a:pt x="5407960" y="6466972"/>
                </a:cubicBezTo>
                <a:cubicBezTo>
                  <a:pt x="5403749" y="6470823"/>
                  <a:pt x="5399524" y="6474495"/>
                  <a:pt x="5395305" y="6478158"/>
                </a:cubicBezTo>
                <a:cubicBezTo>
                  <a:pt x="5394050" y="6477015"/>
                  <a:pt x="5392886" y="6475778"/>
                  <a:pt x="5391822" y="6474456"/>
                </a:cubicBezTo>
                <a:cubicBezTo>
                  <a:pt x="5389619" y="6472073"/>
                  <a:pt x="5387783" y="6469870"/>
                  <a:pt x="5387424" y="6466386"/>
                </a:cubicBezTo>
                <a:cubicBezTo>
                  <a:pt x="5387203" y="6463735"/>
                  <a:pt x="5387448" y="6461064"/>
                  <a:pt x="5388150" y="6458497"/>
                </a:cubicBezTo>
                <a:lnTo>
                  <a:pt x="5386744" y="6457388"/>
                </a:lnTo>
                <a:cubicBezTo>
                  <a:pt x="5385268" y="6460169"/>
                  <a:pt x="5383620" y="6462887"/>
                  <a:pt x="5382339" y="6465637"/>
                </a:cubicBezTo>
                <a:cubicBezTo>
                  <a:pt x="5383828" y="6467843"/>
                  <a:pt x="5385484" y="6469931"/>
                  <a:pt x="5387291" y="6471886"/>
                </a:cubicBezTo>
                <a:cubicBezTo>
                  <a:pt x="5391142" y="6476104"/>
                  <a:pt x="5395180" y="6479775"/>
                  <a:pt x="5398844" y="6483993"/>
                </a:cubicBezTo>
                <a:cubicBezTo>
                  <a:pt x="5400125" y="6485641"/>
                  <a:pt x="5401601" y="6487297"/>
                  <a:pt x="5402882" y="6488945"/>
                </a:cubicBezTo>
                <a:lnTo>
                  <a:pt x="5404163" y="6487844"/>
                </a:lnTo>
                <a:cubicBezTo>
                  <a:pt x="5403062" y="6486555"/>
                  <a:pt x="5401414" y="6484727"/>
                  <a:pt x="5401601" y="6482892"/>
                </a:cubicBezTo>
                <a:cubicBezTo>
                  <a:pt x="5401601" y="6481056"/>
                  <a:pt x="5404351" y="6478674"/>
                  <a:pt x="5405640" y="6477572"/>
                </a:cubicBezTo>
                <a:cubicBezTo>
                  <a:pt x="5420122" y="6464731"/>
                  <a:pt x="5416271" y="6468035"/>
                  <a:pt x="5425449" y="6459958"/>
                </a:cubicBezTo>
                <a:cubicBezTo>
                  <a:pt x="5426402" y="6459224"/>
                  <a:pt x="5427464" y="6458122"/>
                  <a:pt x="5428745" y="6458122"/>
                </a:cubicBezTo>
                <a:cubicBezTo>
                  <a:pt x="5430370" y="6458122"/>
                  <a:pt x="5432932" y="6460512"/>
                  <a:pt x="5434213" y="6461614"/>
                </a:cubicBezTo>
                <a:lnTo>
                  <a:pt x="5435689" y="6460333"/>
                </a:lnTo>
                <a:close/>
                <a:moveTo>
                  <a:pt x="5758565" y="6436696"/>
                </a:moveTo>
                <a:lnTo>
                  <a:pt x="5746067" y="6449545"/>
                </a:lnTo>
                <a:lnTo>
                  <a:pt x="5747356" y="6450818"/>
                </a:lnTo>
                <a:cubicBezTo>
                  <a:pt x="5748817" y="6449530"/>
                  <a:pt x="5751754" y="6447139"/>
                  <a:pt x="5753956" y="6447694"/>
                </a:cubicBezTo>
                <a:cubicBezTo>
                  <a:pt x="5755980" y="6448241"/>
                  <a:pt x="5759456" y="6451537"/>
                  <a:pt x="5760924" y="6453006"/>
                </a:cubicBezTo>
                <a:lnTo>
                  <a:pt x="5776336" y="6467847"/>
                </a:lnTo>
                <a:lnTo>
                  <a:pt x="5776890" y="6468401"/>
                </a:lnTo>
                <a:cubicBezTo>
                  <a:pt x="5768446" y="6468401"/>
                  <a:pt x="5760002" y="6468034"/>
                  <a:pt x="5751566" y="6467847"/>
                </a:cubicBezTo>
                <a:cubicBezTo>
                  <a:pt x="5747356" y="6467675"/>
                  <a:pt x="5743130" y="6467675"/>
                  <a:pt x="5738920" y="6467488"/>
                </a:cubicBezTo>
                <a:cubicBezTo>
                  <a:pt x="5736405" y="6467545"/>
                  <a:pt x="5733889" y="6467422"/>
                  <a:pt x="5731398" y="6467120"/>
                </a:cubicBezTo>
                <a:cubicBezTo>
                  <a:pt x="5730281" y="6466958"/>
                  <a:pt x="5729171" y="6466713"/>
                  <a:pt x="5728094" y="6466386"/>
                </a:cubicBezTo>
                <a:lnTo>
                  <a:pt x="5727172" y="6468401"/>
                </a:lnTo>
                <a:cubicBezTo>
                  <a:pt x="5729203" y="6469960"/>
                  <a:pt x="5731101" y="6471676"/>
                  <a:pt x="5732858" y="6473533"/>
                </a:cubicBezTo>
                <a:cubicBezTo>
                  <a:pt x="5738365" y="6478861"/>
                  <a:pt x="5743864" y="6484578"/>
                  <a:pt x="5749192" y="6490046"/>
                </a:cubicBezTo>
                <a:cubicBezTo>
                  <a:pt x="5750434" y="6491187"/>
                  <a:pt x="5754292" y="6495186"/>
                  <a:pt x="5754659" y="6496655"/>
                </a:cubicBezTo>
                <a:lnTo>
                  <a:pt x="5754714" y="6496686"/>
                </a:lnTo>
                <a:cubicBezTo>
                  <a:pt x="5755261" y="6499248"/>
                  <a:pt x="5753980" y="6501263"/>
                  <a:pt x="5751965" y="6502740"/>
                </a:cubicBezTo>
                <a:lnTo>
                  <a:pt x="5753254" y="6504021"/>
                </a:lnTo>
                <a:lnTo>
                  <a:pt x="5765900" y="6490999"/>
                </a:lnTo>
                <a:lnTo>
                  <a:pt x="5764619" y="6489710"/>
                </a:lnTo>
                <a:cubicBezTo>
                  <a:pt x="5758565" y="6495397"/>
                  <a:pt x="5756511" y="6493202"/>
                  <a:pt x="5751043" y="6487875"/>
                </a:cubicBezTo>
                <a:lnTo>
                  <a:pt x="5736741" y="6474119"/>
                </a:lnTo>
                <a:lnTo>
                  <a:pt x="5763338" y="6474666"/>
                </a:lnTo>
                <a:lnTo>
                  <a:pt x="5777086" y="6475221"/>
                </a:lnTo>
                <a:cubicBezTo>
                  <a:pt x="5778382" y="6475161"/>
                  <a:pt x="5779679" y="6475284"/>
                  <a:pt x="5780944" y="6475588"/>
                </a:cubicBezTo>
                <a:lnTo>
                  <a:pt x="5789380" y="6466777"/>
                </a:lnTo>
                <a:lnTo>
                  <a:pt x="5788099" y="6465496"/>
                </a:lnTo>
                <a:cubicBezTo>
                  <a:pt x="5783881" y="6469167"/>
                  <a:pt x="5781499" y="6469714"/>
                  <a:pt x="5777273" y="6465683"/>
                </a:cubicBezTo>
                <a:cubicBezTo>
                  <a:pt x="5772321" y="6460731"/>
                  <a:pt x="5767548" y="6455591"/>
                  <a:pt x="5762783" y="6450639"/>
                </a:cubicBezTo>
                <a:cubicBezTo>
                  <a:pt x="5761315" y="6449139"/>
                  <a:pt x="5757284" y="6445694"/>
                  <a:pt x="5756917" y="6443671"/>
                </a:cubicBezTo>
                <a:cubicBezTo>
                  <a:pt x="5756550" y="6441648"/>
                  <a:pt x="5758753" y="6439445"/>
                  <a:pt x="5759854" y="6437985"/>
                </a:cubicBezTo>
                <a:close/>
                <a:moveTo>
                  <a:pt x="5387596" y="6391336"/>
                </a:moveTo>
                <a:lnTo>
                  <a:pt x="5385940" y="6392257"/>
                </a:lnTo>
                <a:cubicBezTo>
                  <a:pt x="5388518" y="6398702"/>
                  <a:pt x="5387776" y="6398702"/>
                  <a:pt x="5381909" y="6401631"/>
                </a:cubicBezTo>
                <a:cubicBezTo>
                  <a:pt x="5375863" y="6404560"/>
                  <a:pt x="5369989" y="6407685"/>
                  <a:pt x="5363944" y="6410614"/>
                </a:cubicBezTo>
                <a:cubicBezTo>
                  <a:pt x="5362467" y="6411348"/>
                  <a:pt x="5356234" y="6414652"/>
                  <a:pt x="5354953" y="6414473"/>
                </a:cubicBezTo>
                <a:lnTo>
                  <a:pt x="5354937" y="6414457"/>
                </a:lnTo>
                <a:cubicBezTo>
                  <a:pt x="5352734" y="6414269"/>
                  <a:pt x="5351625" y="6411332"/>
                  <a:pt x="5350352" y="6409497"/>
                </a:cubicBezTo>
                <a:lnTo>
                  <a:pt x="5348704" y="6410419"/>
                </a:lnTo>
                <a:lnTo>
                  <a:pt x="5357296" y="6427845"/>
                </a:lnTo>
                <a:lnTo>
                  <a:pt x="5358952" y="6426931"/>
                </a:lnTo>
                <a:cubicBezTo>
                  <a:pt x="5357476" y="6423081"/>
                  <a:pt x="5356015" y="6421385"/>
                  <a:pt x="5360600" y="6419042"/>
                </a:cubicBezTo>
                <a:cubicBezTo>
                  <a:pt x="5361881" y="6418495"/>
                  <a:pt x="5363162" y="6417941"/>
                  <a:pt x="5364264" y="6417394"/>
                </a:cubicBezTo>
                <a:cubicBezTo>
                  <a:pt x="5371052" y="6414082"/>
                  <a:pt x="5378027" y="6410786"/>
                  <a:pt x="5384807" y="6407482"/>
                </a:cubicBezTo>
                <a:cubicBezTo>
                  <a:pt x="5390314" y="6404732"/>
                  <a:pt x="5391236" y="6403435"/>
                  <a:pt x="5394532" y="6409684"/>
                </a:cubicBezTo>
                <a:lnTo>
                  <a:pt x="5396188" y="6408770"/>
                </a:lnTo>
                <a:close/>
                <a:moveTo>
                  <a:pt x="5795999" y="6383996"/>
                </a:moveTo>
                <a:cubicBezTo>
                  <a:pt x="5800791" y="6383101"/>
                  <a:pt x="5806111" y="6383927"/>
                  <a:pt x="5810423" y="6385853"/>
                </a:cubicBezTo>
                <a:cubicBezTo>
                  <a:pt x="5818312" y="6389336"/>
                  <a:pt x="5826561" y="6397960"/>
                  <a:pt x="5822538" y="6407138"/>
                </a:cubicBezTo>
                <a:cubicBezTo>
                  <a:pt x="5820328" y="6412083"/>
                  <a:pt x="5816110" y="6414286"/>
                  <a:pt x="5810978" y="6415207"/>
                </a:cubicBezTo>
                <a:cubicBezTo>
                  <a:pt x="5807127" y="6415934"/>
                  <a:pt x="5800886" y="6414832"/>
                  <a:pt x="5797402" y="6413372"/>
                </a:cubicBezTo>
                <a:cubicBezTo>
                  <a:pt x="5792816" y="6411349"/>
                  <a:pt x="5787677" y="6408419"/>
                  <a:pt x="5785294" y="6403834"/>
                </a:cubicBezTo>
                <a:cubicBezTo>
                  <a:pt x="5783638" y="6400530"/>
                  <a:pt x="5783092" y="6395937"/>
                  <a:pt x="5784740" y="6392461"/>
                </a:cubicBezTo>
                <a:cubicBezTo>
                  <a:pt x="5786942" y="6387505"/>
                  <a:pt x="5791207" y="6384890"/>
                  <a:pt x="5795999" y="6383996"/>
                </a:cubicBezTo>
                <a:close/>
                <a:moveTo>
                  <a:pt x="5812813" y="6378518"/>
                </a:moveTo>
                <a:cubicBezTo>
                  <a:pt x="5805471" y="6375393"/>
                  <a:pt x="5799964" y="6375393"/>
                  <a:pt x="5793004" y="6379440"/>
                </a:cubicBezTo>
                <a:cubicBezTo>
                  <a:pt x="5788411" y="6382002"/>
                  <a:pt x="5785482" y="6385689"/>
                  <a:pt x="5783279" y="6390438"/>
                </a:cubicBezTo>
                <a:cubicBezTo>
                  <a:pt x="5780522" y="6396859"/>
                  <a:pt x="5780709" y="6402733"/>
                  <a:pt x="5783092" y="6409146"/>
                </a:cubicBezTo>
                <a:cubicBezTo>
                  <a:pt x="5785224" y="6414215"/>
                  <a:pt x="5789137" y="6418329"/>
                  <a:pt x="5794098" y="6420706"/>
                </a:cubicBezTo>
                <a:cubicBezTo>
                  <a:pt x="5798691" y="6422722"/>
                  <a:pt x="5804190" y="6423643"/>
                  <a:pt x="5809142" y="6422175"/>
                </a:cubicBezTo>
                <a:cubicBezTo>
                  <a:pt x="5816110" y="6420160"/>
                  <a:pt x="5820859" y="6415754"/>
                  <a:pt x="5823811" y="6409146"/>
                </a:cubicBezTo>
                <a:cubicBezTo>
                  <a:pt x="5828951" y="6397601"/>
                  <a:pt x="5824733" y="6383642"/>
                  <a:pt x="5812813" y="6378518"/>
                </a:cubicBezTo>
                <a:close/>
                <a:moveTo>
                  <a:pt x="5801440" y="6319457"/>
                </a:moveTo>
                <a:lnTo>
                  <a:pt x="5799230" y="6338711"/>
                </a:lnTo>
                <a:lnTo>
                  <a:pt x="5801065" y="6338891"/>
                </a:lnTo>
                <a:cubicBezTo>
                  <a:pt x="5802354" y="6332103"/>
                  <a:pt x="5803089" y="6332478"/>
                  <a:pt x="5809502" y="6333204"/>
                </a:cubicBezTo>
                <a:lnTo>
                  <a:pt x="5829498" y="6335407"/>
                </a:lnTo>
                <a:cubicBezTo>
                  <a:pt x="5831146" y="6335595"/>
                  <a:pt x="5838309" y="6336329"/>
                  <a:pt x="5839223" y="6337055"/>
                </a:cubicBezTo>
                <a:lnTo>
                  <a:pt x="5839223" y="6337040"/>
                </a:lnTo>
                <a:cubicBezTo>
                  <a:pt x="5841059" y="6338524"/>
                  <a:pt x="5840325" y="6341641"/>
                  <a:pt x="5840137" y="6343289"/>
                </a:cubicBezTo>
                <a:lnTo>
                  <a:pt x="5841973" y="6343476"/>
                </a:lnTo>
                <a:lnTo>
                  <a:pt x="5844176" y="6324221"/>
                </a:lnTo>
                <a:lnTo>
                  <a:pt x="5842348" y="6324034"/>
                </a:lnTo>
                <a:cubicBezTo>
                  <a:pt x="5841426" y="6328252"/>
                  <a:pt x="5841785" y="6330455"/>
                  <a:pt x="5836661" y="6329908"/>
                </a:cubicBezTo>
                <a:lnTo>
                  <a:pt x="5832802" y="6329353"/>
                </a:lnTo>
                <a:cubicBezTo>
                  <a:pt x="5825460" y="6328440"/>
                  <a:pt x="5817766" y="6327518"/>
                  <a:pt x="5810244" y="6326604"/>
                </a:cubicBezTo>
                <a:cubicBezTo>
                  <a:pt x="5804190" y="6326057"/>
                  <a:pt x="5802714" y="6326604"/>
                  <a:pt x="5803268" y="6319628"/>
                </a:cubicBezTo>
                <a:close/>
                <a:moveTo>
                  <a:pt x="5326832" y="6318512"/>
                </a:moveTo>
                <a:lnTo>
                  <a:pt x="5325176" y="6318691"/>
                </a:lnTo>
                <a:lnTo>
                  <a:pt x="5327933" y="6336657"/>
                </a:lnTo>
                <a:lnTo>
                  <a:pt x="5329761" y="6336470"/>
                </a:lnTo>
                <a:cubicBezTo>
                  <a:pt x="5329035" y="6328213"/>
                  <a:pt x="5331972" y="6327846"/>
                  <a:pt x="5339486" y="6326753"/>
                </a:cubicBezTo>
                <a:lnTo>
                  <a:pt x="5359116" y="6323628"/>
                </a:lnTo>
                <a:cubicBezTo>
                  <a:pt x="5353796" y="6330596"/>
                  <a:pt x="5348250" y="6337571"/>
                  <a:pt x="5342782" y="6344547"/>
                </a:cubicBezTo>
                <a:cubicBezTo>
                  <a:pt x="5340056" y="6348210"/>
                  <a:pt x="5337119" y="6351694"/>
                  <a:pt x="5334190" y="6355185"/>
                </a:cubicBezTo>
                <a:cubicBezTo>
                  <a:pt x="5333384" y="6356148"/>
                  <a:pt x="5332526" y="6357066"/>
                  <a:pt x="5331620" y="6357935"/>
                </a:cubicBezTo>
                <a:lnTo>
                  <a:pt x="5333456" y="6370042"/>
                </a:lnTo>
                <a:lnTo>
                  <a:pt x="5335291" y="6369855"/>
                </a:lnTo>
                <a:cubicBezTo>
                  <a:pt x="5334924" y="6364567"/>
                  <a:pt x="5335846" y="6362184"/>
                  <a:pt x="5341704" y="6361263"/>
                </a:cubicBezTo>
                <a:cubicBezTo>
                  <a:pt x="5348492" y="6360161"/>
                  <a:pt x="5355468" y="6359614"/>
                  <a:pt x="5362443" y="6358700"/>
                </a:cubicBezTo>
                <a:cubicBezTo>
                  <a:pt x="5364451" y="6358513"/>
                  <a:pt x="5369778" y="6357404"/>
                  <a:pt x="5371614" y="6358326"/>
                </a:cubicBezTo>
                <a:cubicBezTo>
                  <a:pt x="5373449" y="6359247"/>
                  <a:pt x="5373816" y="6362184"/>
                  <a:pt x="5374363" y="6364012"/>
                </a:cubicBezTo>
                <a:lnTo>
                  <a:pt x="5376199" y="6363653"/>
                </a:lnTo>
                <a:lnTo>
                  <a:pt x="5373449" y="6346038"/>
                </a:lnTo>
                <a:lnTo>
                  <a:pt x="5371614" y="6346406"/>
                </a:lnTo>
                <a:cubicBezTo>
                  <a:pt x="5371614" y="6348616"/>
                  <a:pt x="5371981" y="6352280"/>
                  <a:pt x="5370137" y="6353740"/>
                </a:cubicBezTo>
                <a:cubicBezTo>
                  <a:pt x="5368489" y="6354850"/>
                  <a:pt x="5363724" y="6355576"/>
                  <a:pt x="5361701" y="6355951"/>
                </a:cubicBezTo>
                <a:lnTo>
                  <a:pt x="5340431" y="6359247"/>
                </a:lnTo>
                <a:lnTo>
                  <a:pt x="5339697" y="6359427"/>
                </a:lnTo>
                <a:cubicBezTo>
                  <a:pt x="5344829" y="6352639"/>
                  <a:pt x="5350156" y="6346038"/>
                  <a:pt x="5355468" y="6339438"/>
                </a:cubicBezTo>
                <a:cubicBezTo>
                  <a:pt x="5358038" y="6336142"/>
                  <a:pt x="5360787" y="6332830"/>
                  <a:pt x="5363357" y="6329533"/>
                </a:cubicBezTo>
                <a:cubicBezTo>
                  <a:pt x="5365005" y="6327518"/>
                  <a:pt x="5366653" y="6325495"/>
                  <a:pt x="5368309" y="6323659"/>
                </a:cubicBezTo>
                <a:cubicBezTo>
                  <a:pt x="5369083" y="6322834"/>
                  <a:pt x="5369945" y="6322095"/>
                  <a:pt x="5370879" y="6321457"/>
                </a:cubicBezTo>
                <a:lnTo>
                  <a:pt x="5369965" y="6319441"/>
                </a:lnTo>
                <a:cubicBezTo>
                  <a:pt x="5367499" y="6320123"/>
                  <a:pt x="5364984" y="6320614"/>
                  <a:pt x="5362443" y="6320910"/>
                </a:cubicBezTo>
                <a:cubicBezTo>
                  <a:pt x="5354741" y="6322019"/>
                  <a:pt x="5347032" y="6323112"/>
                  <a:pt x="5339330" y="6324034"/>
                </a:cubicBezTo>
                <a:cubicBezTo>
                  <a:pt x="5337713" y="6324214"/>
                  <a:pt x="5332198" y="6325136"/>
                  <a:pt x="5330737" y="6324401"/>
                </a:cubicBezTo>
                <a:lnTo>
                  <a:pt x="5330683" y="6324378"/>
                </a:lnTo>
                <a:cubicBezTo>
                  <a:pt x="5328293" y="6323276"/>
                  <a:pt x="5327558" y="6321074"/>
                  <a:pt x="5326832" y="6318512"/>
                </a:cubicBezTo>
                <a:close/>
                <a:moveTo>
                  <a:pt x="5353297" y="6256701"/>
                </a:moveTo>
                <a:lnTo>
                  <a:pt x="5351282" y="6267700"/>
                </a:lnTo>
                <a:cubicBezTo>
                  <a:pt x="5342845" y="6262755"/>
                  <a:pt x="5338260" y="6260005"/>
                  <a:pt x="5336237" y="6258717"/>
                </a:cubicBezTo>
                <a:cubicBezTo>
                  <a:pt x="5339908" y="6258162"/>
                  <a:pt x="5345611" y="6257615"/>
                  <a:pt x="5353297" y="6256701"/>
                </a:cubicBezTo>
                <a:close/>
                <a:moveTo>
                  <a:pt x="5828038" y="6243649"/>
                </a:moveTo>
                <a:cubicBezTo>
                  <a:pt x="5828038" y="6244383"/>
                  <a:pt x="5827851" y="6244938"/>
                  <a:pt x="5827851" y="6245672"/>
                </a:cubicBezTo>
                <a:cubicBezTo>
                  <a:pt x="5831701" y="6246617"/>
                  <a:pt x="5836474" y="6247687"/>
                  <a:pt x="5837388" y="6252085"/>
                </a:cubicBezTo>
                <a:cubicBezTo>
                  <a:pt x="5837575" y="6253186"/>
                  <a:pt x="5837755" y="6254288"/>
                  <a:pt x="5837943" y="6255389"/>
                </a:cubicBezTo>
                <a:cubicBezTo>
                  <a:pt x="5838302" y="6256857"/>
                  <a:pt x="5838489" y="6258146"/>
                  <a:pt x="5838677" y="6259427"/>
                </a:cubicBezTo>
                <a:lnTo>
                  <a:pt x="5825281" y="6261622"/>
                </a:lnTo>
                <a:cubicBezTo>
                  <a:pt x="5819594" y="6262544"/>
                  <a:pt x="5813728" y="6263458"/>
                  <a:pt x="5808041" y="6264380"/>
                </a:cubicBezTo>
                <a:cubicBezTo>
                  <a:pt x="5806573" y="6264747"/>
                  <a:pt x="5803456" y="6265114"/>
                  <a:pt x="5801980" y="6264559"/>
                </a:cubicBezTo>
                <a:cubicBezTo>
                  <a:pt x="5799972" y="6263645"/>
                  <a:pt x="5799785" y="6260708"/>
                  <a:pt x="5799230" y="6258873"/>
                </a:cubicBezTo>
                <a:lnTo>
                  <a:pt x="5797215" y="6259060"/>
                </a:lnTo>
                <a:lnTo>
                  <a:pt x="5800707" y="6280151"/>
                </a:lnTo>
                <a:lnTo>
                  <a:pt x="5802722" y="6279776"/>
                </a:lnTo>
                <a:cubicBezTo>
                  <a:pt x="5802386" y="6274675"/>
                  <a:pt x="5801980" y="6272097"/>
                  <a:pt x="5807854" y="6271183"/>
                </a:cubicBezTo>
                <a:cubicBezTo>
                  <a:pt x="5818493" y="6269535"/>
                  <a:pt x="5829319" y="6267879"/>
                  <a:pt x="5839950" y="6266223"/>
                </a:cubicBezTo>
                <a:cubicBezTo>
                  <a:pt x="5840138" y="6267324"/>
                  <a:pt x="5840325" y="6268246"/>
                  <a:pt x="5840512" y="6269348"/>
                </a:cubicBezTo>
                <a:cubicBezTo>
                  <a:pt x="5841059" y="6272308"/>
                  <a:pt x="5841614" y="6276159"/>
                  <a:pt x="5839778" y="6278721"/>
                </a:cubicBezTo>
                <a:lnTo>
                  <a:pt x="5833721" y="6281843"/>
                </a:lnTo>
                <a:lnTo>
                  <a:pt x="5833717" y="6281822"/>
                </a:lnTo>
                <a:lnTo>
                  <a:pt x="5833717" y="6281846"/>
                </a:lnTo>
                <a:lnTo>
                  <a:pt x="5833721" y="6281843"/>
                </a:lnTo>
                <a:lnTo>
                  <a:pt x="5834092" y="6283658"/>
                </a:lnTo>
                <a:cubicBezTo>
                  <a:pt x="5838302" y="6282963"/>
                  <a:pt x="5842340" y="6282408"/>
                  <a:pt x="5846379" y="6281314"/>
                </a:cubicBezTo>
                <a:lnTo>
                  <a:pt x="5846379" y="6280346"/>
                </a:lnTo>
                <a:cubicBezTo>
                  <a:pt x="5844723" y="6279416"/>
                  <a:pt x="5843988" y="6278682"/>
                  <a:pt x="5843629" y="6276667"/>
                </a:cubicBezTo>
                <a:lnTo>
                  <a:pt x="5839403" y="6250812"/>
                </a:lnTo>
                <a:cubicBezTo>
                  <a:pt x="5839036" y="6248796"/>
                  <a:pt x="5838856" y="6247132"/>
                  <a:pt x="5840692" y="6245672"/>
                </a:cubicBezTo>
                <a:lnTo>
                  <a:pt x="5840692" y="6244750"/>
                </a:lnTo>
                <a:close/>
                <a:moveTo>
                  <a:pt x="5375676" y="6242204"/>
                </a:moveTo>
                <a:cubicBezTo>
                  <a:pt x="5374754" y="6246055"/>
                  <a:pt x="5372552" y="6247343"/>
                  <a:pt x="5371645" y="6247531"/>
                </a:cubicBezTo>
                <a:cubicBezTo>
                  <a:pt x="5369443" y="6248078"/>
                  <a:pt x="5366693" y="6248624"/>
                  <a:pt x="5364123" y="6248992"/>
                </a:cubicBezTo>
                <a:cubicBezTo>
                  <a:pt x="5353117" y="6250468"/>
                  <a:pt x="5342658" y="6251741"/>
                  <a:pt x="5328348" y="6253389"/>
                </a:cubicBezTo>
                <a:lnTo>
                  <a:pt x="5328348" y="6253764"/>
                </a:lnTo>
                <a:cubicBezTo>
                  <a:pt x="5330183" y="6255412"/>
                  <a:pt x="5330926" y="6257248"/>
                  <a:pt x="5331839" y="6259451"/>
                </a:cubicBezTo>
                <a:cubicBezTo>
                  <a:pt x="5333416" y="6259755"/>
                  <a:pt x="5334912" y="6260380"/>
                  <a:pt x="5336237" y="6261286"/>
                </a:cubicBezTo>
                <a:cubicBezTo>
                  <a:pt x="5344673" y="6266606"/>
                  <a:pt x="5354984" y="6272839"/>
                  <a:pt x="5361733" y="6277612"/>
                </a:cubicBezTo>
                <a:cubicBezTo>
                  <a:pt x="5363624" y="6278857"/>
                  <a:pt x="5365350" y="6280334"/>
                  <a:pt x="5366873" y="6282010"/>
                </a:cubicBezTo>
                <a:cubicBezTo>
                  <a:pt x="5367607" y="6282752"/>
                  <a:pt x="5367795" y="6283486"/>
                  <a:pt x="5367420" y="6285681"/>
                </a:cubicBezTo>
                <a:lnTo>
                  <a:pt x="5369255" y="6286048"/>
                </a:lnTo>
                <a:lnTo>
                  <a:pt x="5372192" y="6270824"/>
                </a:lnTo>
                <a:lnTo>
                  <a:pt x="5370357" y="6270449"/>
                </a:lnTo>
                <a:cubicBezTo>
                  <a:pt x="5369630" y="6272472"/>
                  <a:pt x="5369255" y="6276136"/>
                  <a:pt x="5366506" y="6275776"/>
                </a:cubicBezTo>
                <a:cubicBezTo>
                  <a:pt x="5364612" y="6275279"/>
                  <a:pt x="5362815" y="6274471"/>
                  <a:pt x="5361186" y="6273386"/>
                </a:cubicBezTo>
                <a:cubicBezTo>
                  <a:pt x="5358616" y="6271925"/>
                  <a:pt x="5356046" y="6270449"/>
                  <a:pt x="5353297" y="6268801"/>
                </a:cubicBezTo>
                <a:lnTo>
                  <a:pt x="5355679" y="6256303"/>
                </a:lnTo>
                <a:cubicBezTo>
                  <a:pt x="5359905" y="6255756"/>
                  <a:pt x="5364123" y="6255209"/>
                  <a:pt x="5367052" y="6255030"/>
                </a:cubicBezTo>
                <a:cubicBezTo>
                  <a:pt x="5368288" y="6254808"/>
                  <a:pt x="5369561" y="6254932"/>
                  <a:pt x="5370732" y="6255389"/>
                </a:cubicBezTo>
                <a:cubicBezTo>
                  <a:pt x="5372747" y="6256858"/>
                  <a:pt x="5372380" y="6259427"/>
                  <a:pt x="5371825" y="6262177"/>
                </a:cubicBezTo>
                <a:lnTo>
                  <a:pt x="5373661" y="6262568"/>
                </a:lnTo>
                <a:lnTo>
                  <a:pt x="5377512" y="6242579"/>
                </a:lnTo>
                <a:close/>
                <a:moveTo>
                  <a:pt x="5804791" y="6164647"/>
                </a:moveTo>
                <a:lnTo>
                  <a:pt x="5803135" y="6165568"/>
                </a:lnTo>
                <a:cubicBezTo>
                  <a:pt x="5803690" y="6167037"/>
                  <a:pt x="5805338" y="6169786"/>
                  <a:pt x="5804791" y="6171255"/>
                </a:cubicBezTo>
                <a:cubicBezTo>
                  <a:pt x="5804010" y="6172911"/>
                  <a:pt x="5794488" y="6177676"/>
                  <a:pt x="5792293" y="6178769"/>
                </a:cubicBezTo>
                <a:cubicBezTo>
                  <a:pt x="5787341" y="6181347"/>
                  <a:pt x="5782576" y="6183729"/>
                  <a:pt x="5777803" y="6186292"/>
                </a:cubicBezTo>
                <a:cubicBezTo>
                  <a:pt x="5776515" y="6186846"/>
                  <a:pt x="5773578" y="6188682"/>
                  <a:pt x="5772117" y="6188494"/>
                </a:cubicBezTo>
                <a:cubicBezTo>
                  <a:pt x="5770281" y="6188135"/>
                  <a:pt x="5769180" y="6185565"/>
                  <a:pt x="5768266" y="6184284"/>
                </a:cubicBezTo>
                <a:lnTo>
                  <a:pt x="5766618" y="6185198"/>
                </a:lnTo>
                <a:cubicBezTo>
                  <a:pt x="5767891" y="6187393"/>
                  <a:pt x="5769180" y="6189822"/>
                  <a:pt x="5770469" y="6192166"/>
                </a:cubicBezTo>
                <a:cubicBezTo>
                  <a:pt x="5772117" y="6195282"/>
                  <a:pt x="5773765" y="6198594"/>
                  <a:pt x="5775413" y="6201891"/>
                </a:cubicBezTo>
                <a:lnTo>
                  <a:pt x="5777069" y="6200969"/>
                </a:lnTo>
                <a:cubicBezTo>
                  <a:pt x="5776343" y="6199321"/>
                  <a:pt x="5775234" y="6196751"/>
                  <a:pt x="5775968" y="6195103"/>
                </a:cubicBezTo>
                <a:cubicBezTo>
                  <a:pt x="5776515" y="6194001"/>
                  <a:pt x="5777803" y="6193454"/>
                  <a:pt x="5778717" y="6192908"/>
                </a:cubicBezTo>
                <a:lnTo>
                  <a:pt x="5790434" y="6186659"/>
                </a:lnTo>
                <a:cubicBezTo>
                  <a:pt x="5790778" y="6187123"/>
                  <a:pt x="5791083" y="6187614"/>
                  <a:pt x="5791348" y="6188127"/>
                </a:cubicBezTo>
                <a:cubicBezTo>
                  <a:pt x="5791348" y="6188307"/>
                  <a:pt x="5791528" y="6188487"/>
                  <a:pt x="5791528" y="6188674"/>
                </a:cubicBezTo>
                <a:cubicBezTo>
                  <a:pt x="5791707" y="6189775"/>
                  <a:pt x="5790606" y="6192158"/>
                  <a:pt x="5790247" y="6193259"/>
                </a:cubicBezTo>
                <a:cubicBezTo>
                  <a:pt x="5788599" y="6197665"/>
                  <a:pt x="5787122" y="6202070"/>
                  <a:pt x="5785474" y="6206468"/>
                </a:cubicBezTo>
                <a:cubicBezTo>
                  <a:pt x="5785107" y="6207382"/>
                  <a:pt x="5784748" y="6209585"/>
                  <a:pt x="5783646" y="6210131"/>
                </a:cubicBezTo>
                <a:cubicBezTo>
                  <a:pt x="5782357" y="6210858"/>
                  <a:pt x="5780889" y="6207733"/>
                  <a:pt x="5780522" y="6207007"/>
                </a:cubicBezTo>
                <a:lnTo>
                  <a:pt x="5778874" y="6207921"/>
                </a:lnTo>
                <a:cubicBezTo>
                  <a:pt x="5780522" y="6210491"/>
                  <a:pt x="5781998" y="6213420"/>
                  <a:pt x="5783459" y="6216177"/>
                </a:cubicBezTo>
                <a:lnTo>
                  <a:pt x="5783529" y="6216201"/>
                </a:lnTo>
                <a:cubicBezTo>
                  <a:pt x="5785052" y="6218716"/>
                  <a:pt x="5786224" y="6221429"/>
                  <a:pt x="5787013" y="6224262"/>
                </a:cubicBezTo>
                <a:lnTo>
                  <a:pt x="5788669" y="6223348"/>
                </a:lnTo>
                <a:cubicBezTo>
                  <a:pt x="5788130" y="6222269"/>
                  <a:pt x="5787857" y="6221072"/>
                  <a:pt x="5787888" y="6219864"/>
                </a:cubicBezTo>
                <a:cubicBezTo>
                  <a:pt x="5787888" y="6218404"/>
                  <a:pt x="5789177" y="6214553"/>
                  <a:pt x="5789723" y="6213076"/>
                </a:cubicBezTo>
                <a:cubicBezTo>
                  <a:pt x="5791192" y="6209046"/>
                  <a:pt x="5792481" y="6205007"/>
                  <a:pt x="5793941" y="6200969"/>
                </a:cubicBezTo>
                <a:cubicBezTo>
                  <a:pt x="5795051" y="6198040"/>
                  <a:pt x="5796152" y="6194915"/>
                  <a:pt x="5797066" y="6191978"/>
                </a:cubicBezTo>
                <a:cubicBezTo>
                  <a:pt x="5800034" y="6192720"/>
                  <a:pt x="5802753" y="6193267"/>
                  <a:pt x="5805502" y="6194001"/>
                </a:cubicBezTo>
                <a:cubicBezTo>
                  <a:pt x="5808252" y="6194736"/>
                  <a:pt x="5811189" y="6195282"/>
                  <a:pt x="5813938" y="6196204"/>
                </a:cubicBezTo>
                <a:cubicBezTo>
                  <a:pt x="5819258" y="6197852"/>
                  <a:pt x="5819625" y="6197673"/>
                  <a:pt x="5822749" y="6202625"/>
                </a:cubicBezTo>
                <a:lnTo>
                  <a:pt x="5824397" y="6201703"/>
                </a:lnTo>
                <a:lnTo>
                  <a:pt x="5816321" y="6186666"/>
                </a:lnTo>
                <a:lnTo>
                  <a:pt x="5814672" y="6187580"/>
                </a:lnTo>
                <a:cubicBezTo>
                  <a:pt x="5815227" y="6188869"/>
                  <a:pt x="5816875" y="6191806"/>
                  <a:pt x="5815227" y="6192720"/>
                </a:cubicBezTo>
                <a:cubicBezTo>
                  <a:pt x="5813048" y="6193822"/>
                  <a:pt x="5803135" y="6191064"/>
                  <a:pt x="5800386" y="6190330"/>
                </a:cubicBezTo>
                <a:cubicBezTo>
                  <a:pt x="5797636" y="6189596"/>
                  <a:pt x="5793965" y="6189049"/>
                  <a:pt x="5792504" y="6186292"/>
                </a:cubicBezTo>
                <a:lnTo>
                  <a:pt x="5792317" y="6185932"/>
                </a:lnTo>
                <a:lnTo>
                  <a:pt x="5800573" y="6181527"/>
                </a:lnTo>
                <a:lnTo>
                  <a:pt x="5803135" y="6180246"/>
                </a:lnTo>
                <a:cubicBezTo>
                  <a:pt x="5804424" y="6179511"/>
                  <a:pt x="5807549" y="6177496"/>
                  <a:pt x="5809009" y="6178223"/>
                </a:cubicBezTo>
                <a:cubicBezTo>
                  <a:pt x="5810658" y="6178957"/>
                  <a:pt x="5811400" y="6181160"/>
                  <a:pt x="5812313" y="6182628"/>
                </a:cubicBezTo>
                <a:lnTo>
                  <a:pt x="5813962" y="6181706"/>
                </a:lnTo>
                <a:close/>
                <a:moveTo>
                  <a:pt x="5375690" y="6150266"/>
                </a:moveTo>
                <a:lnTo>
                  <a:pt x="5366512" y="6165888"/>
                </a:lnTo>
                <a:lnTo>
                  <a:pt x="5367980" y="6166810"/>
                </a:lnTo>
                <a:cubicBezTo>
                  <a:pt x="5372566" y="6159647"/>
                  <a:pt x="5374948" y="6161483"/>
                  <a:pt x="5381548" y="6165334"/>
                </a:cubicBezTo>
                <a:lnTo>
                  <a:pt x="5398608" y="6175433"/>
                </a:lnTo>
                <a:cubicBezTo>
                  <a:pt x="5390000" y="6177441"/>
                  <a:pt x="5381345" y="6179456"/>
                  <a:pt x="5372753" y="6181292"/>
                </a:cubicBezTo>
                <a:cubicBezTo>
                  <a:pt x="5368347" y="6182214"/>
                  <a:pt x="5363762" y="6183135"/>
                  <a:pt x="5359365" y="6184049"/>
                </a:cubicBezTo>
                <a:cubicBezTo>
                  <a:pt x="5358110" y="6184410"/>
                  <a:pt x="5356811" y="6184594"/>
                  <a:pt x="5355506" y="6184596"/>
                </a:cubicBezTo>
                <a:lnTo>
                  <a:pt x="5349257" y="6195055"/>
                </a:lnTo>
                <a:lnTo>
                  <a:pt x="5350733" y="6195969"/>
                </a:lnTo>
                <a:cubicBezTo>
                  <a:pt x="5353850" y="6191571"/>
                  <a:pt x="5356045" y="6190470"/>
                  <a:pt x="5361185" y="6193407"/>
                </a:cubicBezTo>
                <a:cubicBezTo>
                  <a:pt x="5367074" y="6196891"/>
                  <a:pt x="5372925" y="6200929"/>
                  <a:pt x="5378791" y="6204593"/>
                </a:cubicBezTo>
                <a:cubicBezTo>
                  <a:pt x="5380447" y="6205694"/>
                  <a:pt x="5385220" y="6208264"/>
                  <a:pt x="5386134" y="6210100"/>
                </a:cubicBezTo>
                <a:cubicBezTo>
                  <a:pt x="5387055" y="6212123"/>
                  <a:pt x="5385399" y="6214505"/>
                  <a:pt x="5384665" y="6216349"/>
                </a:cubicBezTo>
                <a:lnTo>
                  <a:pt x="5386313" y="6217263"/>
                </a:lnTo>
                <a:lnTo>
                  <a:pt x="5395491" y="6201867"/>
                </a:lnTo>
                <a:lnTo>
                  <a:pt x="5393835" y="6200953"/>
                </a:lnTo>
                <a:cubicBezTo>
                  <a:pt x="5392554" y="6202413"/>
                  <a:pt x="5390539" y="6205538"/>
                  <a:pt x="5388149" y="6205538"/>
                </a:cubicBezTo>
                <a:cubicBezTo>
                  <a:pt x="5386313" y="6205350"/>
                  <a:pt x="5382095" y="6202968"/>
                  <a:pt x="5380267" y="6201867"/>
                </a:cubicBezTo>
                <a:cubicBezTo>
                  <a:pt x="5374026" y="6198375"/>
                  <a:pt x="5367980" y="6194712"/>
                  <a:pt x="5361731" y="6191040"/>
                </a:cubicBezTo>
                <a:lnTo>
                  <a:pt x="5361185" y="6190681"/>
                </a:lnTo>
                <a:cubicBezTo>
                  <a:pt x="5369441" y="6188845"/>
                  <a:pt x="5377690" y="6187189"/>
                  <a:pt x="5385954" y="6185354"/>
                </a:cubicBezTo>
                <a:cubicBezTo>
                  <a:pt x="5389992" y="6184440"/>
                  <a:pt x="5394203" y="6183706"/>
                  <a:pt x="5398241" y="6182792"/>
                </a:cubicBezTo>
                <a:cubicBezTo>
                  <a:pt x="5400811" y="6182237"/>
                  <a:pt x="5403193" y="6181870"/>
                  <a:pt x="5405763" y="6181503"/>
                </a:cubicBezTo>
                <a:cubicBezTo>
                  <a:pt x="5406844" y="6181256"/>
                  <a:pt x="5407958" y="6181193"/>
                  <a:pt x="5409060" y="6181315"/>
                </a:cubicBezTo>
                <a:lnTo>
                  <a:pt x="5409614" y="6179120"/>
                </a:lnTo>
                <a:cubicBezTo>
                  <a:pt x="5407224" y="6178019"/>
                  <a:pt x="5405029" y="6176730"/>
                  <a:pt x="5402826" y="6175457"/>
                </a:cubicBezTo>
                <a:cubicBezTo>
                  <a:pt x="5396226" y="6171418"/>
                  <a:pt x="5389617" y="6167380"/>
                  <a:pt x="5383017" y="6163162"/>
                </a:cubicBezTo>
                <a:cubicBezTo>
                  <a:pt x="5381697" y="6162248"/>
                  <a:pt x="5376955" y="6159491"/>
                  <a:pt x="5376229" y="6158022"/>
                </a:cubicBezTo>
                <a:lnTo>
                  <a:pt x="5376237" y="6157968"/>
                </a:lnTo>
                <a:cubicBezTo>
                  <a:pt x="5375135" y="6155593"/>
                  <a:pt x="5375862" y="6153382"/>
                  <a:pt x="5377151" y="6151180"/>
                </a:cubicBezTo>
                <a:close/>
                <a:moveTo>
                  <a:pt x="5632859" y="6120404"/>
                </a:moveTo>
                <a:cubicBezTo>
                  <a:pt x="5632859" y="6120404"/>
                  <a:pt x="5584796" y="6133425"/>
                  <a:pt x="5557644" y="6168458"/>
                </a:cubicBezTo>
                <a:cubicBezTo>
                  <a:pt x="5530688" y="6203507"/>
                  <a:pt x="5516550" y="6273574"/>
                  <a:pt x="5516550" y="6273574"/>
                </a:cubicBezTo>
                <a:lnTo>
                  <a:pt x="5496569" y="6274496"/>
                </a:lnTo>
                <a:cubicBezTo>
                  <a:pt x="5491966" y="6279570"/>
                  <a:pt x="5486930" y="6284233"/>
                  <a:pt x="5481516" y="6288431"/>
                </a:cubicBezTo>
                <a:cubicBezTo>
                  <a:pt x="5472533" y="6295406"/>
                  <a:pt x="5454560" y="6305491"/>
                  <a:pt x="5454560" y="6305491"/>
                </a:cubicBezTo>
                <a:cubicBezTo>
                  <a:pt x="5454560" y="6305491"/>
                  <a:pt x="5461160" y="6308428"/>
                  <a:pt x="5480235" y="6307693"/>
                </a:cubicBezTo>
                <a:cubicBezTo>
                  <a:pt x="5499677" y="6306967"/>
                  <a:pt x="5511605" y="6305491"/>
                  <a:pt x="5511605" y="6305491"/>
                </a:cubicBezTo>
                <a:cubicBezTo>
                  <a:pt x="5511605" y="6305491"/>
                  <a:pt x="5505551" y="6429689"/>
                  <a:pt x="5498576" y="6468745"/>
                </a:cubicBezTo>
                <a:cubicBezTo>
                  <a:pt x="5491601" y="6507801"/>
                  <a:pt x="5480610" y="6539913"/>
                  <a:pt x="5475470" y="6544874"/>
                </a:cubicBezTo>
                <a:cubicBezTo>
                  <a:pt x="5470510" y="6549826"/>
                  <a:pt x="5441351" y="6556973"/>
                  <a:pt x="5412364" y="6553864"/>
                </a:cubicBezTo>
                <a:cubicBezTo>
                  <a:pt x="5383384" y="6550927"/>
                  <a:pt x="5344859" y="6537164"/>
                  <a:pt x="5321191" y="6523400"/>
                </a:cubicBezTo>
                <a:cubicBezTo>
                  <a:pt x="5303952" y="6513308"/>
                  <a:pt x="5296648" y="6505091"/>
                  <a:pt x="5292946" y="6497014"/>
                </a:cubicBezTo>
                <a:cubicBezTo>
                  <a:pt x="5288907" y="6488031"/>
                  <a:pt x="5294235" y="6483805"/>
                  <a:pt x="5294235" y="6483805"/>
                </a:cubicBezTo>
                <a:lnTo>
                  <a:pt x="5290399" y="6482157"/>
                </a:lnTo>
                <a:cubicBezTo>
                  <a:pt x="5290399" y="6482157"/>
                  <a:pt x="5287275" y="6484907"/>
                  <a:pt x="5284338" y="6490750"/>
                </a:cubicBezTo>
                <a:cubicBezTo>
                  <a:pt x="5276277" y="6506372"/>
                  <a:pt x="5274613" y="6518261"/>
                  <a:pt x="5276277" y="6530743"/>
                </a:cubicBezTo>
                <a:cubicBezTo>
                  <a:pt x="5277550" y="6540827"/>
                  <a:pt x="5300296" y="6566878"/>
                  <a:pt x="5335329" y="6577884"/>
                </a:cubicBezTo>
                <a:cubicBezTo>
                  <a:pt x="5370363" y="6588890"/>
                  <a:pt x="5397522" y="6593834"/>
                  <a:pt x="5416418" y="6589983"/>
                </a:cubicBezTo>
                <a:cubicBezTo>
                  <a:pt x="5435477" y="6585953"/>
                  <a:pt x="5498576" y="6550021"/>
                  <a:pt x="5514581" y="6527837"/>
                </a:cubicBezTo>
                <a:cubicBezTo>
                  <a:pt x="5530540" y="6505817"/>
                  <a:pt x="5540624" y="6485829"/>
                  <a:pt x="5545576" y="6464730"/>
                </a:cubicBezTo>
                <a:cubicBezTo>
                  <a:pt x="5550528" y="6443632"/>
                  <a:pt x="5563542" y="6295422"/>
                  <a:pt x="5563542" y="6295422"/>
                </a:cubicBezTo>
                <a:lnTo>
                  <a:pt x="5603528" y="6285330"/>
                </a:lnTo>
                <a:cubicBezTo>
                  <a:pt x="5603528" y="6285330"/>
                  <a:pt x="5592529" y="6331416"/>
                  <a:pt x="5588491" y="6366410"/>
                </a:cubicBezTo>
                <a:cubicBezTo>
                  <a:pt x="5584453" y="6401405"/>
                  <a:pt x="5583539" y="6443640"/>
                  <a:pt x="5583539" y="6443640"/>
                </a:cubicBezTo>
                <a:cubicBezTo>
                  <a:pt x="5583539" y="6443640"/>
                  <a:pt x="5588491" y="6438688"/>
                  <a:pt x="5606652" y="6428588"/>
                </a:cubicBezTo>
                <a:cubicBezTo>
                  <a:pt x="5627742" y="6416871"/>
                  <a:pt x="5641685" y="6411528"/>
                  <a:pt x="5641685" y="6411528"/>
                </a:cubicBezTo>
                <a:cubicBezTo>
                  <a:pt x="5641685" y="6411528"/>
                  <a:pt x="5639670" y="6393562"/>
                  <a:pt x="5642607" y="6360357"/>
                </a:cubicBezTo>
                <a:cubicBezTo>
                  <a:pt x="5645536" y="6327339"/>
                  <a:pt x="5662596" y="6254124"/>
                  <a:pt x="5662596" y="6254124"/>
                </a:cubicBezTo>
                <a:lnTo>
                  <a:pt x="5567369" y="6270098"/>
                </a:lnTo>
                <a:cubicBezTo>
                  <a:pt x="5567369" y="6270098"/>
                  <a:pt x="5576360" y="6207007"/>
                  <a:pt x="5590483" y="6179847"/>
                </a:cubicBezTo>
                <a:cubicBezTo>
                  <a:pt x="5604410" y="6152891"/>
                  <a:pt x="5607535" y="6147743"/>
                  <a:pt x="5615612" y="6139869"/>
                </a:cubicBezTo>
                <a:cubicBezTo>
                  <a:pt x="5623688" y="6131792"/>
                  <a:pt x="5633577" y="6123903"/>
                  <a:pt x="5633577" y="6123903"/>
                </a:cubicBezTo>
                <a:close/>
                <a:moveTo>
                  <a:pt x="5750988" y="6103524"/>
                </a:moveTo>
                <a:lnTo>
                  <a:pt x="5749699" y="6104813"/>
                </a:lnTo>
                <a:cubicBezTo>
                  <a:pt x="5752995" y="6108109"/>
                  <a:pt x="5754097" y="6109210"/>
                  <a:pt x="5750433" y="6113069"/>
                </a:cubicBezTo>
                <a:cubicBezTo>
                  <a:pt x="5744356" y="6119279"/>
                  <a:pt x="5738513" y="6125528"/>
                  <a:pt x="5732639" y="6131777"/>
                </a:cubicBezTo>
                <a:cubicBezTo>
                  <a:pt x="5731350" y="6133058"/>
                  <a:pt x="5728593" y="6136011"/>
                  <a:pt x="5726765" y="6136370"/>
                </a:cubicBezTo>
                <a:cubicBezTo>
                  <a:pt x="5724937" y="6136729"/>
                  <a:pt x="5721625" y="6133433"/>
                  <a:pt x="5720352" y="6132144"/>
                </a:cubicBezTo>
                <a:lnTo>
                  <a:pt x="5719977" y="6131777"/>
                </a:lnTo>
                <a:lnTo>
                  <a:pt x="5718704" y="6133058"/>
                </a:lnTo>
                <a:cubicBezTo>
                  <a:pt x="5721078" y="6135097"/>
                  <a:pt x="5723281" y="6137299"/>
                  <a:pt x="5725484" y="6139307"/>
                </a:cubicBezTo>
                <a:lnTo>
                  <a:pt x="5728609" y="6142244"/>
                </a:lnTo>
                <a:lnTo>
                  <a:pt x="5745810" y="6158712"/>
                </a:lnTo>
                <a:lnTo>
                  <a:pt x="5745778" y="6158741"/>
                </a:lnTo>
                <a:lnTo>
                  <a:pt x="5745856" y="6158757"/>
                </a:lnTo>
                <a:lnTo>
                  <a:pt x="5745810" y="6158712"/>
                </a:lnTo>
                <a:lnTo>
                  <a:pt x="5754948" y="6150493"/>
                </a:lnTo>
                <a:lnTo>
                  <a:pt x="5754026" y="6149391"/>
                </a:lnTo>
                <a:cubicBezTo>
                  <a:pt x="5751089" y="6150852"/>
                  <a:pt x="5745590" y="6153055"/>
                  <a:pt x="5742106" y="6151594"/>
                </a:cubicBezTo>
                <a:cubicBezTo>
                  <a:pt x="5740372" y="6150724"/>
                  <a:pt x="5738763" y="6149611"/>
                  <a:pt x="5737341" y="6148290"/>
                </a:cubicBezTo>
                <a:cubicBezTo>
                  <a:pt x="5736420" y="6147368"/>
                  <a:pt x="5731467" y="6142603"/>
                  <a:pt x="5731655" y="6141681"/>
                </a:cubicBezTo>
                <a:cubicBezTo>
                  <a:pt x="5731835" y="6141314"/>
                  <a:pt x="5735686" y="6137096"/>
                  <a:pt x="5736232" y="6136542"/>
                </a:cubicBezTo>
                <a:lnTo>
                  <a:pt x="5742653" y="6129762"/>
                </a:lnTo>
                <a:cubicBezTo>
                  <a:pt x="5743028" y="6129582"/>
                  <a:pt x="5744262" y="6128106"/>
                  <a:pt x="5744489" y="6128106"/>
                </a:cubicBezTo>
                <a:cubicBezTo>
                  <a:pt x="5744715" y="6128106"/>
                  <a:pt x="5745082" y="6128481"/>
                  <a:pt x="5745270" y="6128660"/>
                </a:cubicBezTo>
                <a:cubicBezTo>
                  <a:pt x="5746918" y="6130129"/>
                  <a:pt x="5751128" y="6133792"/>
                  <a:pt x="5751128" y="6135815"/>
                </a:cubicBezTo>
                <a:cubicBezTo>
                  <a:pt x="5751128" y="6137643"/>
                  <a:pt x="5749886" y="6139119"/>
                  <a:pt x="5748785" y="6140580"/>
                </a:cubicBezTo>
                <a:lnTo>
                  <a:pt x="5750066" y="6141681"/>
                </a:lnTo>
                <a:lnTo>
                  <a:pt x="5760158" y="6131230"/>
                </a:lnTo>
                <a:lnTo>
                  <a:pt x="5758869" y="6130129"/>
                </a:lnTo>
                <a:cubicBezTo>
                  <a:pt x="5756487" y="6131957"/>
                  <a:pt x="5754659" y="6133605"/>
                  <a:pt x="5751534" y="6131777"/>
                </a:cubicBezTo>
                <a:cubicBezTo>
                  <a:pt x="5749722" y="6130573"/>
                  <a:pt x="5748051" y="6129158"/>
                  <a:pt x="5746574" y="6127559"/>
                </a:cubicBezTo>
                <a:lnTo>
                  <a:pt x="5745848" y="6126825"/>
                </a:lnTo>
                <a:lnTo>
                  <a:pt x="5746574" y="6126090"/>
                </a:lnTo>
                <a:cubicBezTo>
                  <a:pt x="5749886" y="6122794"/>
                  <a:pt x="5753183" y="6119482"/>
                  <a:pt x="5756487" y="6115998"/>
                </a:cubicBezTo>
                <a:cubicBezTo>
                  <a:pt x="5757127" y="6115179"/>
                  <a:pt x="5757861" y="6114439"/>
                  <a:pt x="5758682" y="6113795"/>
                </a:cubicBezTo>
                <a:cubicBezTo>
                  <a:pt x="5759424" y="6113795"/>
                  <a:pt x="5760705" y="6115272"/>
                  <a:pt x="5761259" y="6115631"/>
                </a:cubicBezTo>
                <a:cubicBezTo>
                  <a:pt x="5767493" y="6121529"/>
                  <a:pt x="5769875" y="6124653"/>
                  <a:pt x="5767672" y="6133245"/>
                </a:cubicBezTo>
                <a:lnTo>
                  <a:pt x="5769321" y="6133980"/>
                </a:lnTo>
                <a:cubicBezTo>
                  <a:pt x="5770852" y="6130819"/>
                  <a:pt x="5772203" y="6127572"/>
                  <a:pt x="5773359" y="6124255"/>
                </a:cubicBezTo>
                <a:lnTo>
                  <a:pt x="5770055" y="6120958"/>
                </a:lnTo>
                <a:cubicBezTo>
                  <a:pt x="5766212" y="6117287"/>
                  <a:pt x="5761986" y="6114170"/>
                  <a:pt x="5758135" y="6110499"/>
                </a:cubicBezTo>
                <a:cubicBezTo>
                  <a:pt x="5755752" y="6108296"/>
                  <a:pt x="5753331" y="6105914"/>
                  <a:pt x="5750988" y="6103524"/>
                </a:cubicBezTo>
                <a:close/>
                <a:moveTo>
                  <a:pt x="5423737" y="6101532"/>
                </a:moveTo>
                <a:cubicBezTo>
                  <a:pt x="5423541" y="6102126"/>
                  <a:pt x="5423154" y="6102639"/>
                  <a:pt x="5422636" y="6102992"/>
                </a:cubicBezTo>
                <a:cubicBezTo>
                  <a:pt x="5422269" y="6103180"/>
                  <a:pt x="5422081" y="6103367"/>
                  <a:pt x="5421722" y="6103539"/>
                </a:cubicBezTo>
                <a:cubicBezTo>
                  <a:pt x="5419519" y="6104828"/>
                  <a:pt x="5417137" y="6105929"/>
                  <a:pt x="5415122" y="6107578"/>
                </a:cubicBezTo>
                <a:cubicBezTo>
                  <a:pt x="5409974" y="6112163"/>
                  <a:pt x="5408326" y="6120458"/>
                  <a:pt x="5413099" y="6125926"/>
                </a:cubicBezTo>
                <a:cubicBezTo>
                  <a:pt x="5416770" y="6130136"/>
                  <a:pt x="5421910" y="6130511"/>
                  <a:pt x="5426854" y="6129222"/>
                </a:cubicBezTo>
                <a:cubicBezTo>
                  <a:pt x="5432174" y="6127941"/>
                  <a:pt x="5439149" y="6124825"/>
                  <a:pt x="5443547" y="6129777"/>
                </a:cubicBezTo>
                <a:cubicBezTo>
                  <a:pt x="5446574" y="6133313"/>
                  <a:pt x="5446166" y="6138634"/>
                  <a:pt x="5442633" y="6141666"/>
                </a:cubicBezTo>
                <a:cubicBezTo>
                  <a:pt x="5441516" y="6142513"/>
                  <a:pt x="5440282" y="6143195"/>
                  <a:pt x="5438969" y="6143689"/>
                </a:cubicBezTo>
                <a:cubicBezTo>
                  <a:pt x="5434775" y="6144970"/>
                  <a:pt x="5430924" y="6142580"/>
                  <a:pt x="5427252" y="6140752"/>
                </a:cubicBezTo>
                <a:lnTo>
                  <a:pt x="5426151" y="6142220"/>
                </a:lnTo>
                <a:cubicBezTo>
                  <a:pt x="5428842" y="6144918"/>
                  <a:pt x="5431713" y="6147432"/>
                  <a:pt x="5434743" y="6149743"/>
                </a:cubicBezTo>
                <a:cubicBezTo>
                  <a:pt x="5437493" y="6148118"/>
                  <a:pt x="5440430" y="6146470"/>
                  <a:pt x="5442820" y="6144275"/>
                </a:cubicBezTo>
                <a:cubicBezTo>
                  <a:pt x="5443758" y="6143573"/>
                  <a:pt x="5444618" y="6142772"/>
                  <a:pt x="5445382" y="6141884"/>
                </a:cubicBezTo>
                <a:lnTo>
                  <a:pt x="5445359" y="6141892"/>
                </a:lnTo>
                <a:cubicBezTo>
                  <a:pt x="5449585" y="6137120"/>
                  <a:pt x="5451233" y="6129418"/>
                  <a:pt x="5446648" y="6124458"/>
                </a:cubicBezTo>
                <a:cubicBezTo>
                  <a:pt x="5440594" y="6117498"/>
                  <a:pt x="5433619" y="6120607"/>
                  <a:pt x="5426096" y="6122263"/>
                </a:cubicBezTo>
                <a:cubicBezTo>
                  <a:pt x="5422613" y="6122997"/>
                  <a:pt x="5418027" y="6123919"/>
                  <a:pt x="5415278" y="6120794"/>
                </a:cubicBezTo>
                <a:cubicBezTo>
                  <a:pt x="5415175" y="6120683"/>
                  <a:pt x="5415076" y="6120569"/>
                  <a:pt x="5414979" y="6120452"/>
                </a:cubicBezTo>
                <a:cubicBezTo>
                  <a:pt x="5412371" y="6117274"/>
                  <a:pt x="5412834" y="6112584"/>
                  <a:pt x="5416012" y="6109976"/>
                </a:cubicBezTo>
                <a:cubicBezTo>
                  <a:pt x="5420410" y="6106125"/>
                  <a:pt x="5426096" y="6107773"/>
                  <a:pt x="5430682" y="6110155"/>
                </a:cubicBezTo>
                <a:lnTo>
                  <a:pt x="5431783" y="6108687"/>
                </a:lnTo>
                <a:lnTo>
                  <a:pt x="5426495" y="6103914"/>
                </a:lnTo>
                <a:cubicBezTo>
                  <a:pt x="5425672" y="6103015"/>
                  <a:pt x="5424747" y="6102215"/>
                  <a:pt x="5423737" y="6101532"/>
                </a:cubicBezTo>
                <a:close/>
                <a:moveTo>
                  <a:pt x="5480072" y="6067389"/>
                </a:moveTo>
                <a:lnTo>
                  <a:pt x="5462645" y="6075981"/>
                </a:lnTo>
                <a:lnTo>
                  <a:pt x="5463559" y="6077645"/>
                </a:lnTo>
                <a:cubicBezTo>
                  <a:pt x="5467410" y="6076168"/>
                  <a:pt x="5469058" y="6074520"/>
                  <a:pt x="5471448" y="6079293"/>
                </a:cubicBezTo>
                <a:cubicBezTo>
                  <a:pt x="5471995" y="6080574"/>
                  <a:pt x="5472549" y="6081855"/>
                  <a:pt x="5473096" y="6082956"/>
                </a:cubicBezTo>
                <a:cubicBezTo>
                  <a:pt x="5476400" y="6089744"/>
                  <a:pt x="5479705" y="6096720"/>
                  <a:pt x="5483009" y="6103500"/>
                </a:cubicBezTo>
                <a:cubicBezTo>
                  <a:pt x="5485758" y="6109007"/>
                  <a:pt x="5487055" y="6109929"/>
                  <a:pt x="5480806" y="6113225"/>
                </a:cubicBezTo>
                <a:lnTo>
                  <a:pt x="5481720" y="6114881"/>
                </a:lnTo>
                <a:lnTo>
                  <a:pt x="5499147" y="6106289"/>
                </a:lnTo>
                <a:lnTo>
                  <a:pt x="5498233" y="6104633"/>
                </a:lnTo>
                <a:cubicBezTo>
                  <a:pt x="5491789" y="6107210"/>
                  <a:pt x="5491789" y="6106468"/>
                  <a:pt x="5488859" y="6100602"/>
                </a:cubicBezTo>
                <a:cubicBezTo>
                  <a:pt x="5485930" y="6094556"/>
                  <a:pt x="5482806" y="6088682"/>
                  <a:pt x="5479869" y="6082636"/>
                </a:cubicBezTo>
                <a:cubicBezTo>
                  <a:pt x="5479142" y="6081160"/>
                  <a:pt x="5475830" y="6074926"/>
                  <a:pt x="5476018" y="6073645"/>
                </a:cubicBezTo>
                <a:lnTo>
                  <a:pt x="5476033" y="6073622"/>
                </a:lnTo>
                <a:cubicBezTo>
                  <a:pt x="5476221" y="6071599"/>
                  <a:pt x="5479337" y="6070310"/>
                  <a:pt x="5480986" y="6069037"/>
                </a:cubicBezTo>
                <a:close/>
                <a:moveTo>
                  <a:pt x="5684968" y="6064288"/>
                </a:moveTo>
                <a:lnTo>
                  <a:pt x="5684226" y="6065936"/>
                </a:lnTo>
                <a:cubicBezTo>
                  <a:pt x="5685515" y="6066850"/>
                  <a:pt x="5688077" y="6067951"/>
                  <a:pt x="5688444" y="6069615"/>
                </a:cubicBezTo>
                <a:cubicBezTo>
                  <a:pt x="5688772" y="6070888"/>
                  <a:pt x="5686975" y="6074013"/>
                  <a:pt x="5686429" y="6075301"/>
                </a:cubicBezTo>
                <a:lnTo>
                  <a:pt x="5675087" y="6098587"/>
                </a:lnTo>
                <a:cubicBezTo>
                  <a:pt x="5672337" y="6104273"/>
                  <a:pt x="5671416" y="6103359"/>
                  <a:pt x="5666276" y="6101524"/>
                </a:cubicBezTo>
                <a:lnTo>
                  <a:pt x="5665362" y="6103172"/>
                </a:lnTo>
                <a:cubicBezTo>
                  <a:pt x="5667385" y="6104094"/>
                  <a:pt x="5669400" y="6105008"/>
                  <a:pt x="5671236" y="6105929"/>
                </a:cubicBezTo>
                <a:cubicBezTo>
                  <a:pt x="5675274" y="6107757"/>
                  <a:pt x="5679125" y="6109780"/>
                  <a:pt x="5683156" y="6111796"/>
                </a:cubicBezTo>
                <a:lnTo>
                  <a:pt x="5684077" y="6110147"/>
                </a:lnTo>
                <a:cubicBezTo>
                  <a:pt x="5682609" y="6109413"/>
                  <a:pt x="5679672" y="6107757"/>
                  <a:pt x="5679313" y="6105929"/>
                </a:cubicBezTo>
                <a:cubicBezTo>
                  <a:pt x="5679125" y="6105008"/>
                  <a:pt x="5679672" y="6103906"/>
                  <a:pt x="5680039" y="6102992"/>
                </a:cubicBezTo>
                <a:lnTo>
                  <a:pt x="5685507" y="6091986"/>
                </a:lnTo>
                <a:cubicBezTo>
                  <a:pt x="5687522" y="6087760"/>
                  <a:pt x="5689538" y="6083550"/>
                  <a:pt x="5691561" y="6079324"/>
                </a:cubicBezTo>
                <a:cubicBezTo>
                  <a:pt x="5692467" y="6077676"/>
                  <a:pt x="5694498" y="6073091"/>
                  <a:pt x="5695591" y="6071810"/>
                </a:cubicBezTo>
                <a:cubicBezTo>
                  <a:pt x="5696505" y="6072177"/>
                  <a:pt x="5697427" y="6072536"/>
                  <a:pt x="5698341" y="6072911"/>
                </a:cubicBezTo>
                <a:cubicBezTo>
                  <a:pt x="5700184" y="6073825"/>
                  <a:pt x="5702567" y="6075473"/>
                  <a:pt x="5703668" y="6077309"/>
                </a:cubicBezTo>
                <a:cubicBezTo>
                  <a:pt x="5705496" y="6080426"/>
                  <a:pt x="5705316" y="6084636"/>
                  <a:pt x="5703848" y="6087760"/>
                </a:cubicBezTo>
                <a:cubicBezTo>
                  <a:pt x="5702192" y="6091252"/>
                  <a:pt x="5697982" y="6094923"/>
                  <a:pt x="5693943" y="6094377"/>
                </a:cubicBezTo>
                <a:cubicBezTo>
                  <a:pt x="5692935" y="6094180"/>
                  <a:pt x="5691943" y="6093868"/>
                  <a:pt x="5691006" y="6093447"/>
                </a:cubicBezTo>
                <a:lnTo>
                  <a:pt x="5688256" y="6091799"/>
                </a:lnTo>
                <a:lnTo>
                  <a:pt x="5687522" y="6093088"/>
                </a:lnTo>
                <a:cubicBezTo>
                  <a:pt x="5688983" y="6094116"/>
                  <a:pt x="5690514" y="6095035"/>
                  <a:pt x="5692107" y="6095837"/>
                </a:cubicBezTo>
                <a:lnTo>
                  <a:pt x="5692115" y="6095798"/>
                </a:lnTo>
                <a:cubicBezTo>
                  <a:pt x="5698169" y="6098766"/>
                  <a:pt x="5706605" y="6096751"/>
                  <a:pt x="5709542" y="6090330"/>
                </a:cubicBezTo>
                <a:cubicBezTo>
                  <a:pt x="5713213" y="6082816"/>
                  <a:pt x="5708987" y="6075848"/>
                  <a:pt x="5702028" y="6072364"/>
                </a:cubicBezTo>
                <a:cubicBezTo>
                  <a:pt x="5701653" y="6072364"/>
                  <a:pt x="5701465" y="6072177"/>
                  <a:pt x="5701106" y="6071990"/>
                </a:cubicBezTo>
                <a:cubicBezTo>
                  <a:pt x="5697435" y="6070341"/>
                  <a:pt x="5693576" y="6068693"/>
                  <a:pt x="5689912" y="6066850"/>
                </a:cubicBezTo>
                <a:cubicBezTo>
                  <a:pt x="5688264" y="6066123"/>
                  <a:pt x="5686616" y="6065202"/>
                  <a:pt x="5684968" y="6064288"/>
                </a:cubicBezTo>
                <a:close/>
                <a:moveTo>
                  <a:pt x="5629711" y="6047962"/>
                </a:moveTo>
                <a:cubicBezTo>
                  <a:pt x="5622900" y="6046861"/>
                  <a:pt x="5615409" y="6050899"/>
                  <a:pt x="5614307" y="6058054"/>
                </a:cubicBezTo>
                <a:cubicBezTo>
                  <a:pt x="5613409" y="6063374"/>
                  <a:pt x="5616518" y="6067584"/>
                  <a:pt x="5620556" y="6070709"/>
                </a:cubicBezTo>
                <a:cubicBezTo>
                  <a:pt x="5624954" y="6073825"/>
                  <a:pt x="5631742" y="6077309"/>
                  <a:pt x="5630641" y="6083910"/>
                </a:cubicBezTo>
                <a:cubicBezTo>
                  <a:pt x="5629727" y="6088483"/>
                  <a:pt x="5625337" y="6091495"/>
                  <a:pt x="5620744" y="6090697"/>
                </a:cubicBezTo>
                <a:cubicBezTo>
                  <a:pt x="5619400" y="6090310"/>
                  <a:pt x="5618104" y="6089756"/>
                  <a:pt x="5616893" y="6089049"/>
                </a:cubicBezTo>
                <a:cubicBezTo>
                  <a:pt x="5613222" y="6086815"/>
                  <a:pt x="5612667" y="6082082"/>
                  <a:pt x="5611753" y="6078223"/>
                </a:cubicBezTo>
                <a:lnTo>
                  <a:pt x="5609918" y="6078223"/>
                </a:lnTo>
                <a:cubicBezTo>
                  <a:pt x="5609730" y="6082082"/>
                  <a:pt x="5609550" y="6085933"/>
                  <a:pt x="5609730" y="6089784"/>
                </a:cubicBezTo>
                <a:cubicBezTo>
                  <a:pt x="5612769" y="6090979"/>
                  <a:pt x="5615901" y="6091900"/>
                  <a:pt x="5619104" y="6092533"/>
                </a:cubicBezTo>
                <a:cubicBezTo>
                  <a:pt x="5620252" y="6092761"/>
                  <a:pt x="5621416" y="6092886"/>
                  <a:pt x="5622587" y="6092908"/>
                </a:cubicBezTo>
                <a:lnTo>
                  <a:pt x="5622564" y="6092924"/>
                </a:lnTo>
                <a:cubicBezTo>
                  <a:pt x="5628977" y="6093103"/>
                  <a:pt x="5635952" y="6089612"/>
                  <a:pt x="5636866" y="6083011"/>
                </a:cubicBezTo>
                <a:cubicBezTo>
                  <a:pt x="5638335" y="6074028"/>
                  <a:pt x="5631555" y="6070545"/>
                  <a:pt x="5625493" y="6065772"/>
                </a:cubicBezTo>
                <a:cubicBezTo>
                  <a:pt x="5622744" y="6063569"/>
                  <a:pt x="5619080" y="6060632"/>
                  <a:pt x="5619807" y="6056601"/>
                </a:cubicBezTo>
                <a:cubicBezTo>
                  <a:pt x="5619822" y="6056477"/>
                  <a:pt x="5619846" y="6056353"/>
                  <a:pt x="5619869" y="6056230"/>
                </a:cubicBezTo>
                <a:cubicBezTo>
                  <a:pt x="5620666" y="6052191"/>
                  <a:pt x="5624579" y="6049560"/>
                  <a:pt x="5628618" y="6050352"/>
                </a:cubicBezTo>
                <a:cubicBezTo>
                  <a:pt x="5634484" y="6051454"/>
                  <a:pt x="5636687" y="6056766"/>
                  <a:pt x="5637788" y="6061905"/>
                </a:cubicBezTo>
                <a:lnTo>
                  <a:pt x="5639616" y="6061718"/>
                </a:lnTo>
                <a:lnTo>
                  <a:pt x="5639991" y="6054563"/>
                </a:lnTo>
                <a:cubicBezTo>
                  <a:pt x="5640077" y="6053343"/>
                  <a:pt x="5640077" y="6052119"/>
                  <a:pt x="5639991" y="6050899"/>
                </a:cubicBezTo>
                <a:cubicBezTo>
                  <a:pt x="5639381" y="6050990"/>
                  <a:pt x="5638764" y="6050990"/>
                  <a:pt x="5638155" y="6050899"/>
                </a:cubicBezTo>
                <a:cubicBezTo>
                  <a:pt x="5637780" y="6050803"/>
                  <a:pt x="5637413" y="6050681"/>
                  <a:pt x="5637054" y="6050532"/>
                </a:cubicBezTo>
                <a:cubicBezTo>
                  <a:pt x="5634663" y="6049618"/>
                  <a:pt x="5632281" y="6048329"/>
                  <a:pt x="5629711" y="6047962"/>
                </a:cubicBezTo>
                <a:close/>
                <a:moveTo>
                  <a:pt x="5572338" y="6044049"/>
                </a:moveTo>
                <a:lnTo>
                  <a:pt x="5554372" y="6046798"/>
                </a:lnTo>
                <a:lnTo>
                  <a:pt x="5554552" y="6048634"/>
                </a:lnTo>
                <a:cubicBezTo>
                  <a:pt x="5562996" y="6047900"/>
                  <a:pt x="5563168" y="6050837"/>
                  <a:pt x="5564277" y="6058359"/>
                </a:cubicBezTo>
                <a:lnTo>
                  <a:pt x="5567401" y="6077981"/>
                </a:lnTo>
                <a:cubicBezTo>
                  <a:pt x="5560426" y="6072669"/>
                  <a:pt x="5553466" y="6067123"/>
                  <a:pt x="5546491" y="6061655"/>
                </a:cubicBezTo>
                <a:cubicBezTo>
                  <a:pt x="5542819" y="6058937"/>
                  <a:pt x="5539328" y="6056000"/>
                  <a:pt x="5535852" y="6053063"/>
                </a:cubicBezTo>
                <a:cubicBezTo>
                  <a:pt x="5534847" y="6052306"/>
                  <a:pt x="5533923" y="6051447"/>
                  <a:pt x="5533094" y="6050501"/>
                </a:cubicBezTo>
                <a:lnTo>
                  <a:pt x="5520995" y="6052329"/>
                </a:lnTo>
                <a:lnTo>
                  <a:pt x="5521174" y="6054164"/>
                </a:lnTo>
                <a:cubicBezTo>
                  <a:pt x="5526642" y="6053805"/>
                  <a:pt x="5528853" y="6054719"/>
                  <a:pt x="5529767" y="6060585"/>
                </a:cubicBezTo>
                <a:cubicBezTo>
                  <a:pt x="5530868" y="6067373"/>
                  <a:pt x="5531423" y="6074348"/>
                  <a:pt x="5532345" y="6081316"/>
                </a:cubicBezTo>
                <a:cubicBezTo>
                  <a:pt x="5532524" y="6083331"/>
                  <a:pt x="5533618" y="6088651"/>
                  <a:pt x="5532704" y="6090486"/>
                </a:cubicBezTo>
                <a:cubicBezTo>
                  <a:pt x="5531790" y="6092322"/>
                  <a:pt x="5528853" y="6092689"/>
                  <a:pt x="5527017" y="6093236"/>
                </a:cubicBezTo>
                <a:lnTo>
                  <a:pt x="5527384" y="6095072"/>
                </a:lnTo>
                <a:lnTo>
                  <a:pt x="5544991" y="6092322"/>
                </a:lnTo>
                <a:lnTo>
                  <a:pt x="5544632" y="6090486"/>
                </a:lnTo>
                <a:cubicBezTo>
                  <a:pt x="5542429" y="6090486"/>
                  <a:pt x="5538758" y="6090861"/>
                  <a:pt x="5537297" y="6089018"/>
                </a:cubicBezTo>
                <a:cubicBezTo>
                  <a:pt x="5536195" y="6087370"/>
                  <a:pt x="5535453" y="6082597"/>
                  <a:pt x="5535094" y="6080582"/>
                </a:cubicBezTo>
                <a:cubicBezTo>
                  <a:pt x="5533993" y="6073427"/>
                  <a:pt x="5532891" y="6066459"/>
                  <a:pt x="5531790" y="6059304"/>
                </a:cubicBezTo>
                <a:lnTo>
                  <a:pt x="5531610" y="6058570"/>
                </a:lnTo>
                <a:cubicBezTo>
                  <a:pt x="5538211" y="6063702"/>
                  <a:pt x="5544819" y="6069029"/>
                  <a:pt x="5551420" y="6074348"/>
                </a:cubicBezTo>
                <a:cubicBezTo>
                  <a:pt x="5554716" y="6076911"/>
                  <a:pt x="5558028" y="6079660"/>
                  <a:pt x="5561324" y="6082238"/>
                </a:cubicBezTo>
                <a:cubicBezTo>
                  <a:pt x="5563152" y="6083886"/>
                  <a:pt x="5565175" y="6085534"/>
                  <a:pt x="5567011" y="6087182"/>
                </a:cubicBezTo>
                <a:cubicBezTo>
                  <a:pt x="5567839" y="6087956"/>
                  <a:pt x="5568578" y="6088821"/>
                  <a:pt x="5569213" y="6089760"/>
                </a:cubicBezTo>
                <a:lnTo>
                  <a:pt x="5571229" y="6088838"/>
                </a:lnTo>
                <a:cubicBezTo>
                  <a:pt x="5570550" y="6086371"/>
                  <a:pt x="5570059" y="6083857"/>
                  <a:pt x="5569760" y="6081316"/>
                </a:cubicBezTo>
                <a:cubicBezTo>
                  <a:pt x="5568471" y="6073614"/>
                  <a:pt x="5567558" y="6065912"/>
                  <a:pt x="5566636" y="6058203"/>
                </a:cubicBezTo>
                <a:cubicBezTo>
                  <a:pt x="5566456" y="6056586"/>
                  <a:pt x="5565534" y="6051079"/>
                  <a:pt x="5566269" y="6049610"/>
                </a:cubicBezTo>
                <a:lnTo>
                  <a:pt x="5566269" y="6049548"/>
                </a:lnTo>
                <a:cubicBezTo>
                  <a:pt x="5567386" y="6047158"/>
                  <a:pt x="5569588" y="6046431"/>
                  <a:pt x="5572518" y="6045697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0" tIns="936000" rIns="0" bIns="0" rtlCol="0" anchor="ctr">
            <a:noAutofit/>
          </a:bodyPr>
          <a:lstStyle>
            <a:lvl1pPr marL="0" indent="0" algn="ctr">
              <a:buNone/>
              <a:defRPr lang="sv-SE" sz="1400" dirty="0"/>
            </a:lvl1pPr>
          </a:lstStyle>
          <a:p>
            <a:pPr marL="182563" lvl="0" indent="-182563" algn="ctr"/>
            <a:r>
              <a:rPr lang="sv-SE" dirty="0"/>
              <a:t>Plats för bild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DEACF1E-A872-4C1B-8EDE-EDBEB91B27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79CFDBF-FBAB-4A50-A2AA-59ADF75ED8B3}" type="datetimeFigureOut">
              <a:rPr lang="sv-SE" smtClean="0"/>
              <a:pPr>
                <a:defRPr/>
              </a:pPr>
              <a:t>2025-10-28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4D1AE79-693D-4FD6-84BA-9D90E6D78E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17E8E25-E844-4238-B6D5-3A46738C8C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AB1A478-C845-4073-B153-36E21EB817F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3257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vsnitt bild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1322791A-24B5-4291-A6BB-4769CCF1D8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733811 w 12192000"/>
              <a:gd name="connsiteY0" fmla="*/ 6515753 h 6858000"/>
              <a:gd name="connsiteX1" fmla="*/ 11716017 w 12192000"/>
              <a:gd name="connsiteY1" fmla="*/ 6517948 h 6858000"/>
              <a:gd name="connsiteX2" fmla="*/ 11716197 w 12192000"/>
              <a:gd name="connsiteY2" fmla="*/ 6519791 h 6858000"/>
              <a:gd name="connsiteX3" fmla="*/ 11723352 w 12192000"/>
              <a:gd name="connsiteY3" fmla="*/ 6521439 h 6858000"/>
              <a:gd name="connsiteX4" fmla="*/ 11725375 w 12192000"/>
              <a:gd name="connsiteY4" fmla="*/ 6530032 h 6858000"/>
              <a:gd name="connsiteX5" fmla="*/ 11728124 w 12192000"/>
              <a:gd name="connsiteY5" fmla="*/ 6551302 h 6858000"/>
              <a:gd name="connsiteX6" fmla="*/ 11728124 w 12192000"/>
              <a:gd name="connsiteY6" fmla="*/ 6552083 h 6858000"/>
              <a:gd name="connsiteX7" fmla="*/ 11708674 w 12192000"/>
              <a:gd name="connsiteY7" fmla="*/ 6535757 h 6858000"/>
              <a:gd name="connsiteX8" fmla="*/ 11699137 w 12192000"/>
              <a:gd name="connsiteY8" fmla="*/ 6527493 h 6858000"/>
              <a:gd name="connsiteX9" fmla="*/ 11693450 w 12192000"/>
              <a:gd name="connsiteY9" fmla="*/ 6522361 h 6858000"/>
              <a:gd name="connsiteX10" fmla="*/ 11691256 w 12192000"/>
              <a:gd name="connsiteY10" fmla="*/ 6519799 h 6858000"/>
              <a:gd name="connsiteX11" fmla="*/ 11689232 w 12192000"/>
              <a:gd name="connsiteY11" fmla="*/ 6520713 h 6858000"/>
              <a:gd name="connsiteX12" fmla="*/ 11690513 w 12192000"/>
              <a:gd name="connsiteY12" fmla="*/ 6528415 h 6858000"/>
              <a:gd name="connsiteX13" fmla="*/ 11692904 w 12192000"/>
              <a:gd name="connsiteY13" fmla="*/ 6551528 h 6858000"/>
              <a:gd name="connsiteX14" fmla="*/ 11692904 w 12192000"/>
              <a:gd name="connsiteY14" fmla="*/ 6560120 h 6858000"/>
              <a:gd name="connsiteX15" fmla="*/ 11692872 w 12192000"/>
              <a:gd name="connsiteY15" fmla="*/ 6560144 h 6858000"/>
              <a:gd name="connsiteX16" fmla="*/ 11687186 w 12192000"/>
              <a:gd name="connsiteY16" fmla="*/ 6563081 h 6858000"/>
              <a:gd name="connsiteX17" fmla="*/ 11687373 w 12192000"/>
              <a:gd name="connsiteY17" fmla="*/ 6564729 h 6858000"/>
              <a:gd name="connsiteX18" fmla="*/ 11705339 w 12192000"/>
              <a:gd name="connsiteY18" fmla="*/ 6562526 h 6858000"/>
              <a:gd name="connsiteX19" fmla="*/ 11705152 w 12192000"/>
              <a:gd name="connsiteY19" fmla="*/ 6560691 h 6858000"/>
              <a:gd name="connsiteX20" fmla="*/ 11695614 w 12192000"/>
              <a:gd name="connsiteY20" fmla="*/ 6550786 h 6858000"/>
              <a:gd name="connsiteX21" fmla="*/ 11693271 w 12192000"/>
              <a:gd name="connsiteY21" fmla="*/ 6531164 h 6858000"/>
              <a:gd name="connsiteX22" fmla="*/ 11713627 w 12192000"/>
              <a:gd name="connsiteY22" fmla="*/ 6548224 h 6858000"/>
              <a:gd name="connsiteX23" fmla="*/ 11723899 w 12192000"/>
              <a:gd name="connsiteY23" fmla="*/ 6557207 h 6858000"/>
              <a:gd name="connsiteX24" fmla="*/ 11726648 w 12192000"/>
              <a:gd name="connsiteY24" fmla="*/ 6559956 h 6858000"/>
              <a:gd name="connsiteX25" fmla="*/ 11738763 w 12192000"/>
              <a:gd name="connsiteY25" fmla="*/ 6558496 h 6858000"/>
              <a:gd name="connsiteX26" fmla="*/ 11738576 w 12192000"/>
              <a:gd name="connsiteY26" fmla="*/ 6556660 h 6858000"/>
              <a:gd name="connsiteX27" fmla="*/ 11730140 w 12192000"/>
              <a:gd name="connsiteY27" fmla="*/ 6550060 h 6858000"/>
              <a:gd name="connsiteX28" fmla="*/ 11728312 w 12192000"/>
              <a:gd name="connsiteY28" fmla="*/ 6529321 h 6858000"/>
              <a:gd name="connsiteX29" fmla="*/ 11728124 w 12192000"/>
              <a:gd name="connsiteY29" fmla="*/ 6520150 h 6858000"/>
              <a:gd name="connsiteX30" fmla="*/ 11733998 w 12192000"/>
              <a:gd name="connsiteY30" fmla="*/ 6517588 h 6858000"/>
              <a:gd name="connsiteX31" fmla="*/ 11797098 w 12192000"/>
              <a:gd name="connsiteY31" fmla="*/ 6488578 h 6858000"/>
              <a:gd name="connsiteX32" fmla="*/ 11789029 w 12192000"/>
              <a:gd name="connsiteY32" fmla="*/ 6492796 h 6858000"/>
              <a:gd name="connsiteX33" fmla="*/ 11785178 w 12192000"/>
              <a:gd name="connsiteY33" fmla="*/ 6494631 h 6858000"/>
              <a:gd name="connsiteX34" fmla="*/ 11763892 w 12192000"/>
              <a:gd name="connsiteY34" fmla="*/ 6505091 h 6858000"/>
              <a:gd name="connsiteX35" fmla="*/ 11763877 w 12192000"/>
              <a:gd name="connsiteY35" fmla="*/ 6505137 h 6858000"/>
              <a:gd name="connsiteX36" fmla="*/ 11768103 w 12192000"/>
              <a:gd name="connsiteY36" fmla="*/ 6517425 h 6858000"/>
              <a:gd name="connsiteX37" fmla="*/ 11769376 w 12192000"/>
              <a:gd name="connsiteY37" fmla="*/ 6516878 h 6858000"/>
              <a:gd name="connsiteX38" fmla="*/ 11771399 w 12192000"/>
              <a:gd name="connsiteY38" fmla="*/ 6504763 h 6858000"/>
              <a:gd name="connsiteX39" fmla="*/ 11776164 w 12192000"/>
              <a:gd name="connsiteY39" fmla="*/ 6501279 h 6858000"/>
              <a:gd name="connsiteX40" fmla="*/ 11784241 w 12192000"/>
              <a:gd name="connsiteY40" fmla="*/ 6498154 h 6858000"/>
              <a:gd name="connsiteX41" fmla="*/ 11787537 w 12192000"/>
              <a:gd name="connsiteY41" fmla="*/ 6504208 h 6858000"/>
              <a:gd name="connsiteX42" fmla="*/ 11791763 w 12192000"/>
              <a:gd name="connsiteY42" fmla="*/ 6512644 h 6858000"/>
              <a:gd name="connsiteX43" fmla="*/ 11792677 w 12192000"/>
              <a:gd name="connsiteY43" fmla="*/ 6514855 h 6858000"/>
              <a:gd name="connsiteX44" fmla="*/ 11791763 w 12192000"/>
              <a:gd name="connsiteY44" fmla="*/ 6515401 h 6858000"/>
              <a:gd name="connsiteX45" fmla="*/ 11782952 w 12192000"/>
              <a:gd name="connsiteY45" fmla="*/ 6518331 h 6858000"/>
              <a:gd name="connsiteX46" fmla="*/ 11779288 w 12192000"/>
              <a:gd name="connsiteY46" fmla="*/ 6514480 h 6858000"/>
              <a:gd name="connsiteX47" fmla="*/ 11777812 w 12192000"/>
              <a:gd name="connsiteY47" fmla="*/ 6515214 h 6858000"/>
              <a:gd name="connsiteX48" fmla="*/ 11784241 w 12192000"/>
              <a:gd name="connsiteY48" fmla="*/ 6528243 h 6858000"/>
              <a:gd name="connsiteX49" fmla="*/ 11785709 w 12192000"/>
              <a:gd name="connsiteY49" fmla="*/ 6527462 h 6858000"/>
              <a:gd name="connsiteX50" fmla="*/ 11786623 w 12192000"/>
              <a:gd name="connsiteY50" fmla="*/ 6520127 h 6858000"/>
              <a:gd name="connsiteX51" fmla="*/ 11792310 w 12192000"/>
              <a:gd name="connsiteY51" fmla="*/ 6516831 h 6858000"/>
              <a:gd name="connsiteX52" fmla="*/ 11793411 w 12192000"/>
              <a:gd name="connsiteY52" fmla="*/ 6516464 h 6858000"/>
              <a:gd name="connsiteX53" fmla="*/ 11793958 w 12192000"/>
              <a:gd name="connsiteY53" fmla="*/ 6517378 h 6858000"/>
              <a:gd name="connsiteX54" fmla="*/ 11800207 w 12192000"/>
              <a:gd name="connsiteY54" fmla="*/ 6530040 h 6858000"/>
              <a:gd name="connsiteX55" fmla="*/ 11801488 w 12192000"/>
              <a:gd name="connsiteY55" fmla="*/ 6532789 h 6858000"/>
              <a:gd name="connsiteX56" fmla="*/ 11798918 w 12192000"/>
              <a:gd name="connsiteY56" fmla="*/ 6534437 h 6858000"/>
              <a:gd name="connsiteX57" fmla="*/ 11780210 w 12192000"/>
              <a:gd name="connsiteY57" fmla="*/ 6534437 h 6858000"/>
              <a:gd name="connsiteX58" fmla="*/ 11778929 w 12192000"/>
              <a:gd name="connsiteY58" fmla="*/ 6535726 h 6858000"/>
              <a:gd name="connsiteX59" fmla="*/ 11786631 w 12192000"/>
              <a:gd name="connsiteY59" fmla="*/ 6542873 h 6858000"/>
              <a:gd name="connsiteX60" fmla="*/ 11790857 w 12192000"/>
              <a:gd name="connsiteY60" fmla="*/ 6541038 h 6858000"/>
              <a:gd name="connsiteX61" fmla="*/ 11804605 w 12192000"/>
              <a:gd name="connsiteY61" fmla="*/ 6533336 h 6858000"/>
              <a:gd name="connsiteX62" fmla="*/ 11813775 w 12192000"/>
              <a:gd name="connsiteY62" fmla="*/ 6528938 h 6858000"/>
              <a:gd name="connsiteX63" fmla="*/ 11813041 w 12192000"/>
              <a:gd name="connsiteY63" fmla="*/ 6527290 h 6858000"/>
              <a:gd name="connsiteX64" fmla="*/ 11804979 w 12192000"/>
              <a:gd name="connsiteY64" fmla="*/ 6525080 h 6858000"/>
              <a:gd name="connsiteX65" fmla="*/ 11793419 w 12192000"/>
              <a:gd name="connsiteY65" fmla="*/ 6501966 h 6858000"/>
              <a:gd name="connsiteX66" fmla="*/ 11791216 w 12192000"/>
              <a:gd name="connsiteY66" fmla="*/ 6494998 h 6858000"/>
              <a:gd name="connsiteX67" fmla="*/ 11797465 w 12192000"/>
              <a:gd name="connsiteY67" fmla="*/ 6490405 h 6858000"/>
              <a:gd name="connsiteX68" fmla="*/ 11798012 w 12192000"/>
              <a:gd name="connsiteY68" fmla="*/ 6490234 h 6858000"/>
              <a:gd name="connsiteX69" fmla="*/ 11518239 w 12192000"/>
              <a:gd name="connsiteY69" fmla="*/ 6445070 h 6858000"/>
              <a:gd name="connsiteX70" fmla="*/ 11516778 w 12192000"/>
              <a:gd name="connsiteY70" fmla="*/ 6446358 h 6858000"/>
              <a:gd name="connsiteX71" fmla="*/ 11517504 w 12192000"/>
              <a:gd name="connsiteY71" fmla="*/ 6455162 h 6858000"/>
              <a:gd name="connsiteX72" fmla="*/ 11507787 w 12192000"/>
              <a:gd name="connsiteY72" fmla="*/ 6463754 h 6858000"/>
              <a:gd name="connsiteX73" fmla="*/ 11507053 w 12192000"/>
              <a:gd name="connsiteY73" fmla="*/ 6464309 h 6858000"/>
              <a:gd name="connsiteX74" fmla="*/ 11505030 w 12192000"/>
              <a:gd name="connsiteY74" fmla="*/ 6462106 h 6858000"/>
              <a:gd name="connsiteX75" fmla="*/ 11500812 w 12192000"/>
              <a:gd name="connsiteY75" fmla="*/ 6455505 h 6858000"/>
              <a:gd name="connsiteX76" fmla="*/ 11503569 w 12192000"/>
              <a:gd name="connsiteY76" fmla="*/ 6450038 h 6858000"/>
              <a:gd name="connsiteX77" fmla="*/ 11502499 w 12192000"/>
              <a:gd name="connsiteY77" fmla="*/ 6448983 h 6858000"/>
              <a:gd name="connsiteX78" fmla="*/ 11494789 w 12192000"/>
              <a:gd name="connsiteY78" fmla="*/ 6455584 h 6858000"/>
              <a:gd name="connsiteX79" fmla="*/ 11491305 w 12192000"/>
              <a:gd name="connsiteY79" fmla="*/ 6458521 h 6858000"/>
              <a:gd name="connsiteX80" fmla="*/ 11492407 w 12192000"/>
              <a:gd name="connsiteY80" fmla="*/ 6459809 h 6858000"/>
              <a:gd name="connsiteX81" fmla="*/ 11496812 w 12192000"/>
              <a:gd name="connsiteY81" fmla="*/ 6457974 h 6858000"/>
              <a:gd name="connsiteX82" fmla="*/ 11502858 w 12192000"/>
              <a:gd name="connsiteY82" fmla="*/ 6462559 h 6858000"/>
              <a:gd name="connsiteX83" fmla="*/ 11505249 w 12192000"/>
              <a:gd name="connsiteY83" fmla="*/ 6465684 h 6858000"/>
              <a:gd name="connsiteX84" fmla="*/ 11503960 w 12192000"/>
              <a:gd name="connsiteY84" fmla="*/ 6466972 h 6858000"/>
              <a:gd name="connsiteX85" fmla="*/ 11491305 w 12192000"/>
              <a:gd name="connsiteY85" fmla="*/ 6478158 h 6858000"/>
              <a:gd name="connsiteX86" fmla="*/ 11487822 w 12192000"/>
              <a:gd name="connsiteY86" fmla="*/ 6474456 h 6858000"/>
              <a:gd name="connsiteX87" fmla="*/ 11483424 w 12192000"/>
              <a:gd name="connsiteY87" fmla="*/ 6466386 h 6858000"/>
              <a:gd name="connsiteX88" fmla="*/ 11484150 w 12192000"/>
              <a:gd name="connsiteY88" fmla="*/ 6458497 h 6858000"/>
              <a:gd name="connsiteX89" fmla="*/ 11482744 w 12192000"/>
              <a:gd name="connsiteY89" fmla="*/ 6457388 h 6858000"/>
              <a:gd name="connsiteX90" fmla="*/ 11478339 w 12192000"/>
              <a:gd name="connsiteY90" fmla="*/ 6465637 h 6858000"/>
              <a:gd name="connsiteX91" fmla="*/ 11483291 w 12192000"/>
              <a:gd name="connsiteY91" fmla="*/ 6471886 h 6858000"/>
              <a:gd name="connsiteX92" fmla="*/ 11494844 w 12192000"/>
              <a:gd name="connsiteY92" fmla="*/ 6483993 h 6858000"/>
              <a:gd name="connsiteX93" fmla="*/ 11498882 w 12192000"/>
              <a:gd name="connsiteY93" fmla="*/ 6488945 h 6858000"/>
              <a:gd name="connsiteX94" fmla="*/ 11500163 w 12192000"/>
              <a:gd name="connsiteY94" fmla="*/ 6487844 h 6858000"/>
              <a:gd name="connsiteX95" fmla="*/ 11497601 w 12192000"/>
              <a:gd name="connsiteY95" fmla="*/ 6482892 h 6858000"/>
              <a:gd name="connsiteX96" fmla="*/ 11501640 w 12192000"/>
              <a:gd name="connsiteY96" fmla="*/ 6477572 h 6858000"/>
              <a:gd name="connsiteX97" fmla="*/ 11521449 w 12192000"/>
              <a:gd name="connsiteY97" fmla="*/ 6459958 h 6858000"/>
              <a:gd name="connsiteX98" fmla="*/ 11524745 w 12192000"/>
              <a:gd name="connsiteY98" fmla="*/ 6458122 h 6858000"/>
              <a:gd name="connsiteX99" fmla="*/ 11530213 w 12192000"/>
              <a:gd name="connsiteY99" fmla="*/ 6461614 h 6858000"/>
              <a:gd name="connsiteX100" fmla="*/ 11531689 w 12192000"/>
              <a:gd name="connsiteY100" fmla="*/ 6460333 h 6858000"/>
              <a:gd name="connsiteX101" fmla="*/ 11854565 w 12192000"/>
              <a:gd name="connsiteY101" fmla="*/ 6436696 h 6858000"/>
              <a:gd name="connsiteX102" fmla="*/ 11842067 w 12192000"/>
              <a:gd name="connsiteY102" fmla="*/ 6449545 h 6858000"/>
              <a:gd name="connsiteX103" fmla="*/ 11843356 w 12192000"/>
              <a:gd name="connsiteY103" fmla="*/ 6450818 h 6858000"/>
              <a:gd name="connsiteX104" fmla="*/ 11849956 w 12192000"/>
              <a:gd name="connsiteY104" fmla="*/ 6447694 h 6858000"/>
              <a:gd name="connsiteX105" fmla="*/ 11856924 w 12192000"/>
              <a:gd name="connsiteY105" fmla="*/ 6453006 h 6858000"/>
              <a:gd name="connsiteX106" fmla="*/ 11872336 w 12192000"/>
              <a:gd name="connsiteY106" fmla="*/ 6467847 h 6858000"/>
              <a:gd name="connsiteX107" fmla="*/ 11872890 w 12192000"/>
              <a:gd name="connsiteY107" fmla="*/ 6468401 h 6858000"/>
              <a:gd name="connsiteX108" fmla="*/ 11847566 w 12192000"/>
              <a:gd name="connsiteY108" fmla="*/ 6467847 h 6858000"/>
              <a:gd name="connsiteX109" fmla="*/ 11834920 w 12192000"/>
              <a:gd name="connsiteY109" fmla="*/ 6467488 h 6858000"/>
              <a:gd name="connsiteX110" fmla="*/ 11827398 w 12192000"/>
              <a:gd name="connsiteY110" fmla="*/ 6467120 h 6858000"/>
              <a:gd name="connsiteX111" fmla="*/ 11824094 w 12192000"/>
              <a:gd name="connsiteY111" fmla="*/ 6466386 h 6858000"/>
              <a:gd name="connsiteX112" fmla="*/ 11823172 w 12192000"/>
              <a:gd name="connsiteY112" fmla="*/ 6468401 h 6858000"/>
              <a:gd name="connsiteX113" fmla="*/ 11828858 w 12192000"/>
              <a:gd name="connsiteY113" fmla="*/ 6473533 h 6858000"/>
              <a:gd name="connsiteX114" fmla="*/ 11845192 w 12192000"/>
              <a:gd name="connsiteY114" fmla="*/ 6490046 h 6858000"/>
              <a:gd name="connsiteX115" fmla="*/ 11850659 w 12192000"/>
              <a:gd name="connsiteY115" fmla="*/ 6496655 h 6858000"/>
              <a:gd name="connsiteX116" fmla="*/ 11850714 w 12192000"/>
              <a:gd name="connsiteY116" fmla="*/ 6496686 h 6858000"/>
              <a:gd name="connsiteX117" fmla="*/ 11847965 w 12192000"/>
              <a:gd name="connsiteY117" fmla="*/ 6502740 h 6858000"/>
              <a:gd name="connsiteX118" fmla="*/ 11849254 w 12192000"/>
              <a:gd name="connsiteY118" fmla="*/ 6504021 h 6858000"/>
              <a:gd name="connsiteX119" fmla="*/ 11861900 w 12192000"/>
              <a:gd name="connsiteY119" fmla="*/ 6490999 h 6858000"/>
              <a:gd name="connsiteX120" fmla="*/ 11860619 w 12192000"/>
              <a:gd name="connsiteY120" fmla="*/ 6489710 h 6858000"/>
              <a:gd name="connsiteX121" fmla="*/ 11847043 w 12192000"/>
              <a:gd name="connsiteY121" fmla="*/ 6487875 h 6858000"/>
              <a:gd name="connsiteX122" fmla="*/ 11832741 w 12192000"/>
              <a:gd name="connsiteY122" fmla="*/ 6474119 h 6858000"/>
              <a:gd name="connsiteX123" fmla="*/ 11859338 w 12192000"/>
              <a:gd name="connsiteY123" fmla="*/ 6474666 h 6858000"/>
              <a:gd name="connsiteX124" fmla="*/ 11873086 w 12192000"/>
              <a:gd name="connsiteY124" fmla="*/ 6475221 h 6858000"/>
              <a:gd name="connsiteX125" fmla="*/ 11876944 w 12192000"/>
              <a:gd name="connsiteY125" fmla="*/ 6475588 h 6858000"/>
              <a:gd name="connsiteX126" fmla="*/ 11885380 w 12192000"/>
              <a:gd name="connsiteY126" fmla="*/ 6466777 h 6858000"/>
              <a:gd name="connsiteX127" fmla="*/ 11884099 w 12192000"/>
              <a:gd name="connsiteY127" fmla="*/ 6465496 h 6858000"/>
              <a:gd name="connsiteX128" fmla="*/ 11873273 w 12192000"/>
              <a:gd name="connsiteY128" fmla="*/ 6465683 h 6858000"/>
              <a:gd name="connsiteX129" fmla="*/ 11858783 w 12192000"/>
              <a:gd name="connsiteY129" fmla="*/ 6450639 h 6858000"/>
              <a:gd name="connsiteX130" fmla="*/ 11852917 w 12192000"/>
              <a:gd name="connsiteY130" fmla="*/ 6443671 h 6858000"/>
              <a:gd name="connsiteX131" fmla="*/ 11855854 w 12192000"/>
              <a:gd name="connsiteY131" fmla="*/ 6437985 h 6858000"/>
              <a:gd name="connsiteX132" fmla="*/ 11483596 w 12192000"/>
              <a:gd name="connsiteY132" fmla="*/ 6391336 h 6858000"/>
              <a:gd name="connsiteX133" fmla="*/ 11481940 w 12192000"/>
              <a:gd name="connsiteY133" fmla="*/ 6392257 h 6858000"/>
              <a:gd name="connsiteX134" fmla="*/ 11477909 w 12192000"/>
              <a:gd name="connsiteY134" fmla="*/ 6401631 h 6858000"/>
              <a:gd name="connsiteX135" fmla="*/ 11459944 w 12192000"/>
              <a:gd name="connsiteY135" fmla="*/ 6410614 h 6858000"/>
              <a:gd name="connsiteX136" fmla="*/ 11450953 w 12192000"/>
              <a:gd name="connsiteY136" fmla="*/ 6414473 h 6858000"/>
              <a:gd name="connsiteX137" fmla="*/ 11450937 w 12192000"/>
              <a:gd name="connsiteY137" fmla="*/ 6414457 h 6858000"/>
              <a:gd name="connsiteX138" fmla="*/ 11446352 w 12192000"/>
              <a:gd name="connsiteY138" fmla="*/ 6409497 h 6858000"/>
              <a:gd name="connsiteX139" fmla="*/ 11444704 w 12192000"/>
              <a:gd name="connsiteY139" fmla="*/ 6410419 h 6858000"/>
              <a:gd name="connsiteX140" fmla="*/ 11453296 w 12192000"/>
              <a:gd name="connsiteY140" fmla="*/ 6427845 h 6858000"/>
              <a:gd name="connsiteX141" fmla="*/ 11454952 w 12192000"/>
              <a:gd name="connsiteY141" fmla="*/ 6426931 h 6858000"/>
              <a:gd name="connsiteX142" fmla="*/ 11456600 w 12192000"/>
              <a:gd name="connsiteY142" fmla="*/ 6419042 h 6858000"/>
              <a:gd name="connsiteX143" fmla="*/ 11460264 w 12192000"/>
              <a:gd name="connsiteY143" fmla="*/ 6417394 h 6858000"/>
              <a:gd name="connsiteX144" fmla="*/ 11480807 w 12192000"/>
              <a:gd name="connsiteY144" fmla="*/ 6407482 h 6858000"/>
              <a:gd name="connsiteX145" fmla="*/ 11490532 w 12192000"/>
              <a:gd name="connsiteY145" fmla="*/ 6409684 h 6858000"/>
              <a:gd name="connsiteX146" fmla="*/ 11492188 w 12192000"/>
              <a:gd name="connsiteY146" fmla="*/ 6408770 h 6858000"/>
              <a:gd name="connsiteX147" fmla="*/ 11891999 w 12192000"/>
              <a:gd name="connsiteY147" fmla="*/ 6383996 h 6858000"/>
              <a:gd name="connsiteX148" fmla="*/ 11906423 w 12192000"/>
              <a:gd name="connsiteY148" fmla="*/ 6385853 h 6858000"/>
              <a:gd name="connsiteX149" fmla="*/ 11918538 w 12192000"/>
              <a:gd name="connsiteY149" fmla="*/ 6407138 h 6858000"/>
              <a:gd name="connsiteX150" fmla="*/ 11906978 w 12192000"/>
              <a:gd name="connsiteY150" fmla="*/ 6415207 h 6858000"/>
              <a:gd name="connsiteX151" fmla="*/ 11893402 w 12192000"/>
              <a:gd name="connsiteY151" fmla="*/ 6413372 h 6858000"/>
              <a:gd name="connsiteX152" fmla="*/ 11881294 w 12192000"/>
              <a:gd name="connsiteY152" fmla="*/ 6403834 h 6858000"/>
              <a:gd name="connsiteX153" fmla="*/ 11880740 w 12192000"/>
              <a:gd name="connsiteY153" fmla="*/ 6392461 h 6858000"/>
              <a:gd name="connsiteX154" fmla="*/ 11891999 w 12192000"/>
              <a:gd name="connsiteY154" fmla="*/ 6383996 h 6858000"/>
              <a:gd name="connsiteX155" fmla="*/ 11908813 w 12192000"/>
              <a:gd name="connsiteY155" fmla="*/ 6378518 h 6858000"/>
              <a:gd name="connsiteX156" fmla="*/ 11889004 w 12192000"/>
              <a:gd name="connsiteY156" fmla="*/ 6379440 h 6858000"/>
              <a:gd name="connsiteX157" fmla="*/ 11879279 w 12192000"/>
              <a:gd name="connsiteY157" fmla="*/ 6390438 h 6858000"/>
              <a:gd name="connsiteX158" fmla="*/ 11879092 w 12192000"/>
              <a:gd name="connsiteY158" fmla="*/ 6409146 h 6858000"/>
              <a:gd name="connsiteX159" fmla="*/ 11890098 w 12192000"/>
              <a:gd name="connsiteY159" fmla="*/ 6420706 h 6858000"/>
              <a:gd name="connsiteX160" fmla="*/ 11905142 w 12192000"/>
              <a:gd name="connsiteY160" fmla="*/ 6422175 h 6858000"/>
              <a:gd name="connsiteX161" fmla="*/ 11919811 w 12192000"/>
              <a:gd name="connsiteY161" fmla="*/ 6409146 h 6858000"/>
              <a:gd name="connsiteX162" fmla="*/ 11908813 w 12192000"/>
              <a:gd name="connsiteY162" fmla="*/ 6378518 h 6858000"/>
              <a:gd name="connsiteX163" fmla="*/ 11897440 w 12192000"/>
              <a:gd name="connsiteY163" fmla="*/ 6319457 h 6858000"/>
              <a:gd name="connsiteX164" fmla="*/ 11895230 w 12192000"/>
              <a:gd name="connsiteY164" fmla="*/ 6338711 h 6858000"/>
              <a:gd name="connsiteX165" fmla="*/ 11897065 w 12192000"/>
              <a:gd name="connsiteY165" fmla="*/ 6338891 h 6858000"/>
              <a:gd name="connsiteX166" fmla="*/ 11905502 w 12192000"/>
              <a:gd name="connsiteY166" fmla="*/ 6333204 h 6858000"/>
              <a:gd name="connsiteX167" fmla="*/ 11925498 w 12192000"/>
              <a:gd name="connsiteY167" fmla="*/ 6335407 h 6858000"/>
              <a:gd name="connsiteX168" fmla="*/ 11935223 w 12192000"/>
              <a:gd name="connsiteY168" fmla="*/ 6337055 h 6858000"/>
              <a:gd name="connsiteX169" fmla="*/ 11935223 w 12192000"/>
              <a:gd name="connsiteY169" fmla="*/ 6337040 h 6858000"/>
              <a:gd name="connsiteX170" fmla="*/ 11936137 w 12192000"/>
              <a:gd name="connsiteY170" fmla="*/ 6343289 h 6858000"/>
              <a:gd name="connsiteX171" fmla="*/ 11937973 w 12192000"/>
              <a:gd name="connsiteY171" fmla="*/ 6343476 h 6858000"/>
              <a:gd name="connsiteX172" fmla="*/ 11940176 w 12192000"/>
              <a:gd name="connsiteY172" fmla="*/ 6324221 h 6858000"/>
              <a:gd name="connsiteX173" fmla="*/ 11938348 w 12192000"/>
              <a:gd name="connsiteY173" fmla="*/ 6324034 h 6858000"/>
              <a:gd name="connsiteX174" fmla="*/ 11932661 w 12192000"/>
              <a:gd name="connsiteY174" fmla="*/ 6329908 h 6858000"/>
              <a:gd name="connsiteX175" fmla="*/ 11928802 w 12192000"/>
              <a:gd name="connsiteY175" fmla="*/ 6329353 h 6858000"/>
              <a:gd name="connsiteX176" fmla="*/ 11906244 w 12192000"/>
              <a:gd name="connsiteY176" fmla="*/ 6326604 h 6858000"/>
              <a:gd name="connsiteX177" fmla="*/ 11899268 w 12192000"/>
              <a:gd name="connsiteY177" fmla="*/ 6319628 h 6858000"/>
              <a:gd name="connsiteX178" fmla="*/ 11422832 w 12192000"/>
              <a:gd name="connsiteY178" fmla="*/ 6318512 h 6858000"/>
              <a:gd name="connsiteX179" fmla="*/ 11421176 w 12192000"/>
              <a:gd name="connsiteY179" fmla="*/ 6318691 h 6858000"/>
              <a:gd name="connsiteX180" fmla="*/ 11423933 w 12192000"/>
              <a:gd name="connsiteY180" fmla="*/ 6336657 h 6858000"/>
              <a:gd name="connsiteX181" fmla="*/ 11425761 w 12192000"/>
              <a:gd name="connsiteY181" fmla="*/ 6336470 h 6858000"/>
              <a:gd name="connsiteX182" fmla="*/ 11435486 w 12192000"/>
              <a:gd name="connsiteY182" fmla="*/ 6326753 h 6858000"/>
              <a:gd name="connsiteX183" fmla="*/ 11455116 w 12192000"/>
              <a:gd name="connsiteY183" fmla="*/ 6323628 h 6858000"/>
              <a:gd name="connsiteX184" fmla="*/ 11438782 w 12192000"/>
              <a:gd name="connsiteY184" fmla="*/ 6344547 h 6858000"/>
              <a:gd name="connsiteX185" fmla="*/ 11430190 w 12192000"/>
              <a:gd name="connsiteY185" fmla="*/ 6355185 h 6858000"/>
              <a:gd name="connsiteX186" fmla="*/ 11427620 w 12192000"/>
              <a:gd name="connsiteY186" fmla="*/ 6357935 h 6858000"/>
              <a:gd name="connsiteX187" fmla="*/ 11429456 w 12192000"/>
              <a:gd name="connsiteY187" fmla="*/ 6370042 h 6858000"/>
              <a:gd name="connsiteX188" fmla="*/ 11431291 w 12192000"/>
              <a:gd name="connsiteY188" fmla="*/ 6369855 h 6858000"/>
              <a:gd name="connsiteX189" fmla="*/ 11437704 w 12192000"/>
              <a:gd name="connsiteY189" fmla="*/ 6361263 h 6858000"/>
              <a:gd name="connsiteX190" fmla="*/ 11458443 w 12192000"/>
              <a:gd name="connsiteY190" fmla="*/ 6358700 h 6858000"/>
              <a:gd name="connsiteX191" fmla="*/ 11467614 w 12192000"/>
              <a:gd name="connsiteY191" fmla="*/ 6358326 h 6858000"/>
              <a:gd name="connsiteX192" fmla="*/ 11470363 w 12192000"/>
              <a:gd name="connsiteY192" fmla="*/ 6364012 h 6858000"/>
              <a:gd name="connsiteX193" fmla="*/ 11472199 w 12192000"/>
              <a:gd name="connsiteY193" fmla="*/ 6363653 h 6858000"/>
              <a:gd name="connsiteX194" fmla="*/ 11469449 w 12192000"/>
              <a:gd name="connsiteY194" fmla="*/ 6346038 h 6858000"/>
              <a:gd name="connsiteX195" fmla="*/ 11467614 w 12192000"/>
              <a:gd name="connsiteY195" fmla="*/ 6346406 h 6858000"/>
              <a:gd name="connsiteX196" fmla="*/ 11466137 w 12192000"/>
              <a:gd name="connsiteY196" fmla="*/ 6353740 h 6858000"/>
              <a:gd name="connsiteX197" fmla="*/ 11457701 w 12192000"/>
              <a:gd name="connsiteY197" fmla="*/ 6355951 h 6858000"/>
              <a:gd name="connsiteX198" fmla="*/ 11436431 w 12192000"/>
              <a:gd name="connsiteY198" fmla="*/ 6359247 h 6858000"/>
              <a:gd name="connsiteX199" fmla="*/ 11435697 w 12192000"/>
              <a:gd name="connsiteY199" fmla="*/ 6359427 h 6858000"/>
              <a:gd name="connsiteX200" fmla="*/ 11451468 w 12192000"/>
              <a:gd name="connsiteY200" fmla="*/ 6339438 h 6858000"/>
              <a:gd name="connsiteX201" fmla="*/ 11459357 w 12192000"/>
              <a:gd name="connsiteY201" fmla="*/ 6329533 h 6858000"/>
              <a:gd name="connsiteX202" fmla="*/ 11464309 w 12192000"/>
              <a:gd name="connsiteY202" fmla="*/ 6323659 h 6858000"/>
              <a:gd name="connsiteX203" fmla="*/ 11466879 w 12192000"/>
              <a:gd name="connsiteY203" fmla="*/ 6321457 h 6858000"/>
              <a:gd name="connsiteX204" fmla="*/ 11465965 w 12192000"/>
              <a:gd name="connsiteY204" fmla="*/ 6319441 h 6858000"/>
              <a:gd name="connsiteX205" fmla="*/ 11458443 w 12192000"/>
              <a:gd name="connsiteY205" fmla="*/ 6320910 h 6858000"/>
              <a:gd name="connsiteX206" fmla="*/ 11435330 w 12192000"/>
              <a:gd name="connsiteY206" fmla="*/ 6324034 h 6858000"/>
              <a:gd name="connsiteX207" fmla="*/ 11426737 w 12192000"/>
              <a:gd name="connsiteY207" fmla="*/ 6324401 h 6858000"/>
              <a:gd name="connsiteX208" fmla="*/ 11426683 w 12192000"/>
              <a:gd name="connsiteY208" fmla="*/ 6324378 h 6858000"/>
              <a:gd name="connsiteX209" fmla="*/ 11422832 w 12192000"/>
              <a:gd name="connsiteY209" fmla="*/ 6318512 h 6858000"/>
              <a:gd name="connsiteX210" fmla="*/ 11449297 w 12192000"/>
              <a:gd name="connsiteY210" fmla="*/ 6256701 h 6858000"/>
              <a:gd name="connsiteX211" fmla="*/ 11447282 w 12192000"/>
              <a:gd name="connsiteY211" fmla="*/ 6267700 h 6858000"/>
              <a:gd name="connsiteX212" fmla="*/ 11432237 w 12192000"/>
              <a:gd name="connsiteY212" fmla="*/ 6258717 h 6858000"/>
              <a:gd name="connsiteX213" fmla="*/ 11449297 w 12192000"/>
              <a:gd name="connsiteY213" fmla="*/ 6256701 h 6858000"/>
              <a:gd name="connsiteX214" fmla="*/ 11924038 w 12192000"/>
              <a:gd name="connsiteY214" fmla="*/ 6243649 h 6858000"/>
              <a:gd name="connsiteX215" fmla="*/ 11923851 w 12192000"/>
              <a:gd name="connsiteY215" fmla="*/ 6245672 h 6858000"/>
              <a:gd name="connsiteX216" fmla="*/ 11933388 w 12192000"/>
              <a:gd name="connsiteY216" fmla="*/ 6252085 h 6858000"/>
              <a:gd name="connsiteX217" fmla="*/ 11933943 w 12192000"/>
              <a:gd name="connsiteY217" fmla="*/ 6255389 h 6858000"/>
              <a:gd name="connsiteX218" fmla="*/ 11934677 w 12192000"/>
              <a:gd name="connsiteY218" fmla="*/ 6259427 h 6858000"/>
              <a:gd name="connsiteX219" fmla="*/ 11921281 w 12192000"/>
              <a:gd name="connsiteY219" fmla="*/ 6261622 h 6858000"/>
              <a:gd name="connsiteX220" fmla="*/ 11904041 w 12192000"/>
              <a:gd name="connsiteY220" fmla="*/ 6264380 h 6858000"/>
              <a:gd name="connsiteX221" fmla="*/ 11897980 w 12192000"/>
              <a:gd name="connsiteY221" fmla="*/ 6264559 h 6858000"/>
              <a:gd name="connsiteX222" fmla="*/ 11895230 w 12192000"/>
              <a:gd name="connsiteY222" fmla="*/ 6258873 h 6858000"/>
              <a:gd name="connsiteX223" fmla="*/ 11893215 w 12192000"/>
              <a:gd name="connsiteY223" fmla="*/ 6259060 h 6858000"/>
              <a:gd name="connsiteX224" fmla="*/ 11896707 w 12192000"/>
              <a:gd name="connsiteY224" fmla="*/ 6280151 h 6858000"/>
              <a:gd name="connsiteX225" fmla="*/ 11898722 w 12192000"/>
              <a:gd name="connsiteY225" fmla="*/ 6279776 h 6858000"/>
              <a:gd name="connsiteX226" fmla="*/ 11903854 w 12192000"/>
              <a:gd name="connsiteY226" fmla="*/ 6271183 h 6858000"/>
              <a:gd name="connsiteX227" fmla="*/ 11935950 w 12192000"/>
              <a:gd name="connsiteY227" fmla="*/ 6266223 h 6858000"/>
              <a:gd name="connsiteX228" fmla="*/ 11936512 w 12192000"/>
              <a:gd name="connsiteY228" fmla="*/ 6269348 h 6858000"/>
              <a:gd name="connsiteX229" fmla="*/ 11935778 w 12192000"/>
              <a:gd name="connsiteY229" fmla="*/ 6278721 h 6858000"/>
              <a:gd name="connsiteX230" fmla="*/ 11929721 w 12192000"/>
              <a:gd name="connsiteY230" fmla="*/ 6281843 h 6858000"/>
              <a:gd name="connsiteX231" fmla="*/ 11929717 w 12192000"/>
              <a:gd name="connsiteY231" fmla="*/ 6281822 h 6858000"/>
              <a:gd name="connsiteX232" fmla="*/ 11929717 w 12192000"/>
              <a:gd name="connsiteY232" fmla="*/ 6281846 h 6858000"/>
              <a:gd name="connsiteX233" fmla="*/ 11929721 w 12192000"/>
              <a:gd name="connsiteY233" fmla="*/ 6281843 h 6858000"/>
              <a:gd name="connsiteX234" fmla="*/ 11930092 w 12192000"/>
              <a:gd name="connsiteY234" fmla="*/ 6283658 h 6858000"/>
              <a:gd name="connsiteX235" fmla="*/ 11942379 w 12192000"/>
              <a:gd name="connsiteY235" fmla="*/ 6281314 h 6858000"/>
              <a:gd name="connsiteX236" fmla="*/ 11942379 w 12192000"/>
              <a:gd name="connsiteY236" fmla="*/ 6280346 h 6858000"/>
              <a:gd name="connsiteX237" fmla="*/ 11939629 w 12192000"/>
              <a:gd name="connsiteY237" fmla="*/ 6276667 h 6858000"/>
              <a:gd name="connsiteX238" fmla="*/ 11935403 w 12192000"/>
              <a:gd name="connsiteY238" fmla="*/ 6250812 h 6858000"/>
              <a:gd name="connsiteX239" fmla="*/ 11936692 w 12192000"/>
              <a:gd name="connsiteY239" fmla="*/ 6245672 h 6858000"/>
              <a:gd name="connsiteX240" fmla="*/ 11936692 w 12192000"/>
              <a:gd name="connsiteY240" fmla="*/ 6244750 h 6858000"/>
              <a:gd name="connsiteX241" fmla="*/ 11471676 w 12192000"/>
              <a:gd name="connsiteY241" fmla="*/ 6242204 h 6858000"/>
              <a:gd name="connsiteX242" fmla="*/ 11467645 w 12192000"/>
              <a:gd name="connsiteY242" fmla="*/ 6247531 h 6858000"/>
              <a:gd name="connsiteX243" fmla="*/ 11460123 w 12192000"/>
              <a:gd name="connsiteY243" fmla="*/ 6248992 h 6858000"/>
              <a:gd name="connsiteX244" fmla="*/ 11424348 w 12192000"/>
              <a:gd name="connsiteY244" fmla="*/ 6253389 h 6858000"/>
              <a:gd name="connsiteX245" fmla="*/ 11424348 w 12192000"/>
              <a:gd name="connsiteY245" fmla="*/ 6253764 h 6858000"/>
              <a:gd name="connsiteX246" fmla="*/ 11427839 w 12192000"/>
              <a:gd name="connsiteY246" fmla="*/ 6259451 h 6858000"/>
              <a:gd name="connsiteX247" fmla="*/ 11432237 w 12192000"/>
              <a:gd name="connsiteY247" fmla="*/ 6261286 h 6858000"/>
              <a:gd name="connsiteX248" fmla="*/ 11457733 w 12192000"/>
              <a:gd name="connsiteY248" fmla="*/ 6277612 h 6858000"/>
              <a:gd name="connsiteX249" fmla="*/ 11462873 w 12192000"/>
              <a:gd name="connsiteY249" fmla="*/ 6282010 h 6858000"/>
              <a:gd name="connsiteX250" fmla="*/ 11463420 w 12192000"/>
              <a:gd name="connsiteY250" fmla="*/ 6285681 h 6858000"/>
              <a:gd name="connsiteX251" fmla="*/ 11465255 w 12192000"/>
              <a:gd name="connsiteY251" fmla="*/ 6286048 h 6858000"/>
              <a:gd name="connsiteX252" fmla="*/ 11468192 w 12192000"/>
              <a:gd name="connsiteY252" fmla="*/ 6270824 h 6858000"/>
              <a:gd name="connsiteX253" fmla="*/ 11466357 w 12192000"/>
              <a:gd name="connsiteY253" fmla="*/ 6270449 h 6858000"/>
              <a:gd name="connsiteX254" fmla="*/ 11462506 w 12192000"/>
              <a:gd name="connsiteY254" fmla="*/ 6275776 h 6858000"/>
              <a:gd name="connsiteX255" fmla="*/ 11457186 w 12192000"/>
              <a:gd name="connsiteY255" fmla="*/ 6273386 h 6858000"/>
              <a:gd name="connsiteX256" fmla="*/ 11449297 w 12192000"/>
              <a:gd name="connsiteY256" fmla="*/ 6268801 h 6858000"/>
              <a:gd name="connsiteX257" fmla="*/ 11451679 w 12192000"/>
              <a:gd name="connsiteY257" fmla="*/ 6256303 h 6858000"/>
              <a:gd name="connsiteX258" fmla="*/ 11463052 w 12192000"/>
              <a:gd name="connsiteY258" fmla="*/ 6255030 h 6858000"/>
              <a:gd name="connsiteX259" fmla="*/ 11466732 w 12192000"/>
              <a:gd name="connsiteY259" fmla="*/ 6255389 h 6858000"/>
              <a:gd name="connsiteX260" fmla="*/ 11467825 w 12192000"/>
              <a:gd name="connsiteY260" fmla="*/ 6262177 h 6858000"/>
              <a:gd name="connsiteX261" fmla="*/ 11469661 w 12192000"/>
              <a:gd name="connsiteY261" fmla="*/ 6262568 h 6858000"/>
              <a:gd name="connsiteX262" fmla="*/ 11473512 w 12192000"/>
              <a:gd name="connsiteY262" fmla="*/ 6242579 h 6858000"/>
              <a:gd name="connsiteX263" fmla="*/ 11900791 w 12192000"/>
              <a:gd name="connsiteY263" fmla="*/ 6164647 h 6858000"/>
              <a:gd name="connsiteX264" fmla="*/ 11899135 w 12192000"/>
              <a:gd name="connsiteY264" fmla="*/ 6165568 h 6858000"/>
              <a:gd name="connsiteX265" fmla="*/ 11900791 w 12192000"/>
              <a:gd name="connsiteY265" fmla="*/ 6171255 h 6858000"/>
              <a:gd name="connsiteX266" fmla="*/ 11888293 w 12192000"/>
              <a:gd name="connsiteY266" fmla="*/ 6178769 h 6858000"/>
              <a:gd name="connsiteX267" fmla="*/ 11873803 w 12192000"/>
              <a:gd name="connsiteY267" fmla="*/ 6186292 h 6858000"/>
              <a:gd name="connsiteX268" fmla="*/ 11868117 w 12192000"/>
              <a:gd name="connsiteY268" fmla="*/ 6188494 h 6858000"/>
              <a:gd name="connsiteX269" fmla="*/ 11864266 w 12192000"/>
              <a:gd name="connsiteY269" fmla="*/ 6184284 h 6858000"/>
              <a:gd name="connsiteX270" fmla="*/ 11862618 w 12192000"/>
              <a:gd name="connsiteY270" fmla="*/ 6185198 h 6858000"/>
              <a:gd name="connsiteX271" fmla="*/ 11866469 w 12192000"/>
              <a:gd name="connsiteY271" fmla="*/ 6192166 h 6858000"/>
              <a:gd name="connsiteX272" fmla="*/ 11871413 w 12192000"/>
              <a:gd name="connsiteY272" fmla="*/ 6201891 h 6858000"/>
              <a:gd name="connsiteX273" fmla="*/ 11873069 w 12192000"/>
              <a:gd name="connsiteY273" fmla="*/ 6200969 h 6858000"/>
              <a:gd name="connsiteX274" fmla="*/ 11871968 w 12192000"/>
              <a:gd name="connsiteY274" fmla="*/ 6195103 h 6858000"/>
              <a:gd name="connsiteX275" fmla="*/ 11874717 w 12192000"/>
              <a:gd name="connsiteY275" fmla="*/ 6192908 h 6858000"/>
              <a:gd name="connsiteX276" fmla="*/ 11886434 w 12192000"/>
              <a:gd name="connsiteY276" fmla="*/ 6186659 h 6858000"/>
              <a:gd name="connsiteX277" fmla="*/ 11887348 w 12192000"/>
              <a:gd name="connsiteY277" fmla="*/ 6188127 h 6858000"/>
              <a:gd name="connsiteX278" fmla="*/ 11887528 w 12192000"/>
              <a:gd name="connsiteY278" fmla="*/ 6188674 h 6858000"/>
              <a:gd name="connsiteX279" fmla="*/ 11886247 w 12192000"/>
              <a:gd name="connsiteY279" fmla="*/ 6193259 h 6858000"/>
              <a:gd name="connsiteX280" fmla="*/ 11881474 w 12192000"/>
              <a:gd name="connsiteY280" fmla="*/ 6206468 h 6858000"/>
              <a:gd name="connsiteX281" fmla="*/ 11879646 w 12192000"/>
              <a:gd name="connsiteY281" fmla="*/ 6210131 h 6858000"/>
              <a:gd name="connsiteX282" fmla="*/ 11876522 w 12192000"/>
              <a:gd name="connsiteY282" fmla="*/ 6207007 h 6858000"/>
              <a:gd name="connsiteX283" fmla="*/ 11874874 w 12192000"/>
              <a:gd name="connsiteY283" fmla="*/ 6207921 h 6858000"/>
              <a:gd name="connsiteX284" fmla="*/ 11879459 w 12192000"/>
              <a:gd name="connsiteY284" fmla="*/ 6216177 h 6858000"/>
              <a:gd name="connsiteX285" fmla="*/ 11879529 w 12192000"/>
              <a:gd name="connsiteY285" fmla="*/ 6216201 h 6858000"/>
              <a:gd name="connsiteX286" fmla="*/ 11883013 w 12192000"/>
              <a:gd name="connsiteY286" fmla="*/ 6224262 h 6858000"/>
              <a:gd name="connsiteX287" fmla="*/ 11884669 w 12192000"/>
              <a:gd name="connsiteY287" fmla="*/ 6223348 h 6858000"/>
              <a:gd name="connsiteX288" fmla="*/ 11883888 w 12192000"/>
              <a:gd name="connsiteY288" fmla="*/ 6219864 h 6858000"/>
              <a:gd name="connsiteX289" fmla="*/ 11885723 w 12192000"/>
              <a:gd name="connsiteY289" fmla="*/ 6213076 h 6858000"/>
              <a:gd name="connsiteX290" fmla="*/ 11889941 w 12192000"/>
              <a:gd name="connsiteY290" fmla="*/ 6200969 h 6858000"/>
              <a:gd name="connsiteX291" fmla="*/ 11893066 w 12192000"/>
              <a:gd name="connsiteY291" fmla="*/ 6191978 h 6858000"/>
              <a:gd name="connsiteX292" fmla="*/ 11901502 w 12192000"/>
              <a:gd name="connsiteY292" fmla="*/ 6194001 h 6858000"/>
              <a:gd name="connsiteX293" fmla="*/ 11909938 w 12192000"/>
              <a:gd name="connsiteY293" fmla="*/ 6196204 h 6858000"/>
              <a:gd name="connsiteX294" fmla="*/ 11918749 w 12192000"/>
              <a:gd name="connsiteY294" fmla="*/ 6202625 h 6858000"/>
              <a:gd name="connsiteX295" fmla="*/ 11920397 w 12192000"/>
              <a:gd name="connsiteY295" fmla="*/ 6201703 h 6858000"/>
              <a:gd name="connsiteX296" fmla="*/ 11912321 w 12192000"/>
              <a:gd name="connsiteY296" fmla="*/ 6186666 h 6858000"/>
              <a:gd name="connsiteX297" fmla="*/ 11910672 w 12192000"/>
              <a:gd name="connsiteY297" fmla="*/ 6187580 h 6858000"/>
              <a:gd name="connsiteX298" fmla="*/ 11911227 w 12192000"/>
              <a:gd name="connsiteY298" fmla="*/ 6192720 h 6858000"/>
              <a:gd name="connsiteX299" fmla="*/ 11896386 w 12192000"/>
              <a:gd name="connsiteY299" fmla="*/ 6190330 h 6858000"/>
              <a:gd name="connsiteX300" fmla="*/ 11888504 w 12192000"/>
              <a:gd name="connsiteY300" fmla="*/ 6186292 h 6858000"/>
              <a:gd name="connsiteX301" fmla="*/ 11888317 w 12192000"/>
              <a:gd name="connsiteY301" fmla="*/ 6185932 h 6858000"/>
              <a:gd name="connsiteX302" fmla="*/ 11896573 w 12192000"/>
              <a:gd name="connsiteY302" fmla="*/ 6181527 h 6858000"/>
              <a:gd name="connsiteX303" fmla="*/ 11899135 w 12192000"/>
              <a:gd name="connsiteY303" fmla="*/ 6180246 h 6858000"/>
              <a:gd name="connsiteX304" fmla="*/ 11905009 w 12192000"/>
              <a:gd name="connsiteY304" fmla="*/ 6178223 h 6858000"/>
              <a:gd name="connsiteX305" fmla="*/ 11908313 w 12192000"/>
              <a:gd name="connsiteY305" fmla="*/ 6182628 h 6858000"/>
              <a:gd name="connsiteX306" fmla="*/ 11909962 w 12192000"/>
              <a:gd name="connsiteY306" fmla="*/ 6181706 h 6858000"/>
              <a:gd name="connsiteX307" fmla="*/ 11471690 w 12192000"/>
              <a:gd name="connsiteY307" fmla="*/ 6150266 h 6858000"/>
              <a:gd name="connsiteX308" fmla="*/ 11462512 w 12192000"/>
              <a:gd name="connsiteY308" fmla="*/ 6165888 h 6858000"/>
              <a:gd name="connsiteX309" fmla="*/ 11463980 w 12192000"/>
              <a:gd name="connsiteY309" fmla="*/ 6166810 h 6858000"/>
              <a:gd name="connsiteX310" fmla="*/ 11477548 w 12192000"/>
              <a:gd name="connsiteY310" fmla="*/ 6165334 h 6858000"/>
              <a:gd name="connsiteX311" fmla="*/ 11494608 w 12192000"/>
              <a:gd name="connsiteY311" fmla="*/ 6175433 h 6858000"/>
              <a:gd name="connsiteX312" fmla="*/ 11468753 w 12192000"/>
              <a:gd name="connsiteY312" fmla="*/ 6181292 h 6858000"/>
              <a:gd name="connsiteX313" fmla="*/ 11455365 w 12192000"/>
              <a:gd name="connsiteY313" fmla="*/ 6184049 h 6858000"/>
              <a:gd name="connsiteX314" fmla="*/ 11451506 w 12192000"/>
              <a:gd name="connsiteY314" fmla="*/ 6184596 h 6858000"/>
              <a:gd name="connsiteX315" fmla="*/ 11445257 w 12192000"/>
              <a:gd name="connsiteY315" fmla="*/ 6195055 h 6858000"/>
              <a:gd name="connsiteX316" fmla="*/ 11446733 w 12192000"/>
              <a:gd name="connsiteY316" fmla="*/ 6195969 h 6858000"/>
              <a:gd name="connsiteX317" fmla="*/ 11457185 w 12192000"/>
              <a:gd name="connsiteY317" fmla="*/ 6193407 h 6858000"/>
              <a:gd name="connsiteX318" fmla="*/ 11474791 w 12192000"/>
              <a:gd name="connsiteY318" fmla="*/ 6204593 h 6858000"/>
              <a:gd name="connsiteX319" fmla="*/ 11482134 w 12192000"/>
              <a:gd name="connsiteY319" fmla="*/ 6210100 h 6858000"/>
              <a:gd name="connsiteX320" fmla="*/ 11480665 w 12192000"/>
              <a:gd name="connsiteY320" fmla="*/ 6216349 h 6858000"/>
              <a:gd name="connsiteX321" fmla="*/ 11482313 w 12192000"/>
              <a:gd name="connsiteY321" fmla="*/ 6217263 h 6858000"/>
              <a:gd name="connsiteX322" fmla="*/ 11491491 w 12192000"/>
              <a:gd name="connsiteY322" fmla="*/ 6201867 h 6858000"/>
              <a:gd name="connsiteX323" fmla="*/ 11489835 w 12192000"/>
              <a:gd name="connsiteY323" fmla="*/ 6200953 h 6858000"/>
              <a:gd name="connsiteX324" fmla="*/ 11484149 w 12192000"/>
              <a:gd name="connsiteY324" fmla="*/ 6205538 h 6858000"/>
              <a:gd name="connsiteX325" fmla="*/ 11476267 w 12192000"/>
              <a:gd name="connsiteY325" fmla="*/ 6201867 h 6858000"/>
              <a:gd name="connsiteX326" fmla="*/ 11457731 w 12192000"/>
              <a:gd name="connsiteY326" fmla="*/ 6191040 h 6858000"/>
              <a:gd name="connsiteX327" fmla="*/ 11457185 w 12192000"/>
              <a:gd name="connsiteY327" fmla="*/ 6190681 h 6858000"/>
              <a:gd name="connsiteX328" fmla="*/ 11481954 w 12192000"/>
              <a:gd name="connsiteY328" fmla="*/ 6185354 h 6858000"/>
              <a:gd name="connsiteX329" fmla="*/ 11494241 w 12192000"/>
              <a:gd name="connsiteY329" fmla="*/ 6182792 h 6858000"/>
              <a:gd name="connsiteX330" fmla="*/ 11501763 w 12192000"/>
              <a:gd name="connsiteY330" fmla="*/ 6181503 h 6858000"/>
              <a:gd name="connsiteX331" fmla="*/ 11505060 w 12192000"/>
              <a:gd name="connsiteY331" fmla="*/ 6181315 h 6858000"/>
              <a:gd name="connsiteX332" fmla="*/ 11505614 w 12192000"/>
              <a:gd name="connsiteY332" fmla="*/ 6179120 h 6858000"/>
              <a:gd name="connsiteX333" fmla="*/ 11498826 w 12192000"/>
              <a:gd name="connsiteY333" fmla="*/ 6175457 h 6858000"/>
              <a:gd name="connsiteX334" fmla="*/ 11479017 w 12192000"/>
              <a:gd name="connsiteY334" fmla="*/ 6163162 h 6858000"/>
              <a:gd name="connsiteX335" fmla="*/ 11472229 w 12192000"/>
              <a:gd name="connsiteY335" fmla="*/ 6158022 h 6858000"/>
              <a:gd name="connsiteX336" fmla="*/ 11472237 w 12192000"/>
              <a:gd name="connsiteY336" fmla="*/ 6157968 h 6858000"/>
              <a:gd name="connsiteX337" fmla="*/ 11473151 w 12192000"/>
              <a:gd name="connsiteY337" fmla="*/ 6151180 h 6858000"/>
              <a:gd name="connsiteX338" fmla="*/ 11728859 w 12192000"/>
              <a:gd name="connsiteY338" fmla="*/ 6120404 h 6858000"/>
              <a:gd name="connsiteX339" fmla="*/ 11653644 w 12192000"/>
              <a:gd name="connsiteY339" fmla="*/ 6168458 h 6858000"/>
              <a:gd name="connsiteX340" fmla="*/ 11612550 w 12192000"/>
              <a:gd name="connsiteY340" fmla="*/ 6273574 h 6858000"/>
              <a:gd name="connsiteX341" fmla="*/ 11592569 w 12192000"/>
              <a:gd name="connsiteY341" fmla="*/ 6274496 h 6858000"/>
              <a:gd name="connsiteX342" fmla="*/ 11577516 w 12192000"/>
              <a:gd name="connsiteY342" fmla="*/ 6288431 h 6858000"/>
              <a:gd name="connsiteX343" fmla="*/ 11550560 w 12192000"/>
              <a:gd name="connsiteY343" fmla="*/ 6305491 h 6858000"/>
              <a:gd name="connsiteX344" fmla="*/ 11576235 w 12192000"/>
              <a:gd name="connsiteY344" fmla="*/ 6307693 h 6858000"/>
              <a:gd name="connsiteX345" fmla="*/ 11607605 w 12192000"/>
              <a:gd name="connsiteY345" fmla="*/ 6305491 h 6858000"/>
              <a:gd name="connsiteX346" fmla="*/ 11594576 w 12192000"/>
              <a:gd name="connsiteY346" fmla="*/ 6468745 h 6858000"/>
              <a:gd name="connsiteX347" fmla="*/ 11571470 w 12192000"/>
              <a:gd name="connsiteY347" fmla="*/ 6544874 h 6858000"/>
              <a:gd name="connsiteX348" fmla="*/ 11508364 w 12192000"/>
              <a:gd name="connsiteY348" fmla="*/ 6553864 h 6858000"/>
              <a:gd name="connsiteX349" fmla="*/ 11417191 w 12192000"/>
              <a:gd name="connsiteY349" fmla="*/ 6523400 h 6858000"/>
              <a:gd name="connsiteX350" fmla="*/ 11388946 w 12192000"/>
              <a:gd name="connsiteY350" fmla="*/ 6497014 h 6858000"/>
              <a:gd name="connsiteX351" fmla="*/ 11390235 w 12192000"/>
              <a:gd name="connsiteY351" fmla="*/ 6483805 h 6858000"/>
              <a:gd name="connsiteX352" fmla="*/ 11386399 w 12192000"/>
              <a:gd name="connsiteY352" fmla="*/ 6482157 h 6858000"/>
              <a:gd name="connsiteX353" fmla="*/ 11380338 w 12192000"/>
              <a:gd name="connsiteY353" fmla="*/ 6490750 h 6858000"/>
              <a:gd name="connsiteX354" fmla="*/ 11372277 w 12192000"/>
              <a:gd name="connsiteY354" fmla="*/ 6530743 h 6858000"/>
              <a:gd name="connsiteX355" fmla="*/ 11431329 w 12192000"/>
              <a:gd name="connsiteY355" fmla="*/ 6577884 h 6858000"/>
              <a:gd name="connsiteX356" fmla="*/ 11512418 w 12192000"/>
              <a:gd name="connsiteY356" fmla="*/ 6589983 h 6858000"/>
              <a:gd name="connsiteX357" fmla="*/ 11610581 w 12192000"/>
              <a:gd name="connsiteY357" fmla="*/ 6527837 h 6858000"/>
              <a:gd name="connsiteX358" fmla="*/ 11641576 w 12192000"/>
              <a:gd name="connsiteY358" fmla="*/ 6464730 h 6858000"/>
              <a:gd name="connsiteX359" fmla="*/ 11659542 w 12192000"/>
              <a:gd name="connsiteY359" fmla="*/ 6295422 h 6858000"/>
              <a:gd name="connsiteX360" fmla="*/ 11699528 w 12192000"/>
              <a:gd name="connsiteY360" fmla="*/ 6285330 h 6858000"/>
              <a:gd name="connsiteX361" fmla="*/ 11684491 w 12192000"/>
              <a:gd name="connsiteY361" fmla="*/ 6366410 h 6858000"/>
              <a:gd name="connsiteX362" fmla="*/ 11679539 w 12192000"/>
              <a:gd name="connsiteY362" fmla="*/ 6443640 h 6858000"/>
              <a:gd name="connsiteX363" fmla="*/ 11702652 w 12192000"/>
              <a:gd name="connsiteY363" fmla="*/ 6428588 h 6858000"/>
              <a:gd name="connsiteX364" fmla="*/ 11737685 w 12192000"/>
              <a:gd name="connsiteY364" fmla="*/ 6411528 h 6858000"/>
              <a:gd name="connsiteX365" fmla="*/ 11738607 w 12192000"/>
              <a:gd name="connsiteY365" fmla="*/ 6360357 h 6858000"/>
              <a:gd name="connsiteX366" fmla="*/ 11758596 w 12192000"/>
              <a:gd name="connsiteY366" fmla="*/ 6254124 h 6858000"/>
              <a:gd name="connsiteX367" fmla="*/ 11663369 w 12192000"/>
              <a:gd name="connsiteY367" fmla="*/ 6270098 h 6858000"/>
              <a:gd name="connsiteX368" fmla="*/ 11686483 w 12192000"/>
              <a:gd name="connsiteY368" fmla="*/ 6179847 h 6858000"/>
              <a:gd name="connsiteX369" fmla="*/ 11711612 w 12192000"/>
              <a:gd name="connsiteY369" fmla="*/ 6139869 h 6858000"/>
              <a:gd name="connsiteX370" fmla="*/ 11729577 w 12192000"/>
              <a:gd name="connsiteY370" fmla="*/ 6123903 h 6858000"/>
              <a:gd name="connsiteX371" fmla="*/ 11846988 w 12192000"/>
              <a:gd name="connsiteY371" fmla="*/ 6103524 h 6858000"/>
              <a:gd name="connsiteX372" fmla="*/ 11845699 w 12192000"/>
              <a:gd name="connsiteY372" fmla="*/ 6104813 h 6858000"/>
              <a:gd name="connsiteX373" fmla="*/ 11846433 w 12192000"/>
              <a:gd name="connsiteY373" fmla="*/ 6113069 h 6858000"/>
              <a:gd name="connsiteX374" fmla="*/ 11828639 w 12192000"/>
              <a:gd name="connsiteY374" fmla="*/ 6131777 h 6858000"/>
              <a:gd name="connsiteX375" fmla="*/ 11822765 w 12192000"/>
              <a:gd name="connsiteY375" fmla="*/ 6136370 h 6858000"/>
              <a:gd name="connsiteX376" fmla="*/ 11816352 w 12192000"/>
              <a:gd name="connsiteY376" fmla="*/ 6132144 h 6858000"/>
              <a:gd name="connsiteX377" fmla="*/ 11815977 w 12192000"/>
              <a:gd name="connsiteY377" fmla="*/ 6131777 h 6858000"/>
              <a:gd name="connsiteX378" fmla="*/ 11814704 w 12192000"/>
              <a:gd name="connsiteY378" fmla="*/ 6133058 h 6858000"/>
              <a:gd name="connsiteX379" fmla="*/ 11821484 w 12192000"/>
              <a:gd name="connsiteY379" fmla="*/ 6139307 h 6858000"/>
              <a:gd name="connsiteX380" fmla="*/ 11824609 w 12192000"/>
              <a:gd name="connsiteY380" fmla="*/ 6142244 h 6858000"/>
              <a:gd name="connsiteX381" fmla="*/ 11841810 w 12192000"/>
              <a:gd name="connsiteY381" fmla="*/ 6158712 h 6858000"/>
              <a:gd name="connsiteX382" fmla="*/ 11841778 w 12192000"/>
              <a:gd name="connsiteY382" fmla="*/ 6158741 h 6858000"/>
              <a:gd name="connsiteX383" fmla="*/ 11841856 w 12192000"/>
              <a:gd name="connsiteY383" fmla="*/ 6158757 h 6858000"/>
              <a:gd name="connsiteX384" fmla="*/ 11841810 w 12192000"/>
              <a:gd name="connsiteY384" fmla="*/ 6158712 h 6858000"/>
              <a:gd name="connsiteX385" fmla="*/ 11850948 w 12192000"/>
              <a:gd name="connsiteY385" fmla="*/ 6150493 h 6858000"/>
              <a:gd name="connsiteX386" fmla="*/ 11850026 w 12192000"/>
              <a:gd name="connsiteY386" fmla="*/ 6149391 h 6858000"/>
              <a:gd name="connsiteX387" fmla="*/ 11838106 w 12192000"/>
              <a:gd name="connsiteY387" fmla="*/ 6151594 h 6858000"/>
              <a:gd name="connsiteX388" fmla="*/ 11833341 w 12192000"/>
              <a:gd name="connsiteY388" fmla="*/ 6148290 h 6858000"/>
              <a:gd name="connsiteX389" fmla="*/ 11827655 w 12192000"/>
              <a:gd name="connsiteY389" fmla="*/ 6141681 h 6858000"/>
              <a:gd name="connsiteX390" fmla="*/ 11832232 w 12192000"/>
              <a:gd name="connsiteY390" fmla="*/ 6136542 h 6858000"/>
              <a:gd name="connsiteX391" fmla="*/ 11838653 w 12192000"/>
              <a:gd name="connsiteY391" fmla="*/ 6129762 h 6858000"/>
              <a:gd name="connsiteX392" fmla="*/ 11840489 w 12192000"/>
              <a:gd name="connsiteY392" fmla="*/ 6128106 h 6858000"/>
              <a:gd name="connsiteX393" fmla="*/ 11841270 w 12192000"/>
              <a:gd name="connsiteY393" fmla="*/ 6128660 h 6858000"/>
              <a:gd name="connsiteX394" fmla="*/ 11847128 w 12192000"/>
              <a:gd name="connsiteY394" fmla="*/ 6135815 h 6858000"/>
              <a:gd name="connsiteX395" fmla="*/ 11844785 w 12192000"/>
              <a:gd name="connsiteY395" fmla="*/ 6140580 h 6858000"/>
              <a:gd name="connsiteX396" fmla="*/ 11846066 w 12192000"/>
              <a:gd name="connsiteY396" fmla="*/ 6141681 h 6858000"/>
              <a:gd name="connsiteX397" fmla="*/ 11856158 w 12192000"/>
              <a:gd name="connsiteY397" fmla="*/ 6131230 h 6858000"/>
              <a:gd name="connsiteX398" fmla="*/ 11854869 w 12192000"/>
              <a:gd name="connsiteY398" fmla="*/ 6130129 h 6858000"/>
              <a:gd name="connsiteX399" fmla="*/ 11847534 w 12192000"/>
              <a:gd name="connsiteY399" fmla="*/ 6131777 h 6858000"/>
              <a:gd name="connsiteX400" fmla="*/ 11842574 w 12192000"/>
              <a:gd name="connsiteY400" fmla="*/ 6127559 h 6858000"/>
              <a:gd name="connsiteX401" fmla="*/ 11841848 w 12192000"/>
              <a:gd name="connsiteY401" fmla="*/ 6126825 h 6858000"/>
              <a:gd name="connsiteX402" fmla="*/ 11842574 w 12192000"/>
              <a:gd name="connsiteY402" fmla="*/ 6126090 h 6858000"/>
              <a:gd name="connsiteX403" fmla="*/ 11852487 w 12192000"/>
              <a:gd name="connsiteY403" fmla="*/ 6115998 h 6858000"/>
              <a:gd name="connsiteX404" fmla="*/ 11854682 w 12192000"/>
              <a:gd name="connsiteY404" fmla="*/ 6113795 h 6858000"/>
              <a:gd name="connsiteX405" fmla="*/ 11857259 w 12192000"/>
              <a:gd name="connsiteY405" fmla="*/ 6115631 h 6858000"/>
              <a:gd name="connsiteX406" fmla="*/ 11863672 w 12192000"/>
              <a:gd name="connsiteY406" fmla="*/ 6133245 h 6858000"/>
              <a:gd name="connsiteX407" fmla="*/ 11865321 w 12192000"/>
              <a:gd name="connsiteY407" fmla="*/ 6133980 h 6858000"/>
              <a:gd name="connsiteX408" fmla="*/ 11869359 w 12192000"/>
              <a:gd name="connsiteY408" fmla="*/ 6124255 h 6858000"/>
              <a:gd name="connsiteX409" fmla="*/ 11866055 w 12192000"/>
              <a:gd name="connsiteY409" fmla="*/ 6120958 h 6858000"/>
              <a:gd name="connsiteX410" fmla="*/ 11854135 w 12192000"/>
              <a:gd name="connsiteY410" fmla="*/ 6110499 h 6858000"/>
              <a:gd name="connsiteX411" fmla="*/ 11846988 w 12192000"/>
              <a:gd name="connsiteY411" fmla="*/ 6103524 h 6858000"/>
              <a:gd name="connsiteX412" fmla="*/ 11519737 w 12192000"/>
              <a:gd name="connsiteY412" fmla="*/ 6101532 h 6858000"/>
              <a:gd name="connsiteX413" fmla="*/ 11518636 w 12192000"/>
              <a:gd name="connsiteY413" fmla="*/ 6102992 h 6858000"/>
              <a:gd name="connsiteX414" fmla="*/ 11517722 w 12192000"/>
              <a:gd name="connsiteY414" fmla="*/ 6103539 h 6858000"/>
              <a:gd name="connsiteX415" fmla="*/ 11511122 w 12192000"/>
              <a:gd name="connsiteY415" fmla="*/ 6107578 h 6858000"/>
              <a:gd name="connsiteX416" fmla="*/ 11509099 w 12192000"/>
              <a:gd name="connsiteY416" fmla="*/ 6125926 h 6858000"/>
              <a:gd name="connsiteX417" fmla="*/ 11522854 w 12192000"/>
              <a:gd name="connsiteY417" fmla="*/ 6129222 h 6858000"/>
              <a:gd name="connsiteX418" fmla="*/ 11539547 w 12192000"/>
              <a:gd name="connsiteY418" fmla="*/ 6129777 h 6858000"/>
              <a:gd name="connsiteX419" fmla="*/ 11538633 w 12192000"/>
              <a:gd name="connsiteY419" fmla="*/ 6141666 h 6858000"/>
              <a:gd name="connsiteX420" fmla="*/ 11534969 w 12192000"/>
              <a:gd name="connsiteY420" fmla="*/ 6143689 h 6858000"/>
              <a:gd name="connsiteX421" fmla="*/ 11523252 w 12192000"/>
              <a:gd name="connsiteY421" fmla="*/ 6140752 h 6858000"/>
              <a:gd name="connsiteX422" fmla="*/ 11522151 w 12192000"/>
              <a:gd name="connsiteY422" fmla="*/ 6142220 h 6858000"/>
              <a:gd name="connsiteX423" fmla="*/ 11530743 w 12192000"/>
              <a:gd name="connsiteY423" fmla="*/ 6149743 h 6858000"/>
              <a:gd name="connsiteX424" fmla="*/ 11538820 w 12192000"/>
              <a:gd name="connsiteY424" fmla="*/ 6144275 h 6858000"/>
              <a:gd name="connsiteX425" fmla="*/ 11541382 w 12192000"/>
              <a:gd name="connsiteY425" fmla="*/ 6141884 h 6858000"/>
              <a:gd name="connsiteX426" fmla="*/ 11541359 w 12192000"/>
              <a:gd name="connsiteY426" fmla="*/ 6141892 h 6858000"/>
              <a:gd name="connsiteX427" fmla="*/ 11542648 w 12192000"/>
              <a:gd name="connsiteY427" fmla="*/ 6124458 h 6858000"/>
              <a:gd name="connsiteX428" fmla="*/ 11522096 w 12192000"/>
              <a:gd name="connsiteY428" fmla="*/ 6122263 h 6858000"/>
              <a:gd name="connsiteX429" fmla="*/ 11511278 w 12192000"/>
              <a:gd name="connsiteY429" fmla="*/ 6120794 h 6858000"/>
              <a:gd name="connsiteX430" fmla="*/ 11510979 w 12192000"/>
              <a:gd name="connsiteY430" fmla="*/ 6120452 h 6858000"/>
              <a:gd name="connsiteX431" fmla="*/ 11512012 w 12192000"/>
              <a:gd name="connsiteY431" fmla="*/ 6109976 h 6858000"/>
              <a:gd name="connsiteX432" fmla="*/ 11526682 w 12192000"/>
              <a:gd name="connsiteY432" fmla="*/ 6110155 h 6858000"/>
              <a:gd name="connsiteX433" fmla="*/ 11527783 w 12192000"/>
              <a:gd name="connsiteY433" fmla="*/ 6108687 h 6858000"/>
              <a:gd name="connsiteX434" fmla="*/ 11522495 w 12192000"/>
              <a:gd name="connsiteY434" fmla="*/ 6103914 h 6858000"/>
              <a:gd name="connsiteX435" fmla="*/ 11519737 w 12192000"/>
              <a:gd name="connsiteY435" fmla="*/ 6101532 h 6858000"/>
              <a:gd name="connsiteX436" fmla="*/ 11576072 w 12192000"/>
              <a:gd name="connsiteY436" fmla="*/ 6067389 h 6858000"/>
              <a:gd name="connsiteX437" fmla="*/ 11558645 w 12192000"/>
              <a:gd name="connsiteY437" fmla="*/ 6075981 h 6858000"/>
              <a:gd name="connsiteX438" fmla="*/ 11559559 w 12192000"/>
              <a:gd name="connsiteY438" fmla="*/ 6077645 h 6858000"/>
              <a:gd name="connsiteX439" fmla="*/ 11567448 w 12192000"/>
              <a:gd name="connsiteY439" fmla="*/ 6079293 h 6858000"/>
              <a:gd name="connsiteX440" fmla="*/ 11569096 w 12192000"/>
              <a:gd name="connsiteY440" fmla="*/ 6082956 h 6858000"/>
              <a:gd name="connsiteX441" fmla="*/ 11579009 w 12192000"/>
              <a:gd name="connsiteY441" fmla="*/ 6103500 h 6858000"/>
              <a:gd name="connsiteX442" fmla="*/ 11576806 w 12192000"/>
              <a:gd name="connsiteY442" fmla="*/ 6113225 h 6858000"/>
              <a:gd name="connsiteX443" fmla="*/ 11577720 w 12192000"/>
              <a:gd name="connsiteY443" fmla="*/ 6114881 h 6858000"/>
              <a:gd name="connsiteX444" fmla="*/ 11595147 w 12192000"/>
              <a:gd name="connsiteY444" fmla="*/ 6106289 h 6858000"/>
              <a:gd name="connsiteX445" fmla="*/ 11594233 w 12192000"/>
              <a:gd name="connsiteY445" fmla="*/ 6104633 h 6858000"/>
              <a:gd name="connsiteX446" fmla="*/ 11584859 w 12192000"/>
              <a:gd name="connsiteY446" fmla="*/ 6100602 h 6858000"/>
              <a:gd name="connsiteX447" fmla="*/ 11575869 w 12192000"/>
              <a:gd name="connsiteY447" fmla="*/ 6082636 h 6858000"/>
              <a:gd name="connsiteX448" fmla="*/ 11572018 w 12192000"/>
              <a:gd name="connsiteY448" fmla="*/ 6073645 h 6858000"/>
              <a:gd name="connsiteX449" fmla="*/ 11572033 w 12192000"/>
              <a:gd name="connsiteY449" fmla="*/ 6073622 h 6858000"/>
              <a:gd name="connsiteX450" fmla="*/ 11576986 w 12192000"/>
              <a:gd name="connsiteY450" fmla="*/ 6069037 h 6858000"/>
              <a:gd name="connsiteX451" fmla="*/ 11780968 w 12192000"/>
              <a:gd name="connsiteY451" fmla="*/ 6064288 h 6858000"/>
              <a:gd name="connsiteX452" fmla="*/ 11780226 w 12192000"/>
              <a:gd name="connsiteY452" fmla="*/ 6065936 h 6858000"/>
              <a:gd name="connsiteX453" fmla="*/ 11784444 w 12192000"/>
              <a:gd name="connsiteY453" fmla="*/ 6069615 h 6858000"/>
              <a:gd name="connsiteX454" fmla="*/ 11782429 w 12192000"/>
              <a:gd name="connsiteY454" fmla="*/ 6075301 h 6858000"/>
              <a:gd name="connsiteX455" fmla="*/ 11771087 w 12192000"/>
              <a:gd name="connsiteY455" fmla="*/ 6098587 h 6858000"/>
              <a:gd name="connsiteX456" fmla="*/ 11762276 w 12192000"/>
              <a:gd name="connsiteY456" fmla="*/ 6101524 h 6858000"/>
              <a:gd name="connsiteX457" fmla="*/ 11761362 w 12192000"/>
              <a:gd name="connsiteY457" fmla="*/ 6103172 h 6858000"/>
              <a:gd name="connsiteX458" fmla="*/ 11767236 w 12192000"/>
              <a:gd name="connsiteY458" fmla="*/ 6105929 h 6858000"/>
              <a:gd name="connsiteX459" fmla="*/ 11779156 w 12192000"/>
              <a:gd name="connsiteY459" fmla="*/ 6111796 h 6858000"/>
              <a:gd name="connsiteX460" fmla="*/ 11780077 w 12192000"/>
              <a:gd name="connsiteY460" fmla="*/ 6110147 h 6858000"/>
              <a:gd name="connsiteX461" fmla="*/ 11775313 w 12192000"/>
              <a:gd name="connsiteY461" fmla="*/ 6105929 h 6858000"/>
              <a:gd name="connsiteX462" fmla="*/ 11776039 w 12192000"/>
              <a:gd name="connsiteY462" fmla="*/ 6102992 h 6858000"/>
              <a:gd name="connsiteX463" fmla="*/ 11781507 w 12192000"/>
              <a:gd name="connsiteY463" fmla="*/ 6091986 h 6858000"/>
              <a:gd name="connsiteX464" fmla="*/ 11787561 w 12192000"/>
              <a:gd name="connsiteY464" fmla="*/ 6079324 h 6858000"/>
              <a:gd name="connsiteX465" fmla="*/ 11791591 w 12192000"/>
              <a:gd name="connsiteY465" fmla="*/ 6071810 h 6858000"/>
              <a:gd name="connsiteX466" fmla="*/ 11794341 w 12192000"/>
              <a:gd name="connsiteY466" fmla="*/ 6072911 h 6858000"/>
              <a:gd name="connsiteX467" fmla="*/ 11799668 w 12192000"/>
              <a:gd name="connsiteY467" fmla="*/ 6077309 h 6858000"/>
              <a:gd name="connsiteX468" fmla="*/ 11799848 w 12192000"/>
              <a:gd name="connsiteY468" fmla="*/ 6087760 h 6858000"/>
              <a:gd name="connsiteX469" fmla="*/ 11789943 w 12192000"/>
              <a:gd name="connsiteY469" fmla="*/ 6094377 h 6858000"/>
              <a:gd name="connsiteX470" fmla="*/ 11787006 w 12192000"/>
              <a:gd name="connsiteY470" fmla="*/ 6093447 h 6858000"/>
              <a:gd name="connsiteX471" fmla="*/ 11784256 w 12192000"/>
              <a:gd name="connsiteY471" fmla="*/ 6091799 h 6858000"/>
              <a:gd name="connsiteX472" fmla="*/ 11783522 w 12192000"/>
              <a:gd name="connsiteY472" fmla="*/ 6093088 h 6858000"/>
              <a:gd name="connsiteX473" fmla="*/ 11788107 w 12192000"/>
              <a:gd name="connsiteY473" fmla="*/ 6095837 h 6858000"/>
              <a:gd name="connsiteX474" fmla="*/ 11788115 w 12192000"/>
              <a:gd name="connsiteY474" fmla="*/ 6095798 h 6858000"/>
              <a:gd name="connsiteX475" fmla="*/ 11805542 w 12192000"/>
              <a:gd name="connsiteY475" fmla="*/ 6090330 h 6858000"/>
              <a:gd name="connsiteX476" fmla="*/ 11798028 w 12192000"/>
              <a:gd name="connsiteY476" fmla="*/ 6072364 h 6858000"/>
              <a:gd name="connsiteX477" fmla="*/ 11797106 w 12192000"/>
              <a:gd name="connsiteY477" fmla="*/ 6071990 h 6858000"/>
              <a:gd name="connsiteX478" fmla="*/ 11785912 w 12192000"/>
              <a:gd name="connsiteY478" fmla="*/ 6066850 h 6858000"/>
              <a:gd name="connsiteX479" fmla="*/ 11780968 w 12192000"/>
              <a:gd name="connsiteY479" fmla="*/ 6064288 h 6858000"/>
              <a:gd name="connsiteX480" fmla="*/ 11725711 w 12192000"/>
              <a:gd name="connsiteY480" fmla="*/ 6047962 h 6858000"/>
              <a:gd name="connsiteX481" fmla="*/ 11710307 w 12192000"/>
              <a:gd name="connsiteY481" fmla="*/ 6058054 h 6858000"/>
              <a:gd name="connsiteX482" fmla="*/ 11716556 w 12192000"/>
              <a:gd name="connsiteY482" fmla="*/ 6070709 h 6858000"/>
              <a:gd name="connsiteX483" fmla="*/ 11726641 w 12192000"/>
              <a:gd name="connsiteY483" fmla="*/ 6083910 h 6858000"/>
              <a:gd name="connsiteX484" fmla="*/ 11716744 w 12192000"/>
              <a:gd name="connsiteY484" fmla="*/ 6090697 h 6858000"/>
              <a:gd name="connsiteX485" fmla="*/ 11712893 w 12192000"/>
              <a:gd name="connsiteY485" fmla="*/ 6089049 h 6858000"/>
              <a:gd name="connsiteX486" fmla="*/ 11707753 w 12192000"/>
              <a:gd name="connsiteY486" fmla="*/ 6078223 h 6858000"/>
              <a:gd name="connsiteX487" fmla="*/ 11705918 w 12192000"/>
              <a:gd name="connsiteY487" fmla="*/ 6078223 h 6858000"/>
              <a:gd name="connsiteX488" fmla="*/ 11705730 w 12192000"/>
              <a:gd name="connsiteY488" fmla="*/ 6089784 h 6858000"/>
              <a:gd name="connsiteX489" fmla="*/ 11715104 w 12192000"/>
              <a:gd name="connsiteY489" fmla="*/ 6092533 h 6858000"/>
              <a:gd name="connsiteX490" fmla="*/ 11718587 w 12192000"/>
              <a:gd name="connsiteY490" fmla="*/ 6092908 h 6858000"/>
              <a:gd name="connsiteX491" fmla="*/ 11718564 w 12192000"/>
              <a:gd name="connsiteY491" fmla="*/ 6092924 h 6858000"/>
              <a:gd name="connsiteX492" fmla="*/ 11718587 w 12192000"/>
              <a:gd name="connsiteY492" fmla="*/ 6092908 h 6858000"/>
              <a:gd name="connsiteX493" fmla="*/ 11718587 w 12192000"/>
              <a:gd name="connsiteY493" fmla="*/ 6092908 h 6858000"/>
              <a:gd name="connsiteX494" fmla="*/ 11732866 w 12192000"/>
              <a:gd name="connsiteY494" fmla="*/ 6083011 h 6858000"/>
              <a:gd name="connsiteX495" fmla="*/ 11721493 w 12192000"/>
              <a:gd name="connsiteY495" fmla="*/ 6065772 h 6858000"/>
              <a:gd name="connsiteX496" fmla="*/ 11715807 w 12192000"/>
              <a:gd name="connsiteY496" fmla="*/ 6056601 h 6858000"/>
              <a:gd name="connsiteX497" fmla="*/ 11715869 w 12192000"/>
              <a:gd name="connsiteY497" fmla="*/ 6056230 h 6858000"/>
              <a:gd name="connsiteX498" fmla="*/ 11724618 w 12192000"/>
              <a:gd name="connsiteY498" fmla="*/ 6050352 h 6858000"/>
              <a:gd name="connsiteX499" fmla="*/ 11733788 w 12192000"/>
              <a:gd name="connsiteY499" fmla="*/ 6061905 h 6858000"/>
              <a:gd name="connsiteX500" fmla="*/ 11735616 w 12192000"/>
              <a:gd name="connsiteY500" fmla="*/ 6061718 h 6858000"/>
              <a:gd name="connsiteX501" fmla="*/ 11735991 w 12192000"/>
              <a:gd name="connsiteY501" fmla="*/ 6054563 h 6858000"/>
              <a:gd name="connsiteX502" fmla="*/ 11735991 w 12192000"/>
              <a:gd name="connsiteY502" fmla="*/ 6050899 h 6858000"/>
              <a:gd name="connsiteX503" fmla="*/ 11734155 w 12192000"/>
              <a:gd name="connsiteY503" fmla="*/ 6050899 h 6858000"/>
              <a:gd name="connsiteX504" fmla="*/ 11733054 w 12192000"/>
              <a:gd name="connsiteY504" fmla="*/ 6050532 h 6858000"/>
              <a:gd name="connsiteX505" fmla="*/ 11725711 w 12192000"/>
              <a:gd name="connsiteY505" fmla="*/ 6047962 h 6858000"/>
              <a:gd name="connsiteX506" fmla="*/ 11668338 w 12192000"/>
              <a:gd name="connsiteY506" fmla="*/ 6044049 h 6858000"/>
              <a:gd name="connsiteX507" fmla="*/ 11650372 w 12192000"/>
              <a:gd name="connsiteY507" fmla="*/ 6046798 h 6858000"/>
              <a:gd name="connsiteX508" fmla="*/ 11650552 w 12192000"/>
              <a:gd name="connsiteY508" fmla="*/ 6048634 h 6858000"/>
              <a:gd name="connsiteX509" fmla="*/ 11660277 w 12192000"/>
              <a:gd name="connsiteY509" fmla="*/ 6058359 h 6858000"/>
              <a:gd name="connsiteX510" fmla="*/ 11663401 w 12192000"/>
              <a:gd name="connsiteY510" fmla="*/ 6077981 h 6858000"/>
              <a:gd name="connsiteX511" fmla="*/ 11642491 w 12192000"/>
              <a:gd name="connsiteY511" fmla="*/ 6061655 h 6858000"/>
              <a:gd name="connsiteX512" fmla="*/ 11631852 w 12192000"/>
              <a:gd name="connsiteY512" fmla="*/ 6053063 h 6858000"/>
              <a:gd name="connsiteX513" fmla="*/ 11629094 w 12192000"/>
              <a:gd name="connsiteY513" fmla="*/ 6050501 h 6858000"/>
              <a:gd name="connsiteX514" fmla="*/ 11616995 w 12192000"/>
              <a:gd name="connsiteY514" fmla="*/ 6052329 h 6858000"/>
              <a:gd name="connsiteX515" fmla="*/ 11617174 w 12192000"/>
              <a:gd name="connsiteY515" fmla="*/ 6054164 h 6858000"/>
              <a:gd name="connsiteX516" fmla="*/ 11625767 w 12192000"/>
              <a:gd name="connsiteY516" fmla="*/ 6060585 h 6858000"/>
              <a:gd name="connsiteX517" fmla="*/ 11628345 w 12192000"/>
              <a:gd name="connsiteY517" fmla="*/ 6081316 h 6858000"/>
              <a:gd name="connsiteX518" fmla="*/ 11628704 w 12192000"/>
              <a:gd name="connsiteY518" fmla="*/ 6090486 h 6858000"/>
              <a:gd name="connsiteX519" fmla="*/ 11623017 w 12192000"/>
              <a:gd name="connsiteY519" fmla="*/ 6093236 h 6858000"/>
              <a:gd name="connsiteX520" fmla="*/ 11623384 w 12192000"/>
              <a:gd name="connsiteY520" fmla="*/ 6095072 h 6858000"/>
              <a:gd name="connsiteX521" fmla="*/ 11640991 w 12192000"/>
              <a:gd name="connsiteY521" fmla="*/ 6092322 h 6858000"/>
              <a:gd name="connsiteX522" fmla="*/ 11640632 w 12192000"/>
              <a:gd name="connsiteY522" fmla="*/ 6090486 h 6858000"/>
              <a:gd name="connsiteX523" fmla="*/ 11633297 w 12192000"/>
              <a:gd name="connsiteY523" fmla="*/ 6089018 h 6858000"/>
              <a:gd name="connsiteX524" fmla="*/ 11631094 w 12192000"/>
              <a:gd name="connsiteY524" fmla="*/ 6080582 h 6858000"/>
              <a:gd name="connsiteX525" fmla="*/ 11627790 w 12192000"/>
              <a:gd name="connsiteY525" fmla="*/ 6059304 h 6858000"/>
              <a:gd name="connsiteX526" fmla="*/ 11627610 w 12192000"/>
              <a:gd name="connsiteY526" fmla="*/ 6058570 h 6858000"/>
              <a:gd name="connsiteX527" fmla="*/ 11647420 w 12192000"/>
              <a:gd name="connsiteY527" fmla="*/ 6074348 h 6858000"/>
              <a:gd name="connsiteX528" fmla="*/ 11657324 w 12192000"/>
              <a:gd name="connsiteY528" fmla="*/ 6082238 h 6858000"/>
              <a:gd name="connsiteX529" fmla="*/ 11663011 w 12192000"/>
              <a:gd name="connsiteY529" fmla="*/ 6087182 h 6858000"/>
              <a:gd name="connsiteX530" fmla="*/ 11665213 w 12192000"/>
              <a:gd name="connsiteY530" fmla="*/ 6089760 h 6858000"/>
              <a:gd name="connsiteX531" fmla="*/ 11667229 w 12192000"/>
              <a:gd name="connsiteY531" fmla="*/ 6088838 h 6858000"/>
              <a:gd name="connsiteX532" fmla="*/ 11665760 w 12192000"/>
              <a:gd name="connsiteY532" fmla="*/ 6081316 h 6858000"/>
              <a:gd name="connsiteX533" fmla="*/ 11662636 w 12192000"/>
              <a:gd name="connsiteY533" fmla="*/ 6058203 h 6858000"/>
              <a:gd name="connsiteX534" fmla="*/ 11662269 w 12192000"/>
              <a:gd name="connsiteY534" fmla="*/ 6049610 h 6858000"/>
              <a:gd name="connsiteX535" fmla="*/ 11662269 w 12192000"/>
              <a:gd name="connsiteY535" fmla="*/ 6049548 h 6858000"/>
              <a:gd name="connsiteX536" fmla="*/ 11668518 w 12192000"/>
              <a:gd name="connsiteY536" fmla="*/ 6045697 h 6858000"/>
              <a:gd name="connsiteX537" fmla="*/ 0 w 12192000"/>
              <a:gd name="connsiteY537" fmla="*/ 0 h 6858000"/>
              <a:gd name="connsiteX538" fmla="*/ 6096000 w 12192000"/>
              <a:gd name="connsiteY538" fmla="*/ 0 h 6858000"/>
              <a:gd name="connsiteX539" fmla="*/ 12192000 w 12192000"/>
              <a:gd name="connsiteY539" fmla="*/ 0 h 6858000"/>
              <a:gd name="connsiteX540" fmla="*/ 12192000 w 12192000"/>
              <a:gd name="connsiteY540" fmla="*/ 6858000 h 6858000"/>
              <a:gd name="connsiteX541" fmla="*/ 6096000 w 12192000"/>
              <a:gd name="connsiteY541" fmla="*/ 6858000 h 6858000"/>
              <a:gd name="connsiteX542" fmla="*/ 0 w 12192000"/>
              <a:gd name="connsiteY5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</a:cxnLst>
            <a:rect l="l" t="t" r="r" b="b"/>
            <a:pathLst>
              <a:path w="12192000" h="6858000">
                <a:moveTo>
                  <a:pt x="11733811" y="6515753"/>
                </a:moveTo>
                <a:lnTo>
                  <a:pt x="11716017" y="6517948"/>
                </a:lnTo>
                <a:lnTo>
                  <a:pt x="11716197" y="6519791"/>
                </a:lnTo>
                <a:cubicBezTo>
                  <a:pt x="11718212" y="6519791"/>
                  <a:pt x="11722063" y="6519604"/>
                  <a:pt x="11723352" y="6521439"/>
                </a:cubicBezTo>
                <a:cubicBezTo>
                  <a:pt x="11724453" y="6523056"/>
                  <a:pt x="11725187" y="6528008"/>
                  <a:pt x="11725375" y="6530032"/>
                </a:cubicBezTo>
                <a:cubicBezTo>
                  <a:pt x="11726476" y="6536999"/>
                  <a:pt x="11727203" y="6544154"/>
                  <a:pt x="11728124" y="6551302"/>
                </a:cubicBezTo>
                <a:lnTo>
                  <a:pt x="11728124" y="6552083"/>
                </a:lnTo>
                <a:cubicBezTo>
                  <a:pt x="11721516" y="6546755"/>
                  <a:pt x="11715103" y="6541225"/>
                  <a:pt x="11708674" y="6535757"/>
                </a:cubicBezTo>
                <a:cubicBezTo>
                  <a:pt x="11705566" y="6533008"/>
                  <a:pt x="11702261" y="6530258"/>
                  <a:pt x="11699137" y="6527493"/>
                </a:cubicBezTo>
                <a:cubicBezTo>
                  <a:pt x="11697153" y="6525880"/>
                  <a:pt x="11695255" y="6524167"/>
                  <a:pt x="11693450" y="6522361"/>
                </a:cubicBezTo>
                <a:cubicBezTo>
                  <a:pt x="11692622" y="6521596"/>
                  <a:pt x="11691880" y="6520736"/>
                  <a:pt x="11691256" y="6519799"/>
                </a:cubicBezTo>
                <a:lnTo>
                  <a:pt x="11689232" y="6520713"/>
                </a:lnTo>
                <a:cubicBezTo>
                  <a:pt x="11689842" y="6523247"/>
                  <a:pt x="11690271" y="6525821"/>
                  <a:pt x="11690513" y="6528415"/>
                </a:cubicBezTo>
                <a:cubicBezTo>
                  <a:pt x="11691435" y="6536117"/>
                  <a:pt x="11692169" y="6543826"/>
                  <a:pt x="11692904" y="6551528"/>
                </a:cubicBezTo>
                <a:cubicBezTo>
                  <a:pt x="11692904" y="6553145"/>
                  <a:pt x="11693638" y="6558652"/>
                  <a:pt x="11692904" y="6560120"/>
                </a:cubicBezTo>
                <a:lnTo>
                  <a:pt x="11692872" y="6560144"/>
                </a:lnTo>
                <a:cubicBezTo>
                  <a:pt x="11691771" y="6562526"/>
                  <a:pt x="11689389" y="6563261"/>
                  <a:pt x="11687186" y="6563081"/>
                </a:cubicBezTo>
                <a:lnTo>
                  <a:pt x="11687373" y="6564729"/>
                </a:lnTo>
                <a:lnTo>
                  <a:pt x="11705339" y="6562526"/>
                </a:lnTo>
                <a:lnTo>
                  <a:pt x="11705152" y="6560691"/>
                </a:lnTo>
                <a:cubicBezTo>
                  <a:pt x="11696716" y="6561433"/>
                  <a:pt x="11696528" y="6558308"/>
                  <a:pt x="11695614" y="6550786"/>
                </a:cubicBezTo>
                <a:lnTo>
                  <a:pt x="11693271" y="6531164"/>
                </a:lnTo>
                <a:lnTo>
                  <a:pt x="11713627" y="6548224"/>
                </a:lnTo>
                <a:cubicBezTo>
                  <a:pt x="11717111" y="6551153"/>
                  <a:pt x="11720415" y="6554270"/>
                  <a:pt x="11723899" y="6557207"/>
                </a:cubicBezTo>
                <a:cubicBezTo>
                  <a:pt x="11724906" y="6558025"/>
                  <a:pt x="11725828" y="6558946"/>
                  <a:pt x="11726648" y="6559956"/>
                </a:cubicBezTo>
                <a:lnTo>
                  <a:pt x="11738763" y="6558496"/>
                </a:lnTo>
                <a:lnTo>
                  <a:pt x="11738576" y="6556660"/>
                </a:lnTo>
                <a:cubicBezTo>
                  <a:pt x="11733077" y="6557019"/>
                  <a:pt x="11730874" y="6555918"/>
                  <a:pt x="11730140" y="6550060"/>
                </a:cubicBezTo>
                <a:cubicBezTo>
                  <a:pt x="11729413" y="6543272"/>
                  <a:pt x="11729038" y="6536296"/>
                  <a:pt x="11728312" y="6529321"/>
                </a:cubicBezTo>
                <a:cubicBezTo>
                  <a:pt x="11728124" y="6527313"/>
                  <a:pt x="11727203" y="6521986"/>
                  <a:pt x="11728124" y="6520150"/>
                </a:cubicBezTo>
                <a:cubicBezTo>
                  <a:pt x="11729226" y="6518315"/>
                  <a:pt x="11732163" y="6517948"/>
                  <a:pt x="11733998" y="6517588"/>
                </a:cubicBezTo>
                <a:close/>
                <a:moveTo>
                  <a:pt x="11797098" y="6488578"/>
                </a:moveTo>
                <a:cubicBezTo>
                  <a:pt x="11794341" y="6490046"/>
                  <a:pt x="11791778" y="6491515"/>
                  <a:pt x="11789029" y="6492796"/>
                </a:cubicBezTo>
                <a:lnTo>
                  <a:pt x="11785178" y="6494631"/>
                </a:lnTo>
                <a:cubicBezTo>
                  <a:pt x="11778203" y="6498115"/>
                  <a:pt x="11771040" y="6501607"/>
                  <a:pt x="11763892" y="6505091"/>
                </a:cubicBezTo>
                <a:lnTo>
                  <a:pt x="11763877" y="6505137"/>
                </a:lnTo>
                <a:cubicBezTo>
                  <a:pt x="11764978" y="6509176"/>
                  <a:pt x="11766626" y="6513027"/>
                  <a:pt x="11768103" y="6517425"/>
                </a:cubicBezTo>
                <a:lnTo>
                  <a:pt x="11769376" y="6516878"/>
                </a:lnTo>
                <a:cubicBezTo>
                  <a:pt x="11769017" y="6513355"/>
                  <a:pt x="11768829" y="6507520"/>
                  <a:pt x="11771399" y="6504763"/>
                </a:cubicBezTo>
                <a:cubicBezTo>
                  <a:pt x="11772789" y="6503348"/>
                  <a:pt x="11774399" y="6502171"/>
                  <a:pt x="11776164" y="6501279"/>
                </a:cubicBezTo>
                <a:cubicBezTo>
                  <a:pt x="11777265" y="6500724"/>
                  <a:pt x="11783499" y="6497795"/>
                  <a:pt x="11784241" y="6498154"/>
                </a:cubicBezTo>
                <a:cubicBezTo>
                  <a:pt x="11784608" y="6498342"/>
                  <a:pt x="11787170" y="6503481"/>
                  <a:pt x="11787537" y="6504208"/>
                </a:cubicBezTo>
                <a:lnTo>
                  <a:pt x="11791763" y="6512644"/>
                </a:lnTo>
                <a:cubicBezTo>
                  <a:pt x="11791763" y="6512832"/>
                  <a:pt x="11792677" y="6514667"/>
                  <a:pt x="11792677" y="6514855"/>
                </a:cubicBezTo>
                <a:cubicBezTo>
                  <a:pt x="11792419" y="6515101"/>
                  <a:pt x="11792107" y="6515288"/>
                  <a:pt x="11791763" y="6515401"/>
                </a:cubicBezTo>
                <a:cubicBezTo>
                  <a:pt x="11789927" y="6516315"/>
                  <a:pt x="11784975" y="6519065"/>
                  <a:pt x="11782952" y="6518331"/>
                </a:cubicBezTo>
                <a:cubicBezTo>
                  <a:pt x="11781124" y="6517784"/>
                  <a:pt x="11780202" y="6515956"/>
                  <a:pt x="11779288" y="6514480"/>
                </a:cubicBezTo>
                <a:lnTo>
                  <a:pt x="11777812" y="6515214"/>
                </a:lnTo>
                <a:lnTo>
                  <a:pt x="11784241" y="6528243"/>
                </a:lnTo>
                <a:lnTo>
                  <a:pt x="11785709" y="6527462"/>
                </a:lnTo>
                <a:cubicBezTo>
                  <a:pt x="11784787" y="6524712"/>
                  <a:pt x="11783874" y="6522330"/>
                  <a:pt x="11786623" y="6520127"/>
                </a:cubicBezTo>
                <a:cubicBezTo>
                  <a:pt x="11788271" y="6518666"/>
                  <a:pt x="11790474" y="6517745"/>
                  <a:pt x="11792310" y="6516831"/>
                </a:cubicBezTo>
                <a:cubicBezTo>
                  <a:pt x="11792646" y="6516625"/>
                  <a:pt x="11793021" y="6516500"/>
                  <a:pt x="11793411" y="6516464"/>
                </a:cubicBezTo>
                <a:cubicBezTo>
                  <a:pt x="11793638" y="6516742"/>
                  <a:pt x="11793817" y="6517050"/>
                  <a:pt x="11793958" y="6517378"/>
                </a:cubicBezTo>
                <a:cubicBezTo>
                  <a:pt x="11796168" y="6521604"/>
                  <a:pt x="11798192" y="6525814"/>
                  <a:pt x="11800207" y="6530040"/>
                </a:cubicBezTo>
                <a:cubicBezTo>
                  <a:pt x="11800746" y="6530902"/>
                  <a:pt x="11801175" y="6531825"/>
                  <a:pt x="11801488" y="6532789"/>
                </a:cubicBezTo>
                <a:cubicBezTo>
                  <a:pt x="11801308" y="6533336"/>
                  <a:pt x="11799473" y="6534078"/>
                  <a:pt x="11798918" y="6534437"/>
                </a:cubicBezTo>
                <a:cubicBezTo>
                  <a:pt x="11791404" y="6538288"/>
                  <a:pt x="11787545" y="6539577"/>
                  <a:pt x="11780210" y="6534437"/>
                </a:cubicBezTo>
                <a:lnTo>
                  <a:pt x="11778929" y="6535726"/>
                </a:lnTo>
                <a:cubicBezTo>
                  <a:pt x="11781311" y="6538476"/>
                  <a:pt x="11784069" y="6540491"/>
                  <a:pt x="11786631" y="6542873"/>
                </a:cubicBezTo>
                <a:cubicBezTo>
                  <a:pt x="11788084" y="6542373"/>
                  <a:pt x="11789498" y="6541759"/>
                  <a:pt x="11790857" y="6541038"/>
                </a:cubicBezTo>
                <a:cubicBezTo>
                  <a:pt x="11795442" y="6538663"/>
                  <a:pt x="11799840" y="6535726"/>
                  <a:pt x="11804605" y="6533336"/>
                </a:cubicBezTo>
                <a:cubicBezTo>
                  <a:pt x="11807729" y="6531875"/>
                  <a:pt x="11810846" y="6530399"/>
                  <a:pt x="11813775" y="6528938"/>
                </a:cubicBezTo>
                <a:lnTo>
                  <a:pt x="11813041" y="6527290"/>
                </a:lnTo>
                <a:cubicBezTo>
                  <a:pt x="11808830" y="6529118"/>
                  <a:pt x="11807323" y="6529852"/>
                  <a:pt x="11804979" y="6525080"/>
                </a:cubicBezTo>
                <a:cubicBezTo>
                  <a:pt x="11801121" y="6517383"/>
                  <a:pt x="11797270" y="6509678"/>
                  <a:pt x="11793419" y="6501966"/>
                </a:cubicBezTo>
                <a:cubicBezTo>
                  <a:pt x="11792685" y="6500505"/>
                  <a:pt x="11790841" y="6496826"/>
                  <a:pt x="11791216" y="6494998"/>
                </a:cubicBezTo>
                <a:cubicBezTo>
                  <a:pt x="11791591" y="6493171"/>
                  <a:pt x="11795809" y="6491187"/>
                  <a:pt x="11797465" y="6490405"/>
                </a:cubicBezTo>
                <a:lnTo>
                  <a:pt x="11798012" y="6490234"/>
                </a:lnTo>
                <a:close/>
                <a:moveTo>
                  <a:pt x="11518239" y="6445070"/>
                </a:moveTo>
                <a:lnTo>
                  <a:pt x="11516778" y="6446358"/>
                </a:lnTo>
                <a:cubicBezTo>
                  <a:pt x="11519340" y="6450209"/>
                  <a:pt x="11521910" y="6451311"/>
                  <a:pt x="11517504" y="6455162"/>
                </a:cubicBezTo>
                <a:lnTo>
                  <a:pt x="11507787" y="6463754"/>
                </a:lnTo>
                <a:cubicBezTo>
                  <a:pt x="11507578" y="6463982"/>
                  <a:pt x="11507329" y="6464170"/>
                  <a:pt x="11507053" y="6464309"/>
                </a:cubicBezTo>
                <a:cubicBezTo>
                  <a:pt x="11506334" y="6463617"/>
                  <a:pt x="11505659" y="6462881"/>
                  <a:pt x="11505030" y="6462106"/>
                </a:cubicBezTo>
                <a:cubicBezTo>
                  <a:pt x="11503936" y="6460645"/>
                  <a:pt x="11500991" y="6457341"/>
                  <a:pt x="11500812" y="6455505"/>
                </a:cubicBezTo>
                <a:cubicBezTo>
                  <a:pt x="11500632" y="6453334"/>
                  <a:pt x="11502280" y="6451686"/>
                  <a:pt x="11503569" y="6450038"/>
                </a:cubicBezTo>
                <a:lnTo>
                  <a:pt x="11502499" y="6448983"/>
                </a:lnTo>
                <a:cubicBezTo>
                  <a:pt x="11499921" y="6450998"/>
                  <a:pt x="11497359" y="6453381"/>
                  <a:pt x="11494789" y="6455584"/>
                </a:cubicBezTo>
                <a:cubicBezTo>
                  <a:pt x="11493508" y="6456497"/>
                  <a:pt x="11492407" y="6457599"/>
                  <a:pt x="11491305" y="6458521"/>
                </a:cubicBezTo>
                <a:lnTo>
                  <a:pt x="11492407" y="6459809"/>
                </a:lnTo>
                <a:cubicBezTo>
                  <a:pt x="11493875" y="6458888"/>
                  <a:pt x="11494977" y="6457974"/>
                  <a:pt x="11496812" y="6457974"/>
                </a:cubicBezTo>
                <a:cubicBezTo>
                  <a:pt x="11498828" y="6457974"/>
                  <a:pt x="11501585" y="6461083"/>
                  <a:pt x="11502858" y="6462559"/>
                </a:cubicBezTo>
                <a:cubicBezTo>
                  <a:pt x="11503233" y="6463121"/>
                  <a:pt x="11505061" y="6465137"/>
                  <a:pt x="11505249" y="6465684"/>
                </a:cubicBezTo>
                <a:cubicBezTo>
                  <a:pt x="11504867" y="6466158"/>
                  <a:pt x="11504435" y="6466591"/>
                  <a:pt x="11503960" y="6466972"/>
                </a:cubicBezTo>
                <a:cubicBezTo>
                  <a:pt x="11499749" y="6470823"/>
                  <a:pt x="11495524" y="6474495"/>
                  <a:pt x="11491305" y="6478158"/>
                </a:cubicBezTo>
                <a:cubicBezTo>
                  <a:pt x="11490050" y="6477015"/>
                  <a:pt x="11488886" y="6475778"/>
                  <a:pt x="11487822" y="6474456"/>
                </a:cubicBezTo>
                <a:cubicBezTo>
                  <a:pt x="11485619" y="6472073"/>
                  <a:pt x="11483783" y="6469870"/>
                  <a:pt x="11483424" y="6466386"/>
                </a:cubicBezTo>
                <a:cubicBezTo>
                  <a:pt x="11483203" y="6463735"/>
                  <a:pt x="11483448" y="6461064"/>
                  <a:pt x="11484150" y="6458497"/>
                </a:cubicBezTo>
                <a:lnTo>
                  <a:pt x="11482744" y="6457388"/>
                </a:lnTo>
                <a:cubicBezTo>
                  <a:pt x="11481268" y="6460169"/>
                  <a:pt x="11479620" y="6462887"/>
                  <a:pt x="11478339" y="6465637"/>
                </a:cubicBezTo>
                <a:cubicBezTo>
                  <a:pt x="11479828" y="6467843"/>
                  <a:pt x="11481484" y="6469931"/>
                  <a:pt x="11483291" y="6471886"/>
                </a:cubicBezTo>
                <a:cubicBezTo>
                  <a:pt x="11487142" y="6476104"/>
                  <a:pt x="11491180" y="6479775"/>
                  <a:pt x="11494844" y="6483993"/>
                </a:cubicBezTo>
                <a:cubicBezTo>
                  <a:pt x="11496125" y="6485641"/>
                  <a:pt x="11497601" y="6487297"/>
                  <a:pt x="11498882" y="6488945"/>
                </a:cubicBezTo>
                <a:lnTo>
                  <a:pt x="11500163" y="6487844"/>
                </a:lnTo>
                <a:cubicBezTo>
                  <a:pt x="11499062" y="6486555"/>
                  <a:pt x="11497414" y="6484727"/>
                  <a:pt x="11497601" y="6482892"/>
                </a:cubicBezTo>
                <a:cubicBezTo>
                  <a:pt x="11497601" y="6481056"/>
                  <a:pt x="11500351" y="6478674"/>
                  <a:pt x="11501640" y="6477572"/>
                </a:cubicBezTo>
                <a:cubicBezTo>
                  <a:pt x="11516122" y="6464731"/>
                  <a:pt x="11512271" y="6468035"/>
                  <a:pt x="11521449" y="6459958"/>
                </a:cubicBezTo>
                <a:cubicBezTo>
                  <a:pt x="11522402" y="6459224"/>
                  <a:pt x="11523464" y="6458122"/>
                  <a:pt x="11524745" y="6458122"/>
                </a:cubicBezTo>
                <a:cubicBezTo>
                  <a:pt x="11526370" y="6458122"/>
                  <a:pt x="11528932" y="6460512"/>
                  <a:pt x="11530213" y="6461614"/>
                </a:cubicBezTo>
                <a:lnTo>
                  <a:pt x="11531689" y="6460333"/>
                </a:lnTo>
                <a:close/>
                <a:moveTo>
                  <a:pt x="11854565" y="6436696"/>
                </a:moveTo>
                <a:lnTo>
                  <a:pt x="11842067" y="6449545"/>
                </a:lnTo>
                <a:lnTo>
                  <a:pt x="11843356" y="6450818"/>
                </a:lnTo>
                <a:cubicBezTo>
                  <a:pt x="11844817" y="6449530"/>
                  <a:pt x="11847754" y="6447139"/>
                  <a:pt x="11849956" y="6447694"/>
                </a:cubicBezTo>
                <a:cubicBezTo>
                  <a:pt x="11851980" y="6448241"/>
                  <a:pt x="11855456" y="6451537"/>
                  <a:pt x="11856924" y="6453006"/>
                </a:cubicBezTo>
                <a:lnTo>
                  <a:pt x="11872336" y="6467847"/>
                </a:lnTo>
                <a:lnTo>
                  <a:pt x="11872890" y="6468401"/>
                </a:lnTo>
                <a:cubicBezTo>
                  <a:pt x="11864446" y="6468401"/>
                  <a:pt x="11856002" y="6468034"/>
                  <a:pt x="11847566" y="6467847"/>
                </a:cubicBezTo>
                <a:cubicBezTo>
                  <a:pt x="11843356" y="6467675"/>
                  <a:pt x="11839130" y="6467675"/>
                  <a:pt x="11834920" y="6467488"/>
                </a:cubicBezTo>
                <a:cubicBezTo>
                  <a:pt x="11832405" y="6467545"/>
                  <a:pt x="11829889" y="6467422"/>
                  <a:pt x="11827398" y="6467120"/>
                </a:cubicBezTo>
                <a:cubicBezTo>
                  <a:pt x="11826281" y="6466958"/>
                  <a:pt x="11825171" y="6466713"/>
                  <a:pt x="11824094" y="6466386"/>
                </a:cubicBezTo>
                <a:lnTo>
                  <a:pt x="11823172" y="6468401"/>
                </a:lnTo>
                <a:cubicBezTo>
                  <a:pt x="11825203" y="6469960"/>
                  <a:pt x="11827101" y="6471676"/>
                  <a:pt x="11828858" y="6473533"/>
                </a:cubicBezTo>
                <a:cubicBezTo>
                  <a:pt x="11834365" y="6478861"/>
                  <a:pt x="11839864" y="6484578"/>
                  <a:pt x="11845192" y="6490046"/>
                </a:cubicBezTo>
                <a:cubicBezTo>
                  <a:pt x="11846434" y="6491187"/>
                  <a:pt x="11850292" y="6495186"/>
                  <a:pt x="11850659" y="6496655"/>
                </a:cubicBezTo>
                <a:lnTo>
                  <a:pt x="11850714" y="6496686"/>
                </a:lnTo>
                <a:cubicBezTo>
                  <a:pt x="11851261" y="6499248"/>
                  <a:pt x="11849980" y="6501263"/>
                  <a:pt x="11847965" y="6502740"/>
                </a:cubicBezTo>
                <a:lnTo>
                  <a:pt x="11849254" y="6504021"/>
                </a:lnTo>
                <a:lnTo>
                  <a:pt x="11861900" y="6490999"/>
                </a:lnTo>
                <a:lnTo>
                  <a:pt x="11860619" y="6489710"/>
                </a:lnTo>
                <a:cubicBezTo>
                  <a:pt x="11854565" y="6495397"/>
                  <a:pt x="11852511" y="6493202"/>
                  <a:pt x="11847043" y="6487875"/>
                </a:cubicBezTo>
                <a:lnTo>
                  <a:pt x="11832741" y="6474119"/>
                </a:lnTo>
                <a:lnTo>
                  <a:pt x="11859338" y="6474666"/>
                </a:lnTo>
                <a:lnTo>
                  <a:pt x="11873086" y="6475221"/>
                </a:lnTo>
                <a:cubicBezTo>
                  <a:pt x="11874382" y="6475161"/>
                  <a:pt x="11875679" y="6475284"/>
                  <a:pt x="11876944" y="6475588"/>
                </a:cubicBezTo>
                <a:lnTo>
                  <a:pt x="11885380" y="6466777"/>
                </a:lnTo>
                <a:lnTo>
                  <a:pt x="11884099" y="6465496"/>
                </a:lnTo>
                <a:cubicBezTo>
                  <a:pt x="11879881" y="6469167"/>
                  <a:pt x="11877499" y="6469714"/>
                  <a:pt x="11873273" y="6465683"/>
                </a:cubicBezTo>
                <a:cubicBezTo>
                  <a:pt x="11868321" y="6460731"/>
                  <a:pt x="11863548" y="6455591"/>
                  <a:pt x="11858783" y="6450639"/>
                </a:cubicBezTo>
                <a:cubicBezTo>
                  <a:pt x="11857315" y="6449139"/>
                  <a:pt x="11853284" y="6445694"/>
                  <a:pt x="11852917" y="6443671"/>
                </a:cubicBezTo>
                <a:cubicBezTo>
                  <a:pt x="11852550" y="6441648"/>
                  <a:pt x="11854753" y="6439445"/>
                  <a:pt x="11855854" y="6437985"/>
                </a:cubicBezTo>
                <a:close/>
                <a:moveTo>
                  <a:pt x="11483596" y="6391336"/>
                </a:moveTo>
                <a:lnTo>
                  <a:pt x="11481940" y="6392257"/>
                </a:lnTo>
                <a:cubicBezTo>
                  <a:pt x="11484518" y="6398702"/>
                  <a:pt x="11483776" y="6398702"/>
                  <a:pt x="11477909" y="6401631"/>
                </a:cubicBezTo>
                <a:cubicBezTo>
                  <a:pt x="11471863" y="6404560"/>
                  <a:pt x="11465989" y="6407685"/>
                  <a:pt x="11459944" y="6410614"/>
                </a:cubicBezTo>
                <a:cubicBezTo>
                  <a:pt x="11458467" y="6411348"/>
                  <a:pt x="11452234" y="6414652"/>
                  <a:pt x="11450953" y="6414473"/>
                </a:cubicBezTo>
                <a:lnTo>
                  <a:pt x="11450937" y="6414457"/>
                </a:lnTo>
                <a:cubicBezTo>
                  <a:pt x="11448734" y="6414269"/>
                  <a:pt x="11447625" y="6411332"/>
                  <a:pt x="11446352" y="6409497"/>
                </a:cubicBezTo>
                <a:lnTo>
                  <a:pt x="11444704" y="6410419"/>
                </a:lnTo>
                <a:lnTo>
                  <a:pt x="11453296" y="6427845"/>
                </a:lnTo>
                <a:lnTo>
                  <a:pt x="11454952" y="6426931"/>
                </a:lnTo>
                <a:cubicBezTo>
                  <a:pt x="11453476" y="6423081"/>
                  <a:pt x="11452015" y="6421385"/>
                  <a:pt x="11456600" y="6419042"/>
                </a:cubicBezTo>
                <a:cubicBezTo>
                  <a:pt x="11457881" y="6418495"/>
                  <a:pt x="11459162" y="6417941"/>
                  <a:pt x="11460264" y="6417394"/>
                </a:cubicBezTo>
                <a:cubicBezTo>
                  <a:pt x="11467052" y="6414082"/>
                  <a:pt x="11474027" y="6410786"/>
                  <a:pt x="11480807" y="6407482"/>
                </a:cubicBezTo>
                <a:cubicBezTo>
                  <a:pt x="11486314" y="6404732"/>
                  <a:pt x="11487236" y="6403435"/>
                  <a:pt x="11490532" y="6409684"/>
                </a:cubicBezTo>
                <a:lnTo>
                  <a:pt x="11492188" y="6408770"/>
                </a:lnTo>
                <a:close/>
                <a:moveTo>
                  <a:pt x="11891999" y="6383996"/>
                </a:moveTo>
                <a:cubicBezTo>
                  <a:pt x="11896791" y="6383101"/>
                  <a:pt x="11902111" y="6383927"/>
                  <a:pt x="11906423" y="6385853"/>
                </a:cubicBezTo>
                <a:cubicBezTo>
                  <a:pt x="11914312" y="6389336"/>
                  <a:pt x="11922561" y="6397960"/>
                  <a:pt x="11918538" y="6407138"/>
                </a:cubicBezTo>
                <a:cubicBezTo>
                  <a:pt x="11916328" y="6412083"/>
                  <a:pt x="11912110" y="6414286"/>
                  <a:pt x="11906978" y="6415207"/>
                </a:cubicBezTo>
                <a:cubicBezTo>
                  <a:pt x="11903127" y="6415934"/>
                  <a:pt x="11896886" y="6414832"/>
                  <a:pt x="11893402" y="6413372"/>
                </a:cubicBezTo>
                <a:cubicBezTo>
                  <a:pt x="11888816" y="6411349"/>
                  <a:pt x="11883677" y="6408419"/>
                  <a:pt x="11881294" y="6403834"/>
                </a:cubicBezTo>
                <a:cubicBezTo>
                  <a:pt x="11879638" y="6400530"/>
                  <a:pt x="11879092" y="6395937"/>
                  <a:pt x="11880740" y="6392461"/>
                </a:cubicBezTo>
                <a:cubicBezTo>
                  <a:pt x="11882942" y="6387505"/>
                  <a:pt x="11887207" y="6384890"/>
                  <a:pt x="11891999" y="6383996"/>
                </a:cubicBezTo>
                <a:close/>
                <a:moveTo>
                  <a:pt x="11908813" y="6378518"/>
                </a:moveTo>
                <a:cubicBezTo>
                  <a:pt x="11901471" y="6375393"/>
                  <a:pt x="11895964" y="6375393"/>
                  <a:pt x="11889004" y="6379440"/>
                </a:cubicBezTo>
                <a:cubicBezTo>
                  <a:pt x="11884411" y="6382002"/>
                  <a:pt x="11881482" y="6385689"/>
                  <a:pt x="11879279" y="6390438"/>
                </a:cubicBezTo>
                <a:cubicBezTo>
                  <a:pt x="11876522" y="6396859"/>
                  <a:pt x="11876709" y="6402733"/>
                  <a:pt x="11879092" y="6409146"/>
                </a:cubicBezTo>
                <a:cubicBezTo>
                  <a:pt x="11881224" y="6414215"/>
                  <a:pt x="11885137" y="6418329"/>
                  <a:pt x="11890098" y="6420706"/>
                </a:cubicBezTo>
                <a:cubicBezTo>
                  <a:pt x="11894691" y="6422722"/>
                  <a:pt x="11900190" y="6423643"/>
                  <a:pt x="11905142" y="6422175"/>
                </a:cubicBezTo>
                <a:cubicBezTo>
                  <a:pt x="11912110" y="6420160"/>
                  <a:pt x="11916859" y="6415754"/>
                  <a:pt x="11919811" y="6409146"/>
                </a:cubicBezTo>
                <a:cubicBezTo>
                  <a:pt x="11924951" y="6397601"/>
                  <a:pt x="11920733" y="6383642"/>
                  <a:pt x="11908813" y="6378518"/>
                </a:cubicBezTo>
                <a:close/>
                <a:moveTo>
                  <a:pt x="11897440" y="6319457"/>
                </a:moveTo>
                <a:lnTo>
                  <a:pt x="11895230" y="6338711"/>
                </a:lnTo>
                <a:lnTo>
                  <a:pt x="11897065" y="6338891"/>
                </a:lnTo>
                <a:cubicBezTo>
                  <a:pt x="11898354" y="6332103"/>
                  <a:pt x="11899089" y="6332478"/>
                  <a:pt x="11905502" y="6333204"/>
                </a:cubicBezTo>
                <a:lnTo>
                  <a:pt x="11925498" y="6335407"/>
                </a:lnTo>
                <a:cubicBezTo>
                  <a:pt x="11927146" y="6335595"/>
                  <a:pt x="11934309" y="6336329"/>
                  <a:pt x="11935223" y="6337055"/>
                </a:cubicBezTo>
                <a:lnTo>
                  <a:pt x="11935223" y="6337040"/>
                </a:lnTo>
                <a:cubicBezTo>
                  <a:pt x="11937059" y="6338524"/>
                  <a:pt x="11936325" y="6341641"/>
                  <a:pt x="11936137" y="6343289"/>
                </a:cubicBezTo>
                <a:lnTo>
                  <a:pt x="11937973" y="6343476"/>
                </a:lnTo>
                <a:lnTo>
                  <a:pt x="11940176" y="6324221"/>
                </a:lnTo>
                <a:lnTo>
                  <a:pt x="11938348" y="6324034"/>
                </a:lnTo>
                <a:cubicBezTo>
                  <a:pt x="11937426" y="6328252"/>
                  <a:pt x="11937785" y="6330455"/>
                  <a:pt x="11932661" y="6329908"/>
                </a:cubicBezTo>
                <a:lnTo>
                  <a:pt x="11928802" y="6329353"/>
                </a:lnTo>
                <a:cubicBezTo>
                  <a:pt x="11921460" y="6328440"/>
                  <a:pt x="11913766" y="6327518"/>
                  <a:pt x="11906244" y="6326604"/>
                </a:cubicBezTo>
                <a:cubicBezTo>
                  <a:pt x="11900190" y="6326057"/>
                  <a:pt x="11898714" y="6326604"/>
                  <a:pt x="11899268" y="6319628"/>
                </a:cubicBezTo>
                <a:close/>
                <a:moveTo>
                  <a:pt x="11422832" y="6318512"/>
                </a:moveTo>
                <a:lnTo>
                  <a:pt x="11421176" y="6318691"/>
                </a:lnTo>
                <a:lnTo>
                  <a:pt x="11423933" y="6336657"/>
                </a:lnTo>
                <a:lnTo>
                  <a:pt x="11425761" y="6336470"/>
                </a:lnTo>
                <a:cubicBezTo>
                  <a:pt x="11425035" y="6328213"/>
                  <a:pt x="11427972" y="6327846"/>
                  <a:pt x="11435486" y="6326753"/>
                </a:cubicBezTo>
                <a:lnTo>
                  <a:pt x="11455116" y="6323628"/>
                </a:lnTo>
                <a:cubicBezTo>
                  <a:pt x="11449796" y="6330596"/>
                  <a:pt x="11444250" y="6337571"/>
                  <a:pt x="11438782" y="6344547"/>
                </a:cubicBezTo>
                <a:cubicBezTo>
                  <a:pt x="11436056" y="6348210"/>
                  <a:pt x="11433119" y="6351694"/>
                  <a:pt x="11430190" y="6355185"/>
                </a:cubicBezTo>
                <a:cubicBezTo>
                  <a:pt x="11429384" y="6356148"/>
                  <a:pt x="11428526" y="6357066"/>
                  <a:pt x="11427620" y="6357935"/>
                </a:cubicBezTo>
                <a:lnTo>
                  <a:pt x="11429456" y="6370042"/>
                </a:lnTo>
                <a:lnTo>
                  <a:pt x="11431291" y="6369855"/>
                </a:lnTo>
                <a:cubicBezTo>
                  <a:pt x="11430924" y="6364567"/>
                  <a:pt x="11431846" y="6362184"/>
                  <a:pt x="11437704" y="6361263"/>
                </a:cubicBezTo>
                <a:cubicBezTo>
                  <a:pt x="11444492" y="6360161"/>
                  <a:pt x="11451468" y="6359614"/>
                  <a:pt x="11458443" y="6358700"/>
                </a:cubicBezTo>
                <a:cubicBezTo>
                  <a:pt x="11460451" y="6358513"/>
                  <a:pt x="11465778" y="6357404"/>
                  <a:pt x="11467614" y="6358326"/>
                </a:cubicBezTo>
                <a:cubicBezTo>
                  <a:pt x="11469449" y="6359247"/>
                  <a:pt x="11469816" y="6362184"/>
                  <a:pt x="11470363" y="6364012"/>
                </a:cubicBezTo>
                <a:lnTo>
                  <a:pt x="11472199" y="6363653"/>
                </a:lnTo>
                <a:lnTo>
                  <a:pt x="11469449" y="6346038"/>
                </a:lnTo>
                <a:lnTo>
                  <a:pt x="11467614" y="6346406"/>
                </a:lnTo>
                <a:cubicBezTo>
                  <a:pt x="11467614" y="6348616"/>
                  <a:pt x="11467981" y="6352280"/>
                  <a:pt x="11466137" y="6353740"/>
                </a:cubicBezTo>
                <a:cubicBezTo>
                  <a:pt x="11464489" y="6354850"/>
                  <a:pt x="11459724" y="6355576"/>
                  <a:pt x="11457701" y="6355951"/>
                </a:cubicBezTo>
                <a:lnTo>
                  <a:pt x="11436431" y="6359247"/>
                </a:lnTo>
                <a:lnTo>
                  <a:pt x="11435697" y="6359427"/>
                </a:lnTo>
                <a:cubicBezTo>
                  <a:pt x="11440829" y="6352639"/>
                  <a:pt x="11446156" y="6346038"/>
                  <a:pt x="11451468" y="6339438"/>
                </a:cubicBezTo>
                <a:cubicBezTo>
                  <a:pt x="11454038" y="6336142"/>
                  <a:pt x="11456787" y="6332830"/>
                  <a:pt x="11459357" y="6329533"/>
                </a:cubicBezTo>
                <a:cubicBezTo>
                  <a:pt x="11461005" y="6327518"/>
                  <a:pt x="11462653" y="6325495"/>
                  <a:pt x="11464309" y="6323659"/>
                </a:cubicBezTo>
                <a:cubicBezTo>
                  <a:pt x="11465083" y="6322834"/>
                  <a:pt x="11465945" y="6322095"/>
                  <a:pt x="11466879" y="6321457"/>
                </a:cubicBezTo>
                <a:lnTo>
                  <a:pt x="11465965" y="6319441"/>
                </a:lnTo>
                <a:cubicBezTo>
                  <a:pt x="11463499" y="6320123"/>
                  <a:pt x="11460984" y="6320614"/>
                  <a:pt x="11458443" y="6320910"/>
                </a:cubicBezTo>
                <a:cubicBezTo>
                  <a:pt x="11450741" y="6322019"/>
                  <a:pt x="11443032" y="6323112"/>
                  <a:pt x="11435330" y="6324034"/>
                </a:cubicBezTo>
                <a:cubicBezTo>
                  <a:pt x="11433713" y="6324214"/>
                  <a:pt x="11428198" y="6325136"/>
                  <a:pt x="11426737" y="6324401"/>
                </a:cubicBezTo>
                <a:lnTo>
                  <a:pt x="11426683" y="6324378"/>
                </a:lnTo>
                <a:cubicBezTo>
                  <a:pt x="11424293" y="6323276"/>
                  <a:pt x="11423558" y="6321074"/>
                  <a:pt x="11422832" y="6318512"/>
                </a:cubicBezTo>
                <a:close/>
                <a:moveTo>
                  <a:pt x="11449297" y="6256701"/>
                </a:moveTo>
                <a:lnTo>
                  <a:pt x="11447282" y="6267700"/>
                </a:lnTo>
                <a:cubicBezTo>
                  <a:pt x="11438845" y="6262755"/>
                  <a:pt x="11434260" y="6260005"/>
                  <a:pt x="11432237" y="6258717"/>
                </a:cubicBezTo>
                <a:cubicBezTo>
                  <a:pt x="11435908" y="6258162"/>
                  <a:pt x="11441611" y="6257615"/>
                  <a:pt x="11449297" y="6256701"/>
                </a:cubicBezTo>
                <a:close/>
                <a:moveTo>
                  <a:pt x="11924038" y="6243649"/>
                </a:moveTo>
                <a:cubicBezTo>
                  <a:pt x="11924038" y="6244383"/>
                  <a:pt x="11923851" y="6244938"/>
                  <a:pt x="11923851" y="6245672"/>
                </a:cubicBezTo>
                <a:cubicBezTo>
                  <a:pt x="11927701" y="6246617"/>
                  <a:pt x="11932474" y="6247687"/>
                  <a:pt x="11933388" y="6252085"/>
                </a:cubicBezTo>
                <a:cubicBezTo>
                  <a:pt x="11933575" y="6253186"/>
                  <a:pt x="11933755" y="6254288"/>
                  <a:pt x="11933943" y="6255389"/>
                </a:cubicBezTo>
                <a:cubicBezTo>
                  <a:pt x="11934302" y="6256857"/>
                  <a:pt x="11934489" y="6258146"/>
                  <a:pt x="11934677" y="6259427"/>
                </a:cubicBezTo>
                <a:lnTo>
                  <a:pt x="11921281" y="6261622"/>
                </a:lnTo>
                <a:cubicBezTo>
                  <a:pt x="11915594" y="6262544"/>
                  <a:pt x="11909728" y="6263458"/>
                  <a:pt x="11904041" y="6264380"/>
                </a:cubicBezTo>
                <a:cubicBezTo>
                  <a:pt x="11902573" y="6264747"/>
                  <a:pt x="11899456" y="6265114"/>
                  <a:pt x="11897980" y="6264559"/>
                </a:cubicBezTo>
                <a:cubicBezTo>
                  <a:pt x="11895972" y="6263645"/>
                  <a:pt x="11895785" y="6260708"/>
                  <a:pt x="11895230" y="6258873"/>
                </a:cubicBezTo>
                <a:lnTo>
                  <a:pt x="11893215" y="6259060"/>
                </a:lnTo>
                <a:lnTo>
                  <a:pt x="11896707" y="6280151"/>
                </a:lnTo>
                <a:lnTo>
                  <a:pt x="11898722" y="6279776"/>
                </a:lnTo>
                <a:cubicBezTo>
                  <a:pt x="11898386" y="6274675"/>
                  <a:pt x="11897980" y="6272097"/>
                  <a:pt x="11903854" y="6271183"/>
                </a:cubicBezTo>
                <a:cubicBezTo>
                  <a:pt x="11914493" y="6269535"/>
                  <a:pt x="11925319" y="6267879"/>
                  <a:pt x="11935950" y="6266223"/>
                </a:cubicBezTo>
                <a:cubicBezTo>
                  <a:pt x="11936138" y="6267324"/>
                  <a:pt x="11936325" y="6268246"/>
                  <a:pt x="11936512" y="6269348"/>
                </a:cubicBezTo>
                <a:cubicBezTo>
                  <a:pt x="11937059" y="6272308"/>
                  <a:pt x="11937614" y="6276159"/>
                  <a:pt x="11935778" y="6278721"/>
                </a:cubicBezTo>
                <a:lnTo>
                  <a:pt x="11929721" y="6281843"/>
                </a:lnTo>
                <a:lnTo>
                  <a:pt x="11929717" y="6281822"/>
                </a:lnTo>
                <a:lnTo>
                  <a:pt x="11929717" y="6281846"/>
                </a:lnTo>
                <a:lnTo>
                  <a:pt x="11929721" y="6281843"/>
                </a:lnTo>
                <a:lnTo>
                  <a:pt x="11930092" y="6283658"/>
                </a:lnTo>
                <a:cubicBezTo>
                  <a:pt x="11934302" y="6282963"/>
                  <a:pt x="11938340" y="6282408"/>
                  <a:pt x="11942379" y="6281314"/>
                </a:cubicBezTo>
                <a:lnTo>
                  <a:pt x="11942379" y="6280346"/>
                </a:lnTo>
                <a:cubicBezTo>
                  <a:pt x="11940723" y="6279416"/>
                  <a:pt x="11939988" y="6278682"/>
                  <a:pt x="11939629" y="6276667"/>
                </a:cubicBezTo>
                <a:lnTo>
                  <a:pt x="11935403" y="6250812"/>
                </a:lnTo>
                <a:cubicBezTo>
                  <a:pt x="11935036" y="6248796"/>
                  <a:pt x="11934856" y="6247132"/>
                  <a:pt x="11936692" y="6245672"/>
                </a:cubicBezTo>
                <a:lnTo>
                  <a:pt x="11936692" y="6244750"/>
                </a:lnTo>
                <a:close/>
                <a:moveTo>
                  <a:pt x="11471676" y="6242204"/>
                </a:moveTo>
                <a:cubicBezTo>
                  <a:pt x="11470754" y="6246055"/>
                  <a:pt x="11468552" y="6247343"/>
                  <a:pt x="11467645" y="6247531"/>
                </a:cubicBezTo>
                <a:cubicBezTo>
                  <a:pt x="11465443" y="6248078"/>
                  <a:pt x="11462693" y="6248624"/>
                  <a:pt x="11460123" y="6248992"/>
                </a:cubicBezTo>
                <a:cubicBezTo>
                  <a:pt x="11449117" y="6250468"/>
                  <a:pt x="11438658" y="6251741"/>
                  <a:pt x="11424348" y="6253389"/>
                </a:cubicBezTo>
                <a:lnTo>
                  <a:pt x="11424348" y="6253764"/>
                </a:lnTo>
                <a:cubicBezTo>
                  <a:pt x="11426183" y="6255412"/>
                  <a:pt x="11426926" y="6257248"/>
                  <a:pt x="11427839" y="6259451"/>
                </a:cubicBezTo>
                <a:cubicBezTo>
                  <a:pt x="11429416" y="6259755"/>
                  <a:pt x="11430912" y="6260380"/>
                  <a:pt x="11432237" y="6261286"/>
                </a:cubicBezTo>
                <a:cubicBezTo>
                  <a:pt x="11440673" y="6266606"/>
                  <a:pt x="11450984" y="6272839"/>
                  <a:pt x="11457733" y="6277612"/>
                </a:cubicBezTo>
                <a:cubicBezTo>
                  <a:pt x="11459624" y="6278857"/>
                  <a:pt x="11461350" y="6280334"/>
                  <a:pt x="11462873" y="6282010"/>
                </a:cubicBezTo>
                <a:cubicBezTo>
                  <a:pt x="11463607" y="6282752"/>
                  <a:pt x="11463795" y="6283486"/>
                  <a:pt x="11463420" y="6285681"/>
                </a:cubicBezTo>
                <a:lnTo>
                  <a:pt x="11465255" y="6286048"/>
                </a:lnTo>
                <a:lnTo>
                  <a:pt x="11468192" y="6270824"/>
                </a:lnTo>
                <a:lnTo>
                  <a:pt x="11466357" y="6270449"/>
                </a:lnTo>
                <a:cubicBezTo>
                  <a:pt x="11465630" y="6272472"/>
                  <a:pt x="11465255" y="6276136"/>
                  <a:pt x="11462506" y="6275776"/>
                </a:cubicBezTo>
                <a:cubicBezTo>
                  <a:pt x="11460612" y="6275279"/>
                  <a:pt x="11458815" y="6274471"/>
                  <a:pt x="11457186" y="6273386"/>
                </a:cubicBezTo>
                <a:cubicBezTo>
                  <a:pt x="11454616" y="6271925"/>
                  <a:pt x="11452046" y="6270449"/>
                  <a:pt x="11449297" y="6268801"/>
                </a:cubicBezTo>
                <a:lnTo>
                  <a:pt x="11451679" y="6256303"/>
                </a:lnTo>
                <a:cubicBezTo>
                  <a:pt x="11455905" y="6255756"/>
                  <a:pt x="11460123" y="6255209"/>
                  <a:pt x="11463052" y="6255030"/>
                </a:cubicBezTo>
                <a:cubicBezTo>
                  <a:pt x="11464288" y="6254808"/>
                  <a:pt x="11465561" y="6254932"/>
                  <a:pt x="11466732" y="6255389"/>
                </a:cubicBezTo>
                <a:cubicBezTo>
                  <a:pt x="11468747" y="6256858"/>
                  <a:pt x="11468380" y="6259427"/>
                  <a:pt x="11467825" y="6262177"/>
                </a:cubicBezTo>
                <a:lnTo>
                  <a:pt x="11469661" y="6262568"/>
                </a:lnTo>
                <a:lnTo>
                  <a:pt x="11473512" y="6242579"/>
                </a:lnTo>
                <a:close/>
                <a:moveTo>
                  <a:pt x="11900791" y="6164647"/>
                </a:moveTo>
                <a:lnTo>
                  <a:pt x="11899135" y="6165568"/>
                </a:lnTo>
                <a:cubicBezTo>
                  <a:pt x="11899690" y="6167037"/>
                  <a:pt x="11901338" y="6169786"/>
                  <a:pt x="11900791" y="6171255"/>
                </a:cubicBezTo>
                <a:cubicBezTo>
                  <a:pt x="11900010" y="6172911"/>
                  <a:pt x="11890488" y="6177676"/>
                  <a:pt x="11888293" y="6178769"/>
                </a:cubicBezTo>
                <a:cubicBezTo>
                  <a:pt x="11883341" y="6181347"/>
                  <a:pt x="11878576" y="6183729"/>
                  <a:pt x="11873803" y="6186292"/>
                </a:cubicBezTo>
                <a:cubicBezTo>
                  <a:pt x="11872515" y="6186846"/>
                  <a:pt x="11869578" y="6188682"/>
                  <a:pt x="11868117" y="6188494"/>
                </a:cubicBezTo>
                <a:cubicBezTo>
                  <a:pt x="11866281" y="6188135"/>
                  <a:pt x="11865180" y="6185565"/>
                  <a:pt x="11864266" y="6184284"/>
                </a:cubicBezTo>
                <a:lnTo>
                  <a:pt x="11862618" y="6185198"/>
                </a:lnTo>
                <a:cubicBezTo>
                  <a:pt x="11863891" y="6187393"/>
                  <a:pt x="11865180" y="6189822"/>
                  <a:pt x="11866469" y="6192166"/>
                </a:cubicBezTo>
                <a:cubicBezTo>
                  <a:pt x="11868117" y="6195282"/>
                  <a:pt x="11869765" y="6198594"/>
                  <a:pt x="11871413" y="6201891"/>
                </a:cubicBezTo>
                <a:lnTo>
                  <a:pt x="11873069" y="6200969"/>
                </a:lnTo>
                <a:cubicBezTo>
                  <a:pt x="11872343" y="6199321"/>
                  <a:pt x="11871234" y="6196751"/>
                  <a:pt x="11871968" y="6195103"/>
                </a:cubicBezTo>
                <a:cubicBezTo>
                  <a:pt x="11872515" y="6194001"/>
                  <a:pt x="11873803" y="6193454"/>
                  <a:pt x="11874717" y="6192908"/>
                </a:cubicBezTo>
                <a:lnTo>
                  <a:pt x="11886434" y="6186659"/>
                </a:lnTo>
                <a:cubicBezTo>
                  <a:pt x="11886778" y="6187123"/>
                  <a:pt x="11887083" y="6187614"/>
                  <a:pt x="11887348" y="6188127"/>
                </a:cubicBezTo>
                <a:cubicBezTo>
                  <a:pt x="11887348" y="6188307"/>
                  <a:pt x="11887528" y="6188487"/>
                  <a:pt x="11887528" y="6188674"/>
                </a:cubicBezTo>
                <a:cubicBezTo>
                  <a:pt x="11887707" y="6189775"/>
                  <a:pt x="11886606" y="6192158"/>
                  <a:pt x="11886247" y="6193259"/>
                </a:cubicBezTo>
                <a:cubicBezTo>
                  <a:pt x="11884599" y="6197665"/>
                  <a:pt x="11883122" y="6202070"/>
                  <a:pt x="11881474" y="6206468"/>
                </a:cubicBezTo>
                <a:cubicBezTo>
                  <a:pt x="11881107" y="6207382"/>
                  <a:pt x="11880748" y="6209585"/>
                  <a:pt x="11879646" y="6210131"/>
                </a:cubicBezTo>
                <a:cubicBezTo>
                  <a:pt x="11878357" y="6210858"/>
                  <a:pt x="11876889" y="6207733"/>
                  <a:pt x="11876522" y="6207007"/>
                </a:cubicBezTo>
                <a:lnTo>
                  <a:pt x="11874874" y="6207921"/>
                </a:lnTo>
                <a:cubicBezTo>
                  <a:pt x="11876522" y="6210491"/>
                  <a:pt x="11877998" y="6213420"/>
                  <a:pt x="11879459" y="6216177"/>
                </a:cubicBezTo>
                <a:lnTo>
                  <a:pt x="11879529" y="6216201"/>
                </a:lnTo>
                <a:cubicBezTo>
                  <a:pt x="11881052" y="6218716"/>
                  <a:pt x="11882224" y="6221429"/>
                  <a:pt x="11883013" y="6224262"/>
                </a:cubicBezTo>
                <a:lnTo>
                  <a:pt x="11884669" y="6223348"/>
                </a:lnTo>
                <a:cubicBezTo>
                  <a:pt x="11884130" y="6222269"/>
                  <a:pt x="11883857" y="6221072"/>
                  <a:pt x="11883888" y="6219864"/>
                </a:cubicBezTo>
                <a:cubicBezTo>
                  <a:pt x="11883888" y="6218404"/>
                  <a:pt x="11885177" y="6214553"/>
                  <a:pt x="11885723" y="6213076"/>
                </a:cubicBezTo>
                <a:cubicBezTo>
                  <a:pt x="11887192" y="6209046"/>
                  <a:pt x="11888481" y="6205007"/>
                  <a:pt x="11889941" y="6200969"/>
                </a:cubicBezTo>
                <a:cubicBezTo>
                  <a:pt x="11891051" y="6198040"/>
                  <a:pt x="11892152" y="6194915"/>
                  <a:pt x="11893066" y="6191978"/>
                </a:cubicBezTo>
                <a:cubicBezTo>
                  <a:pt x="11896034" y="6192720"/>
                  <a:pt x="11898753" y="6193267"/>
                  <a:pt x="11901502" y="6194001"/>
                </a:cubicBezTo>
                <a:cubicBezTo>
                  <a:pt x="11904252" y="6194736"/>
                  <a:pt x="11907189" y="6195282"/>
                  <a:pt x="11909938" y="6196204"/>
                </a:cubicBezTo>
                <a:cubicBezTo>
                  <a:pt x="11915258" y="6197852"/>
                  <a:pt x="11915625" y="6197673"/>
                  <a:pt x="11918749" y="6202625"/>
                </a:cubicBezTo>
                <a:lnTo>
                  <a:pt x="11920397" y="6201703"/>
                </a:lnTo>
                <a:lnTo>
                  <a:pt x="11912321" y="6186666"/>
                </a:lnTo>
                <a:lnTo>
                  <a:pt x="11910672" y="6187580"/>
                </a:lnTo>
                <a:cubicBezTo>
                  <a:pt x="11911227" y="6188869"/>
                  <a:pt x="11912875" y="6191806"/>
                  <a:pt x="11911227" y="6192720"/>
                </a:cubicBezTo>
                <a:cubicBezTo>
                  <a:pt x="11909048" y="6193822"/>
                  <a:pt x="11899135" y="6191064"/>
                  <a:pt x="11896386" y="6190330"/>
                </a:cubicBezTo>
                <a:cubicBezTo>
                  <a:pt x="11893636" y="6189596"/>
                  <a:pt x="11889965" y="6189049"/>
                  <a:pt x="11888504" y="6186292"/>
                </a:cubicBezTo>
                <a:lnTo>
                  <a:pt x="11888317" y="6185932"/>
                </a:lnTo>
                <a:lnTo>
                  <a:pt x="11896573" y="6181527"/>
                </a:lnTo>
                <a:lnTo>
                  <a:pt x="11899135" y="6180246"/>
                </a:lnTo>
                <a:cubicBezTo>
                  <a:pt x="11900424" y="6179511"/>
                  <a:pt x="11903549" y="6177496"/>
                  <a:pt x="11905009" y="6178223"/>
                </a:cubicBezTo>
                <a:cubicBezTo>
                  <a:pt x="11906658" y="6178957"/>
                  <a:pt x="11907400" y="6181160"/>
                  <a:pt x="11908313" y="6182628"/>
                </a:cubicBezTo>
                <a:lnTo>
                  <a:pt x="11909962" y="6181706"/>
                </a:lnTo>
                <a:close/>
                <a:moveTo>
                  <a:pt x="11471690" y="6150266"/>
                </a:moveTo>
                <a:lnTo>
                  <a:pt x="11462512" y="6165888"/>
                </a:lnTo>
                <a:lnTo>
                  <a:pt x="11463980" y="6166810"/>
                </a:lnTo>
                <a:cubicBezTo>
                  <a:pt x="11468566" y="6159647"/>
                  <a:pt x="11470948" y="6161483"/>
                  <a:pt x="11477548" y="6165334"/>
                </a:cubicBezTo>
                <a:lnTo>
                  <a:pt x="11494608" y="6175433"/>
                </a:lnTo>
                <a:cubicBezTo>
                  <a:pt x="11486000" y="6177441"/>
                  <a:pt x="11477345" y="6179456"/>
                  <a:pt x="11468753" y="6181292"/>
                </a:cubicBezTo>
                <a:cubicBezTo>
                  <a:pt x="11464347" y="6182214"/>
                  <a:pt x="11459762" y="6183135"/>
                  <a:pt x="11455365" y="6184049"/>
                </a:cubicBezTo>
                <a:cubicBezTo>
                  <a:pt x="11454110" y="6184410"/>
                  <a:pt x="11452811" y="6184594"/>
                  <a:pt x="11451506" y="6184596"/>
                </a:cubicBezTo>
                <a:lnTo>
                  <a:pt x="11445257" y="6195055"/>
                </a:lnTo>
                <a:lnTo>
                  <a:pt x="11446733" y="6195969"/>
                </a:lnTo>
                <a:cubicBezTo>
                  <a:pt x="11449850" y="6191571"/>
                  <a:pt x="11452045" y="6190470"/>
                  <a:pt x="11457185" y="6193407"/>
                </a:cubicBezTo>
                <a:cubicBezTo>
                  <a:pt x="11463074" y="6196891"/>
                  <a:pt x="11468925" y="6200929"/>
                  <a:pt x="11474791" y="6204593"/>
                </a:cubicBezTo>
                <a:cubicBezTo>
                  <a:pt x="11476447" y="6205694"/>
                  <a:pt x="11481220" y="6208264"/>
                  <a:pt x="11482134" y="6210100"/>
                </a:cubicBezTo>
                <a:cubicBezTo>
                  <a:pt x="11483055" y="6212123"/>
                  <a:pt x="11481399" y="6214505"/>
                  <a:pt x="11480665" y="6216349"/>
                </a:cubicBezTo>
                <a:lnTo>
                  <a:pt x="11482313" y="6217263"/>
                </a:lnTo>
                <a:lnTo>
                  <a:pt x="11491491" y="6201867"/>
                </a:lnTo>
                <a:lnTo>
                  <a:pt x="11489835" y="6200953"/>
                </a:lnTo>
                <a:cubicBezTo>
                  <a:pt x="11488554" y="6202413"/>
                  <a:pt x="11486539" y="6205538"/>
                  <a:pt x="11484149" y="6205538"/>
                </a:cubicBezTo>
                <a:cubicBezTo>
                  <a:pt x="11482313" y="6205350"/>
                  <a:pt x="11478095" y="6202968"/>
                  <a:pt x="11476267" y="6201867"/>
                </a:cubicBezTo>
                <a:cubicBezTo>
                  <a:pt x="11470026" y="6198375"/>
                  <a:pt x="11463980" y="6194712"/>
                  <a:pt x="11457731" y="6191040"/>
                </a:cubicBezTo>
                <a:lnTo>
                  <a:pt x="11457185" y="6190681"/>
                </a:lnTo>
                <a:cubicBezTo>
                  <a:pt x="11465441" y="6188845"/>
                  <a:pt x="11473690" y="6187189"/>
                  <a:pt x="11481954" y="6185354"/>
                </a:cubicBezTo>
                <a:cubicBezTo>
                  <a:pt x="11485992" y="6184440"/>
                  <a:pt x="11490203" y="6183706"/>
                  <a:pt x="11494241" y="6182792"/>
                </a:cubicBezTo>
                <a:cubicBezTo>
                  <a:pt x="11496811" y="6182237"/>
                  <a:pt x="11499193" y="6181870"/>
                  <a:pt x="11501763" y="6181503"/>
                </a:cubicBezTo>
                <a:cubicBezTo>
                  <a:pt x="11502844" y="6181256"/>
                  <a:pt x="11503958" y="6181193"/>
                  <a:pt x="11505060" y="6181315"/>
                </a:cubicBezTo>
                <a:lnTo>
                  <a:pt x="11505614" y="6179120"/>
                </a:lnTo>
                <a:cubicBezTo>
                  <a:pt x="11503224" y="6178019"/>
                  <a:pt x="11501029" y="6176730"/>
                  <a:pt x="11498826" y="6175457"/>
                </a:cubicBezTo>
                <a:cubicBezTo>
                  <a:pt x="11492226" y="6171418"/>
                  <a:pt x="11485617" y="6167380"/>
                  <a:pt x="11479017" y="6163162"/>
                </a:cubicBezTo>
                <a:cubicBezTo>
                  <a:pt x="11477697" y="6162248"/>
                  <a:pt x="11472955" y="6159491"/>
                  <a:pt x="11472229" y="6158022"/>
                </a:cubicBezTo>
                <a:lnTo>
                  <a:pt x="11472237" y="6157968"/>
                </a:lnTo>
                <a:cubicBezTo>
                  <a:pt x="11471135" y="6155593"/>
                  <a:pt x="11471862" y="6153382"/>
                  <a:pt x="11473151" y="6151180"/>
                </a:cubicBezTo>
                <a:close/>
                <a:moveTo>
                  <a:pt x="11728859" y="6120404"/>
                </a:moveTo>
                <a:cubicBezTo>
                  <a:pt x="11728859" y="6120404"/>
                  <a:pt x="11680796" y="6133425"/>
                  <a:pt x="11653644" y="6168458"/>
                </a:cubicBezTo>
                <a:cubicBezTo>
                  <a:pt x="11626688" y="6203507"/>
                  <a:pt x="11612550" y="6273574"/>
                  <a:pt x="11612550" y="6273574"/>
                </a:cubicBezTo>
                <a:lnTo>
                  <a:pt x="11592569" y="6274496"/>
                </a:lnTo>
                <a:cubicBezTo>
                  <a:pt x="11587966" y="6279570"/>
                  <a:pt x="11582930" y="6284233"/>
                  <a:pt x="11577516" y="6288431"/>
                </a:cubicBezTo>
                <a:cubicBezTo>
                  <a:pt x="11568533" y="6295406"/>
                  <a:pt x="11550560" y="6305491"/>
                  <a:pt x="11550560" y="6305491"/>
                </a:cubicBezTo>
                <a:cubicBezTo>
                  <a:pt x="11550560" y="6305491"/>
                  <a:pt x="11557160" y="6308428"/>
                  <a:pt x="11576235" y="6307693"/>
                </a:cubicBezTo>
                <a:cubicBezTo>
                  <a:pt x="11595677" y="6306967"/>
                  <a:pt x="11607605" y="6305491"/>
                  <a:pt x="11607605" y="6305491"/>
                </a:cubicBezTo>
                <a:cubicBezTo>
                  <a:pt x="11607605" y="6305491"/>
                  <a:pt x="11601551" y="6429689"/>
                  <a:pt x="11594576" y="6468745"/>
                </a:cubicBezTo>
                <a:cubicBezTo>
                  <a:pt x="11587601" y="6507801"/>
                  <a:pt x="11576610" y="6539913"/>
                  <a:pt x="11571470" y="6544874"/>
                </a:cubicBezTo>
                <a:cubicBezTo>
                  <a:pt x="11566510" y="6549826"/>
                  <a:pt x="11537351" y="6556973"/>
                  <a:pt x="11508364" y="6553864"/>
                </a:cubicBezTo>
                <a:cubicBezTo>
                  <a:pt x="11479384" y="6550927"/>
                  <a:pt x="11440859" y="6537164"/>
                  <a:pt x="11417191" y="6523400"/>
                </a:cubicBezTo>
                <a:cubicBezTo>
                  <a:pt x="11399952" y="6513308"/>
                  <a:pt x="11392648" y="6505091"/>
                  <a:pt x="11388946" y="6497014"/>
                </a:cubicBezTo>
                <a:cubicBezTo>
                  <a:pt x="11384907" y="6488031"/>
                  <a:pt x="11390235" y="6483805"/>
                  <a:pt x="11390235" y="6483805"/>
                </a:cubicBezTo>
                <a:lnTo>
                  <a:pt x="11386399" y="6482157"/>
                </a:lnTo>
                <a:cubicBezTo>
                  <a:pt x="11386399" y="6482157"/>
                  <a:pt x="11383275" y="6484907"/>
                  <a:pt x="11380338" y="6490750"/>
                </a:cubicBezTo>
                <a:cubicBezTo>
                  <a:pt x="11372277" y="6506372"/>
                  <a:pt x="11370613" y="6518261"/>
                  <a:pt x="11372277" y="6530743"/>
                </a:cubicBezTo>
                <a:cubicBezTo>
                  <a:pt x="11373550" y="6540827"/>
                  <a:pt x="11396296" y="6566878"/>
                  <a:pt x="11431329" y="6577884"/>
                </a:cubicBezTo>
                <a:cubicBezTo>
                  <a:pt x="11466363" y="6588890"/>
                  <a:pt x="11493522" y="6593834"/>
                  <a:pt x="11512418" y="6589983"/>
                </a:cubicBezTo>
                <a:cubicBezTo>
                  <a:pt x="11531477" y="6585953"/>
                  <a:pt x="11594576" y="6550021"/>
                  <a:pt x="11610581" y="6527837"/>
                </a:cubicBezTo>
                <a:cubicBezTo>
                  <a:pt x="11626540" y="6505817"/>
                  <a:pt x="11636624" y="6485829"/>
                  <a:pt x="11641576" y="6464730"/>
                </a:cubicBezTo>
                <a:cubicBezTo>
                  <a:pt x="11646528" y="6443632"/>
                  <a:pt x="11659542" y="6295422"/>
                  <a:pt x="11659542" y="6295422"/>
                </a:cubicBezTo>
                <a:lnTo>
                  <a:pt x="11699528" y="6285330"/>
                </a:lnTo>
                <a:cubicBezTo>
                  <a:pt x="11699528" y="6285330"/>
                  <a:pt x="11688529" y="6331416"/>
                  <a:pt x="11684491" y="6366410"/>
                </a:cubicBezTo>
                <a:cubicBezTo>
                  <a:pt x="11680453" y="6401405"/>
                  <a:pt x="11679539" y="6443640"/>
                  <a:pt x="11679539" y="6443640"/>
                </a:cubicBezTo>
                <a:cubicBezTo>
                  <a:pt x="11679539" y="6443640"/>
                  <a:pt x="11684491" y="6438688"/>
                  <a:pt x="11702652" y="6428588"/>
                </a:cubicBezTo>
                <a:cubicBezTo>
                  <a:pt x="11723742" y="6416871"/>
                  <a:pt x="11737685" y="6411528"/>
                  <a:pt x="11737685" y="6411528"/>
                </a:cubicBezTo>
                <a:cubicBezTo>
                  <a:pt x="11737685" y="6411528"/>
                  <a:pt x="11735670" y="6393562"/>
                  <a:pt x="11738607" y="6360357"/>
                </a:cubicBezTo>
                <a:cubicBezTo>
                  <a:pt x="11741536" y="6327339"/>
                  <a:pt x="11758596" y="6254124"/>
                  <a:pt x="11758596" y="6254124"/>
                </a:cubicBezTo>
                <a:lnTo>
                  <a:pt x="11663369" y="6270098"/>
                </a:lnTo>
                <a:cubicBezTo>
                  <a:pt x="11663369" y="6270098"/>
                  <a:pt x="11672360" y="6207007"/>
                  <a:pt x="11686483" y="6179847"/>
                </a:cubicBezTo>
                <a:cubicBezTo>
                  <a:pt x="11700410" y="6152891"/>
                  <a:pt x="11703535" y="6147743"/>
                  <a:pt x="11711612" y="6139869"/>
                </a:cubicBezTo>
                <a:cubicBezTo>
                  <a:pt x="11719688" y="6131792"/>
                  <a:pt x="11729577" y="6123903"/>
                  <a:pt x="11729577" y="6123903"/>
                </a:cubicBezTo>
                <a:close/>
                <a:moveTo>
                  <a:pt x="11846988" y="6103524"/>
                </a:moveTo>
                <a:lnTo>
                  <a:pt x="11845699" y="6104813"/>
                </a:lnTo>
                <a:cubicBezTo>
                  <a:pt x="11848995" y="6108109"/>
                  <a:pt x="11850097" y="6109210"/>
                  <a:pt x="11846433" y="6113069"/>
                </a:cubicBezTo>
                <a:cubicBezTo>
                  <a:pt x="11840356" y="6119279"/>
                  <a:pt x="11834513" y="6125528"/>
                  <a:pt x="11828639" y="6131777"/>
                </a:cubicBezTo>
                <a:cubicBezTo>
                  <a:pt x="11827350" y="6133058"/>
                  <a:pt x="11824593" y="6136011"/>
                  <a:pt x="11822765" y="6136370"/>
                </a:cubicBezTo>
                <a:cubicBezTo>
                  <a:pt x="11820937" y="6136729"/>
                  <a:pt x="11817625" y="6133433"/>
                  <a:pt x="11816352" y="6132144"/>
                </a:cubicBezTo>
                <a:lnTo>
                  <a:pt x="11815977" y="6131777"/>
                </a:lnTo>
                <a:lnTo>
                  <a:pt x="11814704" y="6133058"/>
                </a:lnTo>
                <a:cubicBezTo>
                  <a:pt x="11817078" y="6135097"/>
                  <a:pt x="11819281" y="6137299"/>
                  <a:pt x="11821484" y="6139307"/>
                </a:cubicBezTo>
                <a:lnTo>
                  <a:pt x="11824609" y="6142244"/>
                </a:lnTo>
                <a:lnTo>
                  <a:pt x="11841810" y="6158712"/>
                </a:lnTo>
                <a:lnTo>
                  <a:pt x="11841778" y="6158741"/>
                </a:lnTo>
                <a:lnTo>
                  <a:pt x="11841856" y="6158757"/>
                </a:lnTo>
                <a:lnTo>
                  <a:pt x="11841810" y="6158712"/>
                </a:lnTo>
                <a:lnTo>
                  <a:pt x="11850948" y="6150493"/>
                </a:lnTo>
                <a:lnTo>
                  <a:pt x="11850026" y="6149391"/>
                </a:lnTo>
                <a:cubicBezTo>
                  <a:pt x="11847089" y="6150852"/>
                  <a:pt x="11841590" y="6153055"/>
                  <a:pt x="11838106" y="6151594"/>
                </a:cubicBezTo>
                <a:cubicBezTo>
                  <a:pt x="11836372" y="6150724"/>
                  <a:pt x="11834763" y="6149611"/>
                  <a:pt x="11833341" y="6148290"/>
                </a:cubicBezTo>
                <a:cubicBezTo>
                  <a:pt x="11832420" y="6147368"/>
                  <a:pt x="11827467" y="6142603"/>
                  <a:pt x="11827655" y="6141681"/>
                </a:cubicBezTo>
                <a:cubicBezTo>
                  <a:pt x="11827835" y="6141314"/>
                  <a:pt x="11831686" y="6137096"/>
                  <a:pt x="11832232" y="6136542"/>
                </a:cubicBezTo>
                <a:lnTo>
                  <a:pt x="11838653" y="6129762"/>
                </a:lnTo>
                <a:cubicBezTo>
                  <a:pt x="11839028" y="6129582"/>
                  <a:pt x="11840262" y="6128106"/>
                  <a:pt x="11840489" y="6128106"/>
                </a:cubicBezTo>
                <a:cubicBezTo>
                  <a:pt x="11840715" y="6128106"/>
                  <a:pt x="11841082" y="6128481"/>
                  <a:pt x="11841270" y="6128660"/>
                </a:cubicBezTo>
                <a:cubicBezTo>
                  <a:pt x="11842918" y="6130129"/>
                  <a:pt x="11847128" y="6133792"/>
                  <a:pt x="11847128" y="6135815"/>
                </a:cubicBezTo>
                <a:cubicBezTo>
                  <a:pt x="11847128" y="6137643"/>
                  <a:pt x="11845886" y="6139119"/>
                  <a:pt x="11844785" y="6140580"/>
                </a:cubicBezTo>
                <a:lnTo>
                  <a:pt x="11846066" y="6141681"/>
                </a:lnTo>
                <a:lnTo>
                  <a:pt x="11856158" y="6131230"/>
                </a:lnTo>
                <a:lnTo>
                  <a:pt x="11854869" y="6130129"/>
                </a:lnTo>
                <a:cubicBezTo>
                  <a:pt x="11852487" y="6131957"/>
                  <a:pt x="11850659" y="6133605"/>
                  <a:pt x="11847534" y="6131777"/>
                </a:cubicBezTo>
                <a:cubicBezTo>
                  <a:pt x="11845722" y="6130573"/>
                  <a:pt x="11844051" y="6129158"/>
                  <a:pt x="11842574" y="6127559"/>
                </a:cubicBezTo>
                <a:lnTo>
                  <a:pt x="11841848" y="6126825"/>
                </a:lnTo>
                <a:lnTo>
                  <a:pt x="11842574" y="6126090"/>
                </a:lnTo>
                <a:cubicBezTo>
                  <a:pt x="11845886" y="6122794"/>
                  <a:pt x="11849183" y="6119482"/>
                  <a:pt x="11852487" y="6115998"/>
                </a:cubicBezTo>
                <a:cubicBezTo>
                  <a:pt x="11853127" y="6115179"/>
                  <a:pt x="11853861" y="6114439"/>
                  <a:pt x="11854682" y="6113795"/>
                </a:cubicBezTo>
                <a:cubicBezTo>
                  <a:pt x="11855424" y="6113795"/>
                  <a:pt x="11856705" y="6115272"/>
                  <a:pt x="11857259" y="6115631"/>
                </a:cubicBezTo>
                <a:cubicBezTo>
                  <a:pt x="11863493" y="6121529"/>
                  <a:pt x="11865875" y="6124653"/>
                  <a:pt x="11863672" y="6133245"/>
                </a:cubicBezTo>
                <a:lnTo>
                  <a:pt x="11865321" y="6133980"/>
                </a:lnTo>
                <a:cubicBezTo>
                  <a:pt x="11866852" y="6130819"/>
                  <a:pt x="11868203" y="6127572"/>
                  <a:pt x="11869359" y="6124255"/>
                </a:cubicBezTo>
                <a:lnTo>
                  <a:pt x="11866055" y="6120958"/>
                </a:lnTo>
                <a:cubicBezTo>
                  <a:pt x="11862212" y="6117287"/>
                  <a:pt x="11857986" y="6114170"/>
                  <a:pt x="11854135" y="6110499"/>
                </a:cubicBezTo>
                <a:cubicBezTo>
                  <a:pt x="11851752" y="6108296"/>
                  <a:pt x="11849331" y="6105914"/>
                  <a:pt x="11846988" y="6103524"/>
                </a:cubicBezTo>
                <a:close/>
                <a:moveTo>
                  <a:pt x="11519737" y="6101532"/>
                </a:moveTo>
                <a:cubicBezTo>
                  <a:pt x="11519541" y="6102126"/>
                  <a:pt x="11519154" y="6102639"/>
                  <a:pt x="11518636" y="6102992"/>
                </a:cubicBezTo>
                <a:cubicBezTo>
                  <a:pt x="11518269" y="6103180"/>
                  <a:pt x="11518081" y="6103367"/>
                  <a:pt x="11517722" y="6103539"/>
                </a:cubicBezTo>
                <a:cubicBezTo>
                  <a:pt x="11515519" y="6104828"/>
                  <a:pt x="11513137" y="6105929"/>
                  <a:pt x="11511122" y="6107578"/>
                </a:cubicBezTo>
                <a:cubicBezTo>
                  <a:pt x="11505974" y="6112163"/>
                  <a:pt x="11504326" y="6120458"/>
                  <a:pt x="11509099" y="6125926"/>
                </a:cubicBezTo>
                <a:cubicBezTo>
                  <a:pt x="11512770" y="6130136"/>
                  <a:pt x="11517910" y="6130511"/>
                  <a:pt x="11522854" y="6129222"/>
                </a:cubicBezTo>
                <a:cubicBezTo>
                  <a:pt x="11528174" y="6127941"/>
                  <a:pt x="11535149" y="6124825"/>
                  <a:pt x="11539547" y="6129777"/>
                </a:cubicBezTo>
                <a:cubicBezTo>
                  <a:pt x="11542574" y="6133313"/>
                  <a:pt x="11542166" y="6138634"/>
                  <a:pt x="11538633" y="6141666"/>
                </a:cubicBezTo>
                <a:cubicBezTo>
                  <a:pt x="11537516" y="6142513"/>
                  <a:pt x="11536282" y="6143195"/>
                  <a:pt x="11534969" y="6143689"/>
                </a:cubicBezTo>
                <a:cubicBezTo>
                  <a:pt x="11530775" y="6144970"/>
                  <a:pt x="11526924" y="6142580"/>
                  <a:pt x="11523252" y="6140752"/>
                </a:cubicBezTo>
                <a:lnTo>
                  <a:pt x="11522151" y="6142220"/>
                </a:lnTo>
                <a:cubicBezTo>
                  <a:pt x="11524842" y="6144918"/>
                  <a:pt x="11527713" y="6147432"/>
                  <a:pt x="11530743" y="6149743"/>
                </a:cubicBezTo>
                <a:cubicBezTo>
                  <a:pt x="11533493" y="6148118"/>
                  <a:pt x="11536430" y="6146470"/>
                  <a:pt x="11538820" y="6144275"/>
                </a:cubicBezTo>
                <a:cubicBezTo>
                  <a:pt x="11539758" y="6143573"/>
                  <a:pt x="11540618" y="6142772"/>
                  <a:pt x="11541382" y="6141884"/>
                </a:cubicBezTo>
                <a:lnTo>
                  <a:pt x="11541359" y="6141892"/>
                </a:lnTo>
                <a:cubicBezTo>
                  <a:pt x="11545585" y="6137120"/>
                  <a:pt x="11547233" y="6129418"/>
                  <a:pt x="11542648" y="6124458"/>
                </a:cubicBezTo>
                <a:cubicBezTo>
                  <a:pt x="11536594" y="6117498"/>
                  <a:pt x="11529619" y="6120607"/>
                  <a:pt x="11522096" y="6122263"/>
                </a:cubicBezTo>
                <a:cubicBezTo>
                  <a:pt x="11518613" y="6122997"/>
                  <a:pt x="11514027" y="6123919"/>
                  <a:pt x="11511278" y="6120794"/>
                </a:cubicBezTo>
                <a:cubicBezTo>
                  <a:pt x="11511175" y="6120683"/>
                  <a:pt x="11511076" y="6120569"/>
                  <a:pt x="11510979" y="6120452"/>
                </a:cubicBezTo>
                <a:cubicBezTo>
                  <a:pt x="11508371" y="6117274"/>
                  <a:pt x="11508834" y="6112584"/>
                  <a:pt x="11512012" y="6109976"/>
                </a:cubicBezTo>
                <a:cubicBezTo>
                  <a:pt x="11516410" y="6106125"/>
                  <a:pt x="11522096" y="6107773"/>
                  <a:pt x="11526682" y="6110155"/>
                </a:cubicBezTo>
                <a:lnTo>
                  <a:pt x="11527783" y="6108687"/>
                </a:lnTo>
                <a:lnTo>
                  <a:pt x="11522495" y="6103914"/>
                </a:lnTo>
                <a:cubicBezTo>
                  <a:pt x="11521672" y="6103015"/>
                  <a:pt x="11520747" y="6102215"/>
                  <a:pt x="11519737" y="6101532"/>
                </a:cubicBezTo>
                <a:close/>
                <a:moveTo>
                  <a:pt x="11576072" y="6067389"/>
                </a:moveTo>
                <a:lnTo>
                  <a:pt x="11558645" y="6075981"/>
                </a:lnTo>
                <a:lnTo>
                  <a:pt x="11559559" y="6077645"/>
                </a:lnTo>
                <a:cubicBezTo>
                  <a:pt x="11563410" y="6076168"/>
                  <a:pt x="11565058" y="6074520"/>
                  <a:pt x="11567448" y="6079293"/>
                </a:cubicBezTo>
                <a:cubicBezTo>
                  <a:pt x="11567995" y="6080574"/>
                  <a:pt x="11568549" y="6081855"/>
                  <a:pt x="11569096" y="6082956"/>
                </a:cubicBezTo>
                <a:cubicBezTo>
                  <a:pt x="11572400" y="6089744"/>
                  <a:pt x="11575705" y="6096720"/>
                  <a:pt x="11579009" y="6103500"/>
                </a:cubicBezTo>
                <a:cubicBezTo>
                  <a:pt x="11581758" y="6109007"/>
                  <a:pt x="11583055" y="6109929"/>
                  <a:pt x="11576806" y="6113225"/>
                </a:cubicBezTo>
                <a:lnTo>
                  <a:pt x="11577720" y="6114881"/>
                </a:lnTo>
                <a:lnTo>
                  <a:pt x="11595147" y="6106289"/>
                </a:lnTo>
                <a:lnTo>
                  <a:pt x="11594233" y="6104633"/>
                </a:lnTo>
                <a:cubicBezTo>
                  <a:pt x="11587789" y="6107210"/>
                  <a:pt x="11587789" y="6106468"/>
                  <a:pt x="11584859" y="6100602"/>
                </a:cubicBezTo>
                <a:cubicBezTo>
                  <a:pt x="11581930" y="6094556"/>
                  <a:pt x="11578806" y="6088682"/>
                  <a:pt x="11575869" y="6082636"/>
                </a:cubicBezTo>
                <a:cubicBezTo>
                  <a:pt x="11575142" y="6081160"/>
                  <a:pt x="11571830" y="6074926"/>
                  <a:pt x="11572018" y="6073645"/>
                </a:cubicBezTo>
                <a:lnTo>
                  <a:pt x="11572033" y="6073622"/>
                </a:lnTo>
                <a:cubicBezTo>
                  <a:pt x="11572221" y="6071599"/>
                  <a:pt x="11575337" y="6070310"/>
                  <a:pt x="11576986" y="6069037"/>
                </a:cubicBezTo>
                <a:close/>
                <a:moveTo>
                  <a:pt x="11780968" y="6064288"/>
                </a:moveTo>
                <a:lnTo>
                  <a:pt x="11780226" y="6065936"/>
                </a:lnTo>
                <a:cubicBezTo>
                  <a:pt x="11781515" y="6066850"/>
                  <a:pt x="11784077" y="6067951"/>
                  <a:pt x="11784444" y="6069615"/>
                </a:cubicBezTo>
                <a:cubicBezTo>
                  <a:pt x="11784772" y="6070888"/>
                  <a:pt x="11782975" y="6074013"/>
                  <a:pt x="11782429" y="6075301"/>
                </a:cubicBezTo>
                <a:lnTo>
                  <a:pt x="11771087" y="6098587"/>
                </a:lnTo>
                <a:cubicBezTo>
                  <a:pt x="11768337" y="6104273"/>
                  <a:pt x="11767416" y="6103359"/>
                  <a:pt x="11762276" y="6101524"/>
                </a:cubicBezTo>
                <a:lnTo>
                  <a:pt x="11761362" y="6103172"/>
                </a:lnTo>
                <a:cubicBezTo>
                  <a:pt x="11763385" y="6104094"/>
                  <a:pt x="11765400" y="6105008"/>
                  <a:pt x="11767236" y="6105929"/>
                </a:cubicBezTo>
                <a:cubicBezTo>
                  <a:pt x="11771274" y="6107757"/>
                  <a:pt x="11775125" y="6109780"/>
                  <a:pt x="11779156" y="6111796"/>
                </a:cubicBezTo>
                <a:lnTo>
                  <a:pt x="11780077" y="6110147"/>
                </a:lnTo>
                <a:cubicBezTo>
                  <a:pt x="11778609" y="6109413"/>
                  <a:pt x="11775672" y="6107757"/>
                  <a:pt x="11775313" y="6105929"/>
                </a:cubicBezTo>
                <a:cubicBezTo>
                  <a:pt x="11775125" y="6105008"/>
                  <a:pt x="11775672" y="6103906"/>
                  <a:pt x="11776039" y="6102992"/>
                </a:cubicBezTo>
                <a:lnTo>
                  <a:pt x="11781507" y="6091986"/>
                </a:lnTo>
                <a:cubicBezTo>
                  <a:pt x="11783522" y="6087760"/>
                  <a:pt x="11785538" y="6083550"/>
                  <a:pt x="11787561" y="6079324"/>
                </a:cubicBezTo>
                <a:cubicBezTo>
                  <a:pt x="11788467" y="6077676"/>
                  <a:pt x="11790498" y="6073091"/>
                  <a:pt x="11791591" y="6071810"/>
                </a:cubicBezTo>
                <a:cubicBezTo>
                  <a:pt x="11792505" y="6072177"/>
                  <a:pt x="11793427" y="6072536"/>
                  <a:pt x="11794341" y="6072911"/>
                </a:cubicBezTo>
                <a:cubicBezTo>
                  <a:pt x="11796184" y="6073825"/>
                  <a:pt x="11798567" y="6075473"/>
                  <a:pt x="11799668" y="6077309"/>
                </a:cubicBezTo>
                <a:cubicBezTo>
                  <a:pt x="11801496" y="6080426"/>
                  <a:pt x="11801316" y="6084636"/>
                  <a:pt x="11799848" y="6087760"/>
                </a:cubicBezTo>
                <a:cubicBezTo>
                  <a:pt x="11798192" y="6091252"/>
                  <a:pt x="11793982" y="6094923"/>
                  <a:pt x="11789943" y="6094377"/>
                </a:cubicBezTo>
                <a:cubicBezTo>
                  <a:pt x="11788935" y="6094180"/>
                  <a:pt x="11787943" y="6093868"/>
                  <a:pt x="11787006" y="6093447"/>
                </a:cubicBezTo>
                <a:lnTo>
                  <a:pt x="11784256" y="6091799"/>
                </a:lnTo>
                <a:lnTo>
                  <a:pt x="11783522" y="6093088"/>
                </a:lnTo>
                <a:cubicBezTo>
                  <a:pt x="11784983" y="6094116"/>
                  <a:pt x="11786514" y="6095035"/>
                  <a:pt x="11788107" y="6095837"/>
                </a:cubicBezTo>
                <a:lnTo>
                  <a:pt x="11788115" y="6095798"/>
                </a:lnTo>
                <a:cubicBezTo>
                  <a:pt x="11794169" y="6098766"/>
                  <a:pt x="11802605" y="6096751"/>
                  <a:pt x="11805542" y="6090330"/>
                </a:cubicBezTo>
                <a:cubicBezTo>
                  <a:pt x="11809213" y="6082816"/>
                  <a:pt x="11804987" y="6075848"/>
                  <a:pt x="11798028" y="6072364"/>
                </a:cubicBezTo>
                <a:cubicBezTo>
                  <a:pt x="11797653" y="6072364"/>
                  <a:pt x="11797465" y="6072177"/>
                  <a:pt x="11797106" y="6071990"/>
                </a:cubicBezTo>
                <a:cubicBezTo>
                  <a:pt x="11793435" y="6070341"/>
                  <a:pt x="11789576" y="6068693"/>
                  <a:pt x="11785912" y="6066850"/>
                </a:cubicBezTo>
                <a:cubicBezTo>
                  <a:pt x="11784264" y="6066123"/>
                  <a:pt x="11782616" y="6065202"/>
                  <a:pt x="11780968" y="6064288"/>
                </a:cubicBezTo>
                <a:close/>
                <a:moveTo>
                  <a:pt x="11725711" y="6047962"/>
                </a:moveTo>
                <a:cubicBezTo>
                  <a:pt x="11718900" y="6046861"/>
                  <a:pt x="11711409" y="6050899"/>
                  <a:pt x="11710307" y="6058054"/>
                </a:cubicBezTo>
                <a:cubicBezTo>
                  <a:pt x="11709409" y="6063374"/>
                  <a:pt x="11712518" y="6067584"/>
                  <a:pt x="11716556" y="6070709"/>
                </a:cubicBezTo>
                <a:cubicBezTo>
                  <a:pt x="11720954" y="6073825"/>
                  <a:pt x="11727742" y="6077309"/>
                  <a:pt x="11726641" y="6083910"/>
                </a:cubicBezTo>
                <a:cubicBezTo>
                  <a:pt x="11725727" y="6088483"/>
                  <a:pt x="11721337" y="6091495"/>
                  <a:pt x="11716744" y="6090697"/>
                </a:cubicBezTo>
                <a:cubicBezTo>
                  <a:pt x="11715400" y="6090310"/>
                  <a:pt x="11714104" y="6089756"/>
                  <a:pt x="11712893" y="6089049"/>
                </a:cubicBezTo>
                <a:cubicBezTo>
                  <a:pt x="11709222" y="6086815"/>
                  <a:pt x="11708667" y="6082082"/>
                  <a:pt x="11707753" y="6078223"/>
                </a:cubicBezTo>
                <a:lnTo>
                  <a:pt x="11705918" y="6078223"/>
                </a:lnTo>
                <a:cubicBezTo>
                  <a:pt x="11705730" y="6082082"/>
                  <a:pt x="11705550" y="6085933"/>
                  <a:pt x="11705730" y="6089784"/>
                </a:cubicBezTo>
                <a:cubicBezTo>
                  <a:pt x="11708769" y="6090979"/>
                  <a:pt x="11711901" y="6091900"/>
                  <a:pt x="11715104" y="6092533"/>
                </a:cubicBezTo>
                <a:lnTo>
                  <a:pt x="11718587" y="6092908"/>
                </a:lnTo>
                <a:lnTo>
                  <a:pt x="11718564" y="6092924"/>
                </a:lnTo>
                <a:lnTo>
                  <a:pt x="11718587" y="6092908"/>
                </a:lnTo>
                <a:lnTo>
                  <a:pt x="11718587" y="6092908"/>
                </a:lnTo>
                <a:lnTo>
                  <a:pt x="11732866" y="6083011"/>
                </a:lnTo>
                <a:cubicBezTo>
                  <a:pt x="11734335" y="6074028"/>
                  <a:pt x="11727555" y="6070545"/>
                  <a:pt x="11721493" y="6065772"/>
                </a:cubicBezTo>
                <a:cubicBezTo>
                  <a:pt x="11718744" y="6063569"/>
                  <a:pt x="11715080" y="6060632"/>
                  <a:pt x="11715807" y="6056601"/>
                </a:cubicBezTo>
                <a:cubicBezTo>
                  <a:pt x="11715822" y="6056477"/>
                  <a:pt x="11715846" y="6056353"/>
                  <a:pt x="11715869" y="6056230"/>
                </a:cubicBezTo>
                <a:cubicBezTo>
                  <a:pt x="11716666" y="6052191"/>
                  <a:pt x="11720579" y="6049560"/>
                  <a:pt x="11724618" y="6050352"/>
                </a:cubicBezTo>
                <a:cubicBezTo>
                  <a:pt x="11730484" y="6051454"/>
                  <a:pt x="11732687" y="6056766"/>
                  <a:pt x="11733788" y="6061905"/>
                </a:cubicBezTo>
                <a:lnTo>
                  <a:pt x="11735616" y="6061718"/>
                </a:lnTo>
                <a:lnTo>
                  <a:pt x="11735991" y="6054563"/>
                </a:lnTo>
                <a:cubicBezTo>
                  <a:pt x="11736077" y="6053343"/>
                  <a:pt x="11736077" y="6052119"/>
                  <a:pt x="11735991" y="6050899"/>
                </a:cubicBezTo>
                <a:cubicBezTo>
                  <a:pt x="11735381" y="6050990"/>
                  <a:pt x="11734764" y="6050990"/>
                  <a:pt x="11734155" y="6050899"/>
                </a:cubicBezTo>
                <a:cubicBezTo>
                  <a:pt x="11733780" y="6050803"/>
                  <a:pt x="11733413" y="6050681"/>
                  <a:pt x="11733054" y="6050532"/>
                </a:cubicBezTo>
                <a:cubicBezTo>
                  <a:pt x="11730663" y="6049618"/>
                  <a:pt x="11728281" y="6048329"/>
                  <a:pt x="11725711" y="6047962"/>
                </a:cubicBezTo>
                <a:close/>
                <a:moveTo>
                  <a:pt x="11668338" y="6044049"/>
                </a:moveTo>
                <a:lnTo>
                  <a:pt x="11650372" y="6046798"/>
                </a:lnTo>
                <a:lnTo>
                  <a:pt x="11650552" y="6048634"/>
                </a:lnTo>
                <a:cubicBezTo>
                  <a:pt x="11658996" y="6047900"/>
                  <a:pt x="11659168" y="6050837"/>
                  <a:pt x="11660277" y="6058359"/>
                </a:cubicBezTo>
                <a:lnTo>
                  <a:pt x="11663401" y="6077981"/>
                </a:lnTo>
                <a:cubicBezTo>
                  <a:pt x="11656426" y="6072669"/>
                  <a:pt x="11649466" y="6067123"/>
                  <a:pt x="11642491" y="6061655"/>
                </a:cubicBezTo>
                <a:cubicBezTo>
                  <a:pt x="11638819" y="6058937"/>
                  <a:pt x="11635328" y="6056000"/>
                  <a:pt x="11631852" y="6053063"/>
                </a:cubicBezTo>
                <a:cubicBezTo>
                  <a:pt x="11630847" y="6052306"/>
                  <a:pt x="11629923" y="6051447"/>
                  <a:pt x="11629094" y="6050501"/>
                </a:cubicBezTo>
                <a:lnTo>
                  <a:pt x="11616995" y="6052329"/>
                </a:lnTo>
                <a:lnTo>
                  <a:pt x="11617174" y="6054164"/>
                </a:lnTo>
                <a:cubicBezTo>
                  <a:pt x="11622642" y="6053805"/>
                  <a:pt x="11624853" y="6054719"/>
                  <a:pt x="11625767" y="6060585"/>
                </a:cubicBezTo>
                <a:cubicBezTo>
                  <a:pt x="11626868" y="6067373"/>
                  <a:pt x="11627423" y="6074348"/>
                  <a:pt x="11628345" y="6081316"/>
                </a:cubicBezTo>
                <a:cubicBezTo>
                  <a:pt x="11628524" y="6083331"/>
                  <a:pt x="11629618" y="6088651"/>
                  <a:pt x="11628704" y="6090486"/>
                </a:cubicBezTo>
                <a:cubicBezTo>
                  <a:pt x="11627790" y="6092322"/>
                  <a:pt x="11624853" y="6092689"/>
                  <a:pt x="11623017" y="6093236"/>
                </a:cubicBezTo>
                <a:lnTo>
                  <a:pt x="11623384" y="6095072"/>
                </a:lnTo>
                <a:lnTo>
                  <a:pt x="11640991" y="6092322"/>
                </a:lnTo>
                <a:lnTo>
                  <a:pt x="11640632" y="6090486"/>
                </a:lnTo>
                <a:cubicBezTo>
                  <a:pt x="11638429" y="6090486"/>
                  <a:pt x="11634758" y="6090861"/>
                  <a:pt x="11633297" y="6089018"/>
                </a:cubicBezTo>
                <a:cubicBezTo>
                  <a:pt x="11632195" y="6087370"/>
                  <a:pt x="11631453" y="6082597"/>
                  <a:pt x="11631094" y="6080582"/>
                </a:cubicBezTo>
                <a:cubicBezTo>
                  <a:pt x="11629993" y="6073427"/>
                  <a:pt x="11628891" y="6066459"/>
                  <a:pt x="11627790" y="6059304"/>
                </a:cubicBezTo>
                <a:lnTo>
                  <a:pt x="11627610" y="6058570"/>
                </a:lnTo>
                <a:cubicBezTo>
                  <a:pt x="11634211" y="6063702"/>
                  <a:pt x="11640819" y="6069029"/>
                  <a:pt x="11647420" y="6074348"/>
                </a:cubicBezTo>
                <a:cubicBezTo>
                  <a:pt x="11650716" y="6076911"/>
                  <a:pt x="11654028" y="6079660"/>
                  <a:pt x="11657324" y="6082238"/>
                </a:cubicBezTo>
                <a:cubicBezTo>
                  <a:pt x="11659152" y="6083886"/>
                  <a:pt x="11661175" y="6085534"/>
                  <a:pt x="11663011" y="6087182"/>
                </a:cubicBezTo>
                <a:cubicBezTo>
                  <a:pt x="11663839" y="6087956"/>
                  <a:pt x="11664578" y="6088821"/>
                  <a:pt x="11665213" y="6089760"/>
                </a:cubicBezTo>
                <a:lnTo>
                  <a:pt x="11667229" y="6088838"/>
                </a:lnTo>
                <a:cubicBezTo>
                  <a:pt x="11666550" y="6086371"/>
                  <a:pt x="11666059" y="6083857"/>
                  <a:pt x="11665760" y="6081316"/>
                </a:cubicBezTo>
                <a:cubicBezTo>
                  <a:pt x="11664471" y="6073614"/>
                  <a:pt x="11663558" y="6065912"/>
                  <a:pt x="11662636" y="6058203"/>
                </a:cubicBezTo>
                <a:cubicBezTo>
                  <a:pt x="11662456" y="6056586"/>
                  <a:pt x="11661534" y="6051079"/>
                  <a:pt x="11662269" y="6049610"/>
                </a:cubicBezTo>
                <a:lnTo>
                  <a:pt x="11662269" y="6049548"/>
                </a:lnTo>
                <a:cubicBezTo>
                  <a:pt x="11663386" y="6047158"/>
                  <a:pt x="11665588" y="6046431"/>
                  <a:pt x="11668518" y="6045697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tIns="86400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Plats för bild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8FA76D6F-8DD6-4049-AF56-C61342288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488949"/>
            <a:ext cx="4767209" cy="1880103"/>
          </a:xfrm>
          <a:solidFill>
            <a:schemeClr val="bg1">
              <a:alpha val="80000"/>
            </a:schemeClr>
          </a:solidFill>
        </p:spPr>
        <p:txBody>
          <a:bodyPr wrap="square" lIns="720000" tIns="108000" rIns="144000" bIns="108000" anchor="ctr">
            <a:sp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4595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vå punktli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9A2754-A6F3-43C0-B670-AC7797591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cxnSp>
        <p:nvCxnSpPr>
          <p:cNvPr id="8" name="Rak 12">
            <a:extLst>
              <a:ext uri="{FF2B5EF4-FFF2-40B4-BE49-F238E27FC236}">
                <a16:creationId xmlns:a16="http://schemas.microsoft.com/office/drawing/2014/main" id="{E53627A1-15B1-4791-A4E5-96676DFCCFE8}"/>
              </a:ext>
            </a:extLst>
          </p:cNvPr>
          <p:cNvCxnSpPr>
            <a:cxnSpLocks/>
          </p:cNvCxnSpPr>
          <p:nvPr userDrawn="1"/>
        </p:nvCxnSpPr>
        <p:spPr>
          <a:xfrm>
            <a:off x="1055688" y="1140848"/>
            <a:ext cx="100742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8E9808-909B-4DE4-A77D-B5BBCB3195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79CFDBF-FBAB-4A50-A2AA-59ADF75ED8B3}" type="datetimeFigureOut">
              <a:rPr lang="sv-SE" smtClean="0"/>
              <a:pPr>
                <a:defRPr/>
              </a:pPr>
              <a:t>2025-10-28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19409F4A-1CB0-4720-85EE-9E956162836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D741B5DE-A42C-445F-92E6-A76FE9048A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AB1A478-C845-4073-B153-36E21EB817F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EEBF312D-4DDD-4E41-A634-7FA16F2D39F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55688" y="1376363"/>
            <a:ext cx="4841875" cy="48037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Skriv text här, för att lägga till rubrik använd fet. 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innehåll 14">
            <a:extLst>
              <a:ext uri="{FF2B5EF4-FFF2-40B4-BE49-F238E27FC236}">
                <a16:creationId xmlns:a16="http://schemas.microsoft.com/office/drawing/2014/main" id="{81E117B5-1728-4FBE-9C59-F75014B5B7D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08725" y="1376363"/>
            <a:ext cx="4841875" cy="48037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Skriv text här, för att lägga till rubrik använd fet. 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4639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15">
          <p15:clr>
            <a:srgbClr val="A4A3A4"/>
          </p15:clr>
        </p15:guide>
        <p15:guide id="2" pos="3974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>
            <a:extLst>
              <a:ext uri="{FF2B5EF4-FFF2-40B4-BE49-F238E27FC236}">
                <a16:creationId xmlns:a16="http://schemas.microsoft.com/office/drawing/2014/main" id="{39506924-1818-46DD-A696-BD50D2313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846" y="981075"/>
            <a:ext cx="4906308" cy="47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7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 bild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1322791A-24B5-4291-A6BB-4769CCF1D8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733811 w 12192000"/>
              <a:gd name="connsiteY0" fmla="*/ 6515753 h 6858000"/>
              <a:gd name="connsiteX1" fmla="*/ 11716017 w 12192000"/>
              <a:gd name="connsiteY1" fmla="*/ 6517948 h 6858000"/>
              <a:gd name="connsiteX2" fmla="*/ 11716197 w 12192000"/>
              <a:gd name="connsiteY2" fmla="*/ 6519791 h 6858000"/>
              <a:gd name="connsiteX3" fmla="*/ 11723352 w 12192000"/>
              <a:gd name="connsiteY3" fmla="*/ 6521439 h 6858000"/>
              <a:gd name="connsiteX4" fmla="*/ 11725375 w 12192000"/>
              <a:gd name="connsiteY4" fmla="*/ 6530032 h 6858000"/>
              <a:gd name="connsiteX5" fmla="*/ 11728124 w 12192000"/>
              <a:gd name="connsiteY5" fmla="*/ 6551302 h 6858000"/>
              <a:gd name="connsiteX6" fmla="*/ 11728124 w 12192000"/>
              <a:gd name="connsiteY6" fmla="*/ 6552083 h 6858000"/>
              <a:gd name="connsiteX7" fmla="*/ 11708674 w 12192000"/>
              <a:gd name="connsiteY7" fmla="*/ 6535757 h 6858000"/>
              <a:gd name="connsiteX8" fmla="*/ 11699137 w 12192000"/>
              <a:gd name="connsiteY8" fmla="*/ 6527493 h 6858000"/>
              <a:gd name="connsiteX9" fmla="*/ 11693450 w 12192000"/>
              <a:gd name="connsiteY9" fmla="*/ 6522361 h 6858000"/>
              <a:gd name="connsiteX10" fmla="*/ 11691256 w 12192000"/>
              <a:gd name="connsiteY10" fmla="*/ 6519799 h 6858000"/>
              <a:gd name="connsiteX11" fmla="*/ 11689232 w 12192000"/>
              <a:gd name="connsiteY11" fmla="*/ 6520713 h 6858000"/>
              <a:gd name="connsiteX12" fmla="*/ 11690513 w 12192000"/>
              <a:gd name="connsiteY12" fmla="*/ 6528415 h 6858000"/>
              <a:gd name="connsiteX13" fmla="*/ 11692904 w 12192000"/>
              <a:gd name="connsiteY13" fmla="*/ 6551528 h 6858000"/>
              <a:gd name="connsiteX14" fmla="*/ 11692904 w 12192000"/>
              <a:gd name="connsiteY14" fmla="*/ 6560120 h 6858000"/>
              <a:gd name="connsiteX15" fmla="*/ 11692872 w 12192000"/>
              <a:gd name="connsiteY15" fmla="*/ 6560144 h 6858000"/>
              <a:gd name="connsiteX16" fmla="*/ 11687186 w 12192000"/>
              <a:gd name="connsiteY16" fmla="*/ 6563081 h 6858000"/>
              <a:gd name="connsiteX17" fmla="*/ 11687373 w 12192000"/>
              <a:gd name="connsiteY17" fmla="*/ 6564729 h 6858000"/>
              <a:gd name="connsiteX18" fmla="*/ 11705339 w 12192000"/>
              <a:gd name="connsiteY18" fmla="*/ 6562526 h 6858000"/>
              <a:gd name="connsiteX19" fmla="*/ 11705152 w 12192000"/>
              <a:gd name="connsiteY19" fmla="*/ 6560691 h 6858000"/>
              <a:gd name="connsiteX20" fmla="*/ 11695614 w 12192000"/>
              <a:gd name="connsiteY20" fmla="*/ 6550786 h 6858000"/>
              <a:gd name="connsiteX21" fmla="*/ 11693271 w 12192000"/>
              <a:gd name="connsiteY21" fmla="*/ 6531164 h 6858000"/>
              <a:gd name="connsiteX22" fmla="*/ 11713627 w 12192000"/>
              <a:gd name="connsiteY22" fmla="*/ 6548224 h 6858000"/>
              <a:gd name="connsiteX23" fmla="*/ 11723899 w 12192000"/>
              <a:gd name="connsiteY23" fmla="*/ 6557207 h 6858000"/>
              <a:gd name="connsiteX24" fmla="*/ 11726648 w 12192000"/>
              <a:gd name="connsiteY24" fmla="*/ 6559956 h 6858000"/>
              <a:gd name="connsiteX25" fmla="*/ 11738763 w 12192000"/>
              <a:gd name="connsiteY25" fmla="*/ 6558496 h 6858000"/>
              <a:gd name="connsiteX26" fmla="*/ 11738576 w 12192000"/>
              <a:gd name="connsiteY26" fmla="*/ 6556660 h 6858000"/>
              <a:gd name="connsiteX27" fmla="*/ 11730140 w 12192000"/>
              <a:gd name="connsiteY27" fmla="*/ 6550060 h 6858000"/>
              <a:gd name="connsiteX28" fmla="*/ 11728312 w 12192000"/>
              <a:gd name="connsiteY28" fmla="*/ 6529321 h 6858000"/>
              <a:gd name="connsiteX29" fmla="*/ 11728124 w 12192000"/>
              <a:gd name="connsiteY29" fmla="*/ 6520150 h 6858000"/>
              <a:gd name="connsiteX30" fmla="*/ 11733998 w 12192000"/>
              <a:gd name="connsiteY30" fmla="*/ 6517588 h 6858000"/>
              <a:gd name="connsiteX31" fmla="*/ 11797098 w 12192000"/>
              <a:gd name="connsiteY31" fmla="*/ 6488578 h 6858000"/>
              <a:gd name="connsiteX32" fmla="*/ 11789029 w 12192000"/>
              <a:gd name="connsiteY32" fmla="*/ 6492796 h 6858000"/>
              <a:gd name="connsiteX33" fmla="*/ 11785178 w 12192000"/>
              <a:gd name="connsiteY33" fmla="*/ 6494631 h 6858000"/>
              <a:gd name="connsiteX34" fmla="*/ 11763892 w 12192000"/>
              <a:gd name="connsiteY34" fmla="*/ 6505091 h 6858000"/>
              <a:gd name="connsiteX35" fmla="*/ 11763877 w 12192000"/>
              <a:gd name="connsiteY35" fmla="*/ 6505137 h 6858000"/>
              <a:gd name="connsiteX36" fmla="*/ 11768103 w 12192000"/>
              <a:gd name="connsiteY36" fmla="*/ 6517425 h 6858000"/>
              <a:gd name="connsiteX37" fmla="*/ 11769376 w 12192000"/>
              <a:gd name="connsiteY37" fmla="*/ 6516878 h 6858000"/>
              <a:gd name="connsiteX38" fmla="*/ 11771399 w 12192000"/>
              <a:gd name="connsiteY38" fmla="*/ 6504763 h 6858000"/>
              <a:gd name="connsiteX39" fmla="*/ 11776164 w 12192000"/>
              <a:gd name="connsiteY39" fmla="*/ 6501279 h 6858000"/>
              <a:gd name="connsiteX40" fmla="*/ 11784241 w 12192000"/>
              <a:gd name="connsiteY40" fmla="*/ 6498154 h 6858000"/>
              <a:gd name="connsiteX41" fmla="*/ 11787537 w 12192000"/>
              <a:gd name="connsiteY41" fmla="*/ 6504208 h 6858000"/>
              <a:gd name="connsiteX42" fmla="*/ 11791763 w 12192000"/>
              <a:gd name="connsiteY42" fmla="*/ 6512644 h 6858000"/>
              <a:gd name="connsiteX43" fmla="*/ 11792677 w 12192000"/>
              <a:gd name="connsiteY43" fmla="*/ 6514855 h 6858000"/>
              <a:gd name="connsiteX44" fmla="*/ 11791763 w 12192000"/>
              <a:gd name="connsiteY44" fmla="*/ 6515401 h 6858000"/>
              <a:gd name="connsiteX45" fmla="*/ 11782952 w 12192000"/>
              <a:gd name="connsiteY45" fmla="*/ 6518331 h 6858000"/>
              <a:gd name="connsiteX46" fmla="*/ 11779288 w 12192000"/>
              <a:gd name="connsiteY46" fmla="*/ 6514480 h 6858000"/>
              <a:gd name="connsiteX47" fmla="*/ 11777812 w 12192000"/>
              <a:gd name="connsiteY47" fmla="*/ 6515214 h 6858000"/>
              <a:gd name="connsiteX48" fmla="*/ 11784241 w 12192000"/>
              <a:gd name="connsiteY48" fmla="*/ 6528243 h 6858000"/>
              <a:gd name="connsiteX49" fmla="*/ 11785709 w 12192000"/>
              <a:gd name="connsiteY49" fmla="*/ 6527462 h 6858000"/>
              <a:gd name="connsiteX50" fmla="*/ 11786623 w 12192000"/>
              <a:gd name="connsiteY50" fmla="*/ 6520127 h 6858000"/>
              <a:gd name="connsiteX51" fmla="*/ 11792310 w 12192000"/>
              <a:gd name="connsiteY51" fmla="*/ 6516831 h 6858000"/>
              <a:gd name="connsiteX52" fmla="*/ 11793411 w 12192000"/>
              <a:gd name="connsiteY52" fmla="*/ 6516464 h 6858000"/>
              <a:gd name="connsiteX53" fmla="*/ 11793958 w 12192000"/>
              <a:gd name="connsiteY53" fmla="*/ 6517378 h 6858000"/>
              <a:gd name="connsiteX54" fmla="*/ 11800207 w 12192000"/>
              <a:gd name="connsiteY54" fmla="*/ 6530040 h 6858000"/>
              <a:gd name="connsiteX55" fmla="*/ 11801488 w 12192000"/>
              <a:gd name="connsiteY55" fmla="*/ 6532789 h 6858000"/>
              <a:gd name="connsiteX56" fmla="*/ 11798918 w 12192000"/>
              <a:gd name="connsiteY56" fmla="*/ 6534437 h 6858000"/>
              <a:gd name="connsiteX57" fmla="*/ 11780210 w 12192000"/>
              <a:gd name="connsiteY57" fmla="*/ 6534437 h 6858000"/>
              <a:gd name="connsiteX58" fmla="*/ 11778929 w 12192000"/>
              <a:gd name="connsiteY58" fmla="*/ 6535726 h 6858000"/>
              <a:gd name="connsiteX59" fmla="*/ 11786631 w 12192000"/>
              <a:gd name="connsiteY59" fmla="*/ 6542873 h 6858000"/>
              <a:gd name="connsiteX60" fmla="*/ 11790857 w 12192000"/>
              <a:gd name="connsiteY60" fmla="*/ 6541038 h 6858000"/>
              <a:gd name="connsiteX61" fmla="*/ 11804605 w 12192000"/>
              <a:gd name="connsiteY61" fmla="*/ 6533336 h 6858000"/>
              <a:gd name="connsiteX62" fmla="*/ 11813775 w 12192000"/>
              <a:gd name="connsiteY62" fmla="*/ 6528938 h 6858000"/>
              <a:gd name="connsiteX63" fmla="*/ 11813041 w 12192000"/>
              <a:gd name="connsiteY63" fmla="*/ 6527290 h 6858000"/>
              <a:gd name="connsiteX64" fmla="*/ 11804979 w 12192000"/>
              <a:gd name="connsiteY64" fmla="*/ 6525080 h 6858000"/>
              <a:gd name="connsiteX65" fmla="*/ 11793419 w 12192000"/>
              <a:gd name="connsiteY65" fmla="*/ 6501966 h 6858000"/>
              <a:gd name="connsiteX66" fmla="*/ 11791216 w 12192000"/>
              <a:gd name="connsiteY66" fmla="*/ 6494998 h 6858000"/>
              <a:gd name="connsiteX67" fmla="*/ 11797465 w 12192000"/>
              <a:gd name="connsiteY67" fmla="*/ 6490405 h 6858000"/>
              <a:gd name="connsiteX68" fmla="*/ 11798012 w 12192000"/>
              <a:gd name="connsiteY68" fmla="*/ 6490234 h 6858000"/>
              <a:gd name="connsiteX69" fmla="*/ 11518239 w 12192000"/>
              <a:gd name="connsiteY69" fmla="*/ 6445070 h 6858000"/>
              <a:gd name="connsiteX70" fmla="*/ 11516778 w 12192000"/>
              <a:gd name="connsiteY70" fmla="*/ 6446358 h 6858000"/>
              <a:gd name="connsiteX71" fmla="*/ 11517504 w 12192000"/>
              <a:gd name="connsiteY71" fmla="*/ 6455162 h 6858000"/>
              <a:gd name="connsiteX72" fmla="*/ 11507787 w 12192000"/>
              <a:gd name="connsiteY72" fmla="*/ 6463754 h 6858000"/>
              <a:gd name="connsiteX73" fmla="*/ 11507053 w 12192000"/>
              <a:gd name="connsiteY73" fmla="*/ 6464309 h 6858000"/>
              <a:gd name="connsiteX74" fmla="*/ 11505030 w 12192000"/>
              <a:gd name="connsiteY74" fmla="*/ 6462106 h 6858000"/>
              <a:gd name="connsiteX75" fmla="*/ 11500812 w 12192000"/>
              <a:gd name="connsiteY75" fmla="*/ 6455505 h 6858000"/>
              <a:gd name="connsiteX76" fmla="*/ 11503569 w 12192000"/>
              <a:gd name="connsiteY76" fmla="*/ 6450038 h 6858000"/>
              <a:gd name="connsiteX77" fmla="*/ 11502499 w 12192000"/>
              <a:gd name="connsiteY77" fmla="*/ 6448983 h 6858000"/>
              <a:gd name="connsiteX78" fmla="*/ 11494789 w 12192000"/>
              <a:gd name="connsiteY78" fmla="*/ 6455584 h 6858000"/>
              <a:gd name="connsiteX79" fmla="*/ 11491305 w 12192000"/>
              <a:gd name="connsiteY79" fmla="*/ 6458521 h 6858000"/>
              <a:gd name="connsiteX80" fmla="*/ 11492407 w 12192000"/>
              <a:gd name="connsiteY80" fmla="*/ 6459809 h 6858000"/>
              <a:gd name="connsiteX81" fmla="*/ 11496812 w 12192000"/>
              <a:gd name="connsiteY81" fmla="*/ 6457974 h 6858000"/>
              <a:gd name="connsiteX82" fmla="*/ 11502858 w 12192000"/>
              <a:gd name="connsiteY82" fmla="*/ 6462559 h 6858000"/>
              <a:gd name="connsiteX83" fmla="*/ 11505249 w 12192000"/>
              <a:gd name="connsiteY83" fmla="*/ 6465684 h 6858000"/>
              <a:gd name="connsiteX84" fmla="*/ 11503960 w 12192000"/>
              <a:gd name="connsiteY84" fmla="*/ 6466972 h 6858000"/>
              <a:gd name="connsiteX85" fmla="*/ 11491305 w 12192000"/>
              <a:gd name="connsiteY85" fmla="*/ 6478158 h 6858000"/>
              <a:gd name="connsiteX86" fmla="*/ 11487822 w 12192000"/>
              <a:gd name="connsiteY86" fmla="*/ 6474456 h 6858000"/>
              <a:gd name="connsiteX87" fmla="*/ 11483424 w 12192000"/>
              <a:gd name="connsiteY87" fmla="*/ 6466386 h 6858000"/>
              <a:gd name="connsiteX88" fmla="*/ 11484150 w 12192000"/>
              <a:gd name="connsiteY88" fmla="*/ 6458497 h 6858000"/>
              <a:gd name="connsiteX89" fmla="*/ 11482744 w 12192000"/>
              <a:gd name="connsiteY89" fmla="*/ 6457388 h 6858000"/>
              <a:gd name="connsiteX90" fmla="*/ 11478339 w 12192000"/>
              <a:gd name="connsiteY90" fmla="*/ 6465637 h 6858000"/>
              <a:gd name="connsiteX91" fmla="*/ 11483291 w 12192000"/>
              <a:gd name="connsiteY91" fmla="*/ 6471886 h 6858000"/>
              <a:gd name="connsiteX92" fmla="*/ 11494844 w 12192000"/>
              <a:gd name="connsiteY92" fmla="*/ 6483993 h 6858000"/>
              <a:gd name="connsiteX93" fmla="*/ 11498882 w 12192000"/>
              <a:gd name="connsiteY93" fmla="*/ 6488945 h 6858000"/>
              <a:gd name="connsiteX94" fmla="*/ 11500163 w 12192000"/>
              <a:gd name="connsiteY94" fmla="*/ 6487844 h 6858000"/>
              <a:gd name="connsiteX95" fmla="*/ 11497601 w 12192000"/>
              <a:gd name="connsiteY95" fmla="*/ 6482892 h 6858000"/>
              <a:gd name="connsiteX96" fmla="*/ 11501640 w 12192000"/>
              <a:gd name="connsiteY96" fmla="*/ 6477572 h 6858000"/>
              <a:gd name="connsiteX97" fmla="*/ 11521449 w 12192000"/>
              <a:gd name="connsiteY97" fmla="*/ 6459958 h 6858000"/>
              <a:gd name="connsiteX98" fmla="*/ 11524745 w 12192000"/>
              <a:gd name="connsiteY98" fmla="*/ 6458122 h 6858000"/>
              <a:gd name="connsiteX99" fmla="*/ 11530213 w 12192000"/>
              <a:gd name="connsiteY99" fmla="*/ 6461614 h 6858000"/>
              <a:gd name="connsiteX100" fmla="*/ 11531689 w 12192000"/>
              <a:gd name="connsiteY100" fmla="*/ 6460333 h 6858000"/>
              <a:gd name="connsiteX101" fmla="*/ 11854565 w 12192000"/>
              <a:gd name="connsiteY101" fmla="*/ 6436696 h 6858000"/>
              <a:gd name="connsiteX102" fmla="*/ 11842067 w 12192000"/>
              <a:gd name="connsiteY102" fmla="*/ 6449545 h 6858000"/>
              <a:gd name="connsiteX103" fmla="*/ 11843356 w 12192000"/>
              <a:gd name="connsiteY103" fmla="*/ 6450818 h 6858000"/>
              <a:gd name="connsiteX104" fmla="*/ 11849956 w 12192000"/>
              <a:gd name="connsiteY104" fmla="*/ 6447694 h 6858000"/>
              <a:gd name="connsiteX105" fmla="*/ 11856924 w 12192000"/>
              <a:gd name="connsiteY105" fmla="*/ 6453006 h 6858000"/>
              <a:gd name="connsiteX106" fmla="*/ 11872336 w 12192000"/>
              <a:gd name="connsiteY106" fmla="*/ 6467847 h 6858000"/>
              <a:gd name="connsiteX107" fmla="*/ 11872890 w 12192000"/>
              <a:gd name="connsiteY107" fmla="*/ 6468401 h 6858000"/>
              <a:gd name="connsiteX108" fmla="*/ 11847566 w 12192000"/>
              <a:gd name="connsiteY108" fmla="*/ 6467847 h 6858000"/>
              <a:gd name="connsiteX109" fmla="*/ 11834920 w 12192000"/>
              <a:gd name="connsiteY109" fmla="*/ 6467488 h 6858000"/>
              <a:gd name="connsiteX110" fmla="*/ 11827398 w 12192000"/>
              <a:gd name="connsiteY110" fmla="*/ 6467120 h 6858000"/>
              <a:gd name="connsiteX111" fmla="*/ 11824094 w 12192000"/>
              <a:gd name="connsiteY111" fmla="*/ 6466386 h 6858000"/>
              <a:gd name="connsiteX112" fmla="*/ 11823172 w 12192000"/>
              <a:gd name="connsiteY112" fmla="*/ 6468401 h 6858000"/>
              <a:gd name="connsiteX113" fmla="*/ 11828858 w 12192000"/>
              <a:gd name="connsiteY113" fmla="*/ 6473533 h 6858000"/>
              <a:gd name="connsiteX114" fmla="*/ 11845192 w 12192000"/>
              <a:gd name="connsiteY114" fmla="*/ 6490046 h 6858000"/>
              <a:gd name="connsiteX115" fmla="*/ 11850659 w 12192000"/>
              <a:gd name="connsiteY115" fmla="*/ 6496655 h 6858000"/>
              <a:gd name="connsiteX116" fmla="*/ 11850714 w 12192000"/>
              <a:gd name="connsiteY116" fmla="*/ 6496686 h 6858000"/>
              <a:gd name="connsiteX117" fmla="*/ 11847965 w 12192000"/>
              <a:gd name="connsiteY117" fmla="*/ 6502740 h 6858000"/>
              <a:gd name="connsiteX118" fmla="*/ 11849254 w 12192000"/>
              <a:gd name="connsiteY118" fmla="*/ 6504021 h 6858000"/>
              <a:gd name="connsiteX119" fmla="*/ 11861900 w 12192000"/>
              <a:gd name="connsiteY119" fmla="*/ 6490999 h 6858000"/>
              <a:gd name="connsiteX120" fmla="*/ 11860619 w 12192000"/>
              <a:gd name="connsiteY120" fmla="*/ 6489710 h 6858000"/>
              <a:gd name="connsiteX121" fmla="*/ 11847043 w 12192000"/>
              <a:gd name="connsiteY121" fmla="*/ 6487875 h 6858000"/>
              <a:gd name="connsiteX122" fmla="*/ 11832741 w 12192000"/>
              <a:gd name="connsiteY122" fmla="*/ 6474119 h 6858000"/>
              <a:gd name="connsiteX123" fmla="*/ 11859338 w 12192000"/>
              <a:gd name="connsiteY123" fmla="*/ 6474666 h 6858000"/>
              <a:gd name="connsiteX124" fmla="*/ 11873086 w 12192000"/>
              <a:gd name="connsiteY124" fmla="*/ 6475221 h 6858000"/>
              <a:gd name="connsiteX125" fmla="*/ 11876944 w 12192000"/>
              <a:gd name="connsiteY125" fmla="*/ 6475588 h 6858000"/>
              <a:gd name="connsiteX126" fmla="*/ 11885380 w 12192000"/>
              <a:gd name="connsiteY126" fmla="*/ 6466777 h 6858000"/>
              <a:gd name="connsiteX127" fmla="*/ 11884099 w 12192000"/>
              <a:gd name="connsiteY127" fmla="*/ 6465496 h 6858000"/>
              <a:gd name="connsiteX128" fmla="*/ 11873273 w 12192000"/>
              <a:gd name="connsiteY128" fmla="*/ 6465683 h 6858000"/>
              <a:gd name="connsiteX129" fmla="*/ 11858783 w 12192000"/>
              <a:gd name="connsiteY129" fmla="*/ 6450639 h 6858000"/>
              <a:gd name="connsiteX130" fmla="*/ 11852917 w 12192000"/>
              <a:gd name="connsiteY130" fmla="*/ 6443671 h 6858000"/>
              <a:gd name="connsiteX131" fmla="*/ 11855854 w 12192000"/>
              <a:gd name="connsiteY131" fmla="*/ 6437985 h 6858000"/>
              <a:gd name="connsiteX132" fmla="*/ 11483596 w 12192000"/>
              <a:gd name="connsiteY132" fmla="*/ 6391336 h 6858000"/>
              <a:gd name="connsiteX133" fmla="*/ 11481940 w 12192000"/>
              <a:gd name="connsiteY133" fmla="*/ 6392257 h 6858000"/>
              <a:gd name="connsiteX134" fmla="*/ 11477909 w 12192000"/>
              <a:gd name="connsiteY134" fmla="*/ 6401631 h 6858000"/>
              <a:gd name="connsiteX135" fmla="*/ 11459944 w 12192000"/>
              <a:gd name="connsiteY135" fmla="*/ 6410614 h 6858000"/>
              <a:gd name="connsiteX136" fmla="*/ 11450953 w 12192000"/>
              <a:gd name="connsiteY136" fmla="*/ 6414473 h 6858000"/>
              <a:gd name="connsiteX137" fmla="*/ 11450937 w 12192000"/>
              <a:gd name="connsiteY137" fmla="*/ 6414457 h 6858000"/>
              <a:gd name="connsiteX138" fmla="*/ 11446352 w 12192000"/>
              <a:gd name="connsiteY138" fmla="*/ 6409497 h 6858000"/>
              <a:gd name="connsiteX139" fmla="*/ 11444704 w 12192000"/>
              <a:gd name="connsiteY139" fmla="*/ 6410419 h 6858000"/>
              <a:gd name="connsiteX140" fmla="*/ 11453296 w 12192000"/>
              <a:gd name="connsiteY140" fmla="*/ 6427845 h 6858000"/>
              <a:gd name="connsiteX141" fmla="*/ 11454952 w 12192000"/>
              <a:gd name="connsiteY141" fmla="*/ 6426931 h 6858000"/>
              <a:gd name="connsiteX142" fmla="*/ 11456600 w 12192000"/>
              <a:gd name="connsiteY142" fmla="*/ 6419042 h 6858000"/>
              <a:gd name="connsiteX143" fmla="*/ 11460264 w 12192000"/>
              <a:gd name="connsiteY143" fmla="*/ 6417394 h 6858000"/>
              <a:gd name="connsiteX144" fmla="*/ 11480807 w 12192000"/>
              <a:gd name="connsiteY144" fmla="*/ 6407482 h 6858000"/>
              <a:gd name="connsiteX145" fmla="*/ 11490532 w 12192000"/>
              <a:gd name="connsiteY145" fmla="*/ 6409684 h 6858000"/>
              <a:gd name="connsiteX146" fmla="*/ 11492188 w 12192000"/>
              <a:gd name="connsiteY146" fmla="*/ 6408770 h 6858000"/>
              <a:gd name="connsiteX147" fmla="*/ 11891999 w 12192000"/>
              <a:gd name="connsiteY147" fmla="*/ 6383996 h 6858000"/>
              <a:gd name="connsiteX148" fmla="*/ 11906423 w 12192000"/>
              <a:gd name="connsiteY148" fmla="*/ 6385853 h 6858000"/>
              <a:gd name="connsiteX149" fmla="*/ 11918538 w 12192000"/>
              <a:gd name="connsiteY149" fmla="*/ 6407138 h 6858000"/>
              <a:gd name="connsiteX150" fmla="*/ 11906978 w 12192000"/>
              <a:gd name="connsiteY150" fmla="*/ 6415207 h 6858000"/>
              <a:gd name="connsiteX151" fmla="*/ 11893402 w 12192000"/>
              <a:gd name="connsiteY151" fmla="*/ 6413372 h 6858000"/>
              <a:gd name="connsiteX152" fmla="*/ 11881294 w 12192000"/>
              <a:gd name="connsiteY152" fmla="*/ 6403834 h 6858000"/>
              <a:gd name="connsiteX153" fmla="*/ 11880740 w 12192000"/>
              <a:gd name="connsiteY153" fmla="*/ 6392461 h 6858000"/>
              <a:gd name="connsiteX154" fmla="*/ 11891999 w 12192000"/>
              <a:gd name="connsiteY154" fmla="*/ 6383996 h 6858000"/>
              <a:gd name="connsiteX155" fmla="*/ 11908813 w 12192000"/>
              <a:gd name="connsiteY155" fmla="*/ 6378518 h 6858000"/>
              <a:gd name="connsiteX156" fmla="*/ 11889004 w 12192000"/>
              <a:gd name="connsiteY156" fmla="*/ 6379440 h 6858000"/>
              <a:gd name="connsiteX157" fmla="*/ 11879279 w 12192000"/>
              <a:gd name="connsiteY157" fmla="*/ 6390438 h 6858000"/>
              <a:gd name="connsiteX158" fmla="*/ 11879092 w 12192000"/>
              <a:gd name="connsiteY158" fmla="*/ 6409146 h 6858000"/>
              <a:gd name="connsiteX159" fmla="*/ 11890098 w 12192000"/>
              <a:gd name="connsiteY159" fmla="*/ 6420706 h 6858000"/>
              <a:gd name="connsiteX160" fmla="*/ 11905142 w 12192000"/>
              <a:gd name="connsiteY160" fmla="*/ 6422175 h 6858000"/>
              <a:gd name="connsiteX161" fmla="*/ 11919811 w 12192000"/>
              <a:gd name="connsiteY161" fmla="*/ 6409146 h 6858000"/>
              <a:gd name="connsiteX162" fmla="*/ 11908813 w 12192000"/>
              <a:gd name="connsiteY162" fmla="*/ 6378518 h 6858000"/>
              <a:gd name="connsiteX163" fmla="*/ 11897440 w 12192000"/>
              <a:gd name="connsiteY163" fmla="*/ 6319457 h 6858000"/>
              <a:gd name="connsiteX164" fmla="*/ 11895230 w 12192000"/>
              <a:gd name="connsiteY164" fmla="*/ 6338711 h 6858000"/>
              <a:gd name="connsiteX165" fmla="*/ 11897065 w 12192000"/>
              <a:gd name="connsiteY165" fmla="*/ 6338891 h 6858000"/>
              <a:gd name="connsiteX166" fmla="*/ 11905502 w 12192000"/>
              <a:gd name="connsiteY166" fmla="*/ 6333204 h 6858000"/>
              <a:gd name="connsiteX167" fmla="*/ 11925498 w 12192000"/>
              <a:gd name="connsiteY167" fmla="*/ 6335407 h 6858000"/>
              <a:gd name="connsiteX168" fmla="*/ 11935223 w 12192000"/>
              <a:gd name="connsiteY168" fmla="*/ 6337055 h 6858000"/>
              <a:gd name="connsiteX169" fmla="*/ 11935223 w 12192000"/>
              <a:gd name="connsiteY169" fmla="*/ 6337040 h 6858000"/>
              <a:gd name="connsiteX170" fmla="*/ 11936137 w 12192000"/>
              <a:gd name="connsiteY170" fmla="*/ 6343289 h 6858000"/>
              <a:gd name="connsiteX171" fmla="*/ 11937973 w 12192000"/>
              <a:gd name="connsiteY171" fmla="*/ 6343476 h 6858000"/>
              <a:gd name="connsiteX172" fmla="*/ 11940176 w 12192000"/>
              <a:gd name="connsiteY172" fmla="*/ 6324221 h 6858000"/>
              <a:gd name="connsiteX173" fmla="*/ 11938348 w 12192000"/>
              <a:gd name="connsiteY173" fmla="*/ 6324034 h 6858000"/>
              <a:gd name="connsiteX174" fmla="*/ 11932661 w 12192000"/>
              <a:gd name="connsiteY174" fmla="*/ 6329908 h 6858000"/>
              <a:gd name="connsiteX175" fmla="*/ 11928802 w 12192000"/>
              <a:gd name="connsiteY175" fmla="*/ 6329353 h 6858000"/>
              <a:gd name="connsiteX176" fmla="*/ 11906244 w 12192000"/>
              <a:gd name="connsiteY176" fmla="*/ 6326604 h 6858000"/>
              <a:gd name="connsiteX177" fmla="*/ 11899268 w 12192000"/>
              <a:gd name="connsiteY177" fmla="*/ 6319628 h 6858000"/>
              <a:gd name="connsiteX178" fmla="*/ 11422832 w 12192000"/>
              <a:gd name="connsiteY178" fmla="*/ 6318512 h 6858000"/>
              <a:gd name="connsiteX179" fmla="*/ 11421176 w 12192000"/>
              <a:gd name="connsiteY179" fmla="*/ 6318691 h 6858000"/>
              <a:gd name="connsiteX180" fmla="*/ 11423933 w 12192000"/>
              <a:gd name="connsiteY180" fmla="*/ 6336657 h 6858000"/>
              <a:gd name="connsiteX181" fmla="*/ 11425761 w 12192000"/>
              <a:gd name="connsiteY181" fmla="*/ 6336470 h 6858000"/>
              <a:gd name="connsiteX182" fmla="*/ 11435486 w 12192000"/>
              <a:gd name="connsiteY182" fmla="*/ 6326753 h 6858000"/>
              <a:gd name="connsiteX183" fmla="*/ 11455116 w 12192000"/>
              <a:gd name="connsiteY183" fmla="*/ 6323628 h 6858000"/>
              <a:gd name="connsiteX184" fmla="*/ 11438782 w 12192000"/>
              <a:gd name="connsiteY184" fmla="*/ 6344547 h 6858000"/>
              <a:gd name="connsiteX185" fmla="*/ 11430190 w 12192000"/>
              <a:gd name="connsiteY185" fmla="*/ 6355185 h 6858000"/>
              <a:gd name="connsiteX186" fmla="*/ 11427620 w 12192000"/>
              <a:gd name="connsiteY186" fmla="*/ 6357935 h 6858000"/>
              <a:gd name="connsiteX187" fmla="*/ 11429456 w 12192000"/>
              <a:gd name="connsiteY187" fmla="*/ 6370042 h 6858000"/>
              <a:gd name="connsiteX188" fmla="*/ 11431291 w 12192000"/>
              <a:gd name="connsiteY188" fmla="*/ 6369855 h 6858000"/>
              <a:gd name="connsiteX189" fmla="*/ 11437704 w 12192000"/>
              <a:gd name="connsiteY189" fmla="*/ 6361263 h 6858000"/>
              <a:gd name="connsiteX190" fmla="*/ 11458443 w 12192000"/>
              <a:gd name="connsiteY190" fmla="*/ 6358700 h 6858000"/>
              <a:gd name="connsiteX191" fmla="*/ 11467614 w 12192000"/>
              <a:gd name="connsiteY191" fmla="*/ 6358326 h 6858000"/>
              <a:gd name="connsiteX192" fmla="*/ 11470363 w 12192000"/>
              <a:gd name="connsiteY192" fmla="*/ 6364012 h 6858000"/>
              <a:gd name="connsiteX193" fmla="*/ 11472199 w 12192000"/>
              <a:gd name="connsiteY193" fmla="*/ 6363653 h 6858000"/>
              <a:gd name="connsiteX194" fmla="*/ 11469449 w 12192000"/>
              <a:gd name="connsiteY194" fmla="*/ 6346038 h 6858000"/>
              <a:gd name="connsiteX195" fmla="*/ 11467614 w 12192000"/>
              <a:gd name="connsiteY195" fmla="*/ 6346406 h 6858000"/>
              <a:gd name="connsiteX196" fmla="*/ 11466137 w 12192000"/>
              <a:gd name="connsiteY196" fmla="*/ 6353740 h 6858000"/>
              <a:gd name="connsiteX197" fmla="*/ 11457701 w 12192000"/>
              <a:gd name="connsiteY197" fmla="*/ 6355951 h 6858000"/>
              <a:gd name="connsiteX198" fmla="*/ 11436431 w 12192000"/>
              <a:gd name="connsiteY198" fmla="*/ 6359247 h 6858000"/>
              <a:gd name="connsiteX199" fmla="*/ 11435697 w 12192000"/>
              <a:gd name="connsiteY199" fmla="*/ 6359427 h 6858000"/>
              <a:gd name="connsiteX200" fmla="*/ 11451468 w 12192000"/>
              <a:gd name="connsiteY200" fmla="*/ 6339438 h 6858000"/>
              <a:gd name="connsiteX201" fmla="*/ 11459357 w 12192000"/>
              <a:gd name="connsiteY201" fmla="*/ 6329533 h 6858000"/>
              <a:gd name="connsiteX202" fmla="*/ 11464309 w 12192000"/>
              <a:gd name="connsiteY202" fmla="*/ 6323659 h 6858000"/>
              <a:gd name="connsiteX203" fmla="*/ 11466879 w 12192000"/>
              <a:gd name="connsiteY203" fmla="*/ 6321457 h 6858000"/>
              <a:gd name="connsiteX204" fmla="*/ 11465965 w 12192000"/>
              <a:gd name="connsiteY204" fmla="*/ 6319441 h 6858000"/>
              <a:gd name="connsiteX205" fmla="*/ 11458443 w 12192000"/>
              <a:gd name="connsiteY205" fmla="*/ 6320910 h 6858000"/>
              <a:gd name="connsiteX206" fmla="*/ 11435330 w 12192000"/>
              <a:gd name="connsiteY206" fmla="*/ 6324034 h 6858000"/>
              <a:gd name="connsiteX207" fmla="*/ 11426737 w 12192000"/>
              <a:gd name="connsiteY207" fmla="*/ 6324401 h 6858000"/>
              <a:gd name="connsiteX208" fmla="*/ 11426683 w 12192000"/>
              <a:gd name="connsiteY208" fmla="*/ 6324378 h 6858000"/>
              <a:gd name="connsiteX209" fmla="*/ 11422832 w 12192000"/>
              <a:gd name="connsiteY209" fmla="*/ 6318512 h 6858000"/>
              <a:gd name="connsiteX210" fmla="*/ 11449297 w 12192000"/>
              <a:gd name="connsiteY210" fmla="*/ 6256701 h 6858000"/>
              <a:gd name="connsiteX211" fmla="*/ 11447282 w 12192000"/>
              <a:gd name="connsiteY211" fmla="*/ 6267700 h 6858000"/>
              <a:gd name="connsiteX212" fmla="*/ 11432237 w 12192000"/>
              <a:gd name="connsiteY212" fmla="*/ 6258717 h 6858000"/>
              <a:gd name="connsiteX213" fmla="*/ 11449297 w 12192000"/>
              <a:gd name="connsiteY213" fmla="*/ 6256701 h 6858000"/>
              <a:gd name="connsiteX214" fmla="*/ 11924038 w 12192000"/>
              <a:gd name="connsiteY214" fmla="*/ 6243649 h 6858000"/>
              <a:gd name="connsiteX215" fmla="*/ 11923851 w 12192000"/>
              <a:gd name="connsiteY215" fmla="*/ 6245672 h 6858000"/>
              <a:gd name="connsiteX216" fmla="*/ 11933388 w 12192000"/>
              <a:gd name="connsiteY216" fmla="*/ 6252085 h 6858000"/>
              <a:gd name="connsiteX217" fmla="*/ 11933943 w 12192000"/>
              <a:gd name="connsiteY217" fmla="*/ 6255389 h 6858000"/>
              <a:gd name="connsiteX218" fmla="*/ 11934677 w 12192000"/>
              <a:gd name="connsiteY218" fmla="*/ 6259427 h 6858000"/>
              <a:gd name="connsiteX219" fmla="*/ 11921281 w 12192000"/>
              <a:gd name="connsiteY219" fmla="*/ 6261622 h 6858000"/>
              <a:gd name="connsiteX220" fmla="*/ 11904041 w 12192000"/>
              <a:gd name="connsiteY220" fmla="*/ 6264380 h 6858000"/>
              <a:gd name="connsiteX221" fmla="*/ 11897980 w 12192000"/>
              <a:gd name="connsiteY221" fmla="*/ 6264559 h 6858000"/>
              <a:gd name="connsiteX222" fmla="*/ 11895230 w 12192000"/>
              <a:gd name="connsiteY222" fmla="*/ 6258873 h 6858000"/>
              <a:gd name="connsiteX223" fmla="*/ 11893215 w 12192000"/>
              <a:gd name="connsiteY223" fmla="*/ 6259060 h 6858000"/>
              <a:gd name="connsiteX224" fmla="*/ 11896707 w 12192000"/>
              <a:gd name="connsiteY224" fmla="*/ 6280151 h 6858000"/>
              <a:gd name="connsiteX225" fmla="*/ 11898722 w 12192000"/>
              <a:gd name="connsiteY225" fmla="*/ 6279776 h 6858000"/>
              <a:gd name="connsiteX226" fmla="*/ 11903854 w 12192000"/>
              <a:gd name="connsiteY226" fmla="*/ 6271183 h 6858000"/>
              <a:gd name="connsiteX227" fmla="*/ 11935950 w 12192000"/>
              <a:gd name="connsiteY227" fmla="*/ 6266223 h 6858000"/>
              <a:gd name="connsiteX228" fmla="*/ 11936512 w 12192000"/>
              <a:gd name="connsiteY228" fmla="*/ 6269348 h 6858000"/>
              <a:gd name="connsiteX229" fmla="*/ 11935778 w 12192000"/>
              <a:gd name="connsiteY229" fmla="*/ 6278721 h 6858000"/>
              <a:gd name="connsiteX230" fmla="*/ 11929721 w 12192000"/>
              <a:gd name="connsiteY230" fmla="*/ 6281843 h 6858000"/>
              <a:gd name="connsiteX231" fmla="*/ 11929717 w 12192000"/>
              <a:gd name="connsiteY231" fmla="*/ 6281822 h 6858000"/>
              <a:gd name="connsiteX232" fmla="*/ 11929717 w 12192000"/>
              <a:gd name="connsiteY232" fmla="*/ 6281846 h 6858000"/>
              <a:gd name="connsiteX233" fmla="*/ 11929721 w 12192000"/>
              <a:gd name="connsiteY233" fmla="*/ 6281843 h 6858000"/>
              <a:gd name="connsiteX234" fmla="*/ 11930092 w 12192000"/>
              <a:gd name="connsiteY234" fmla="*/ 6283658 h 6858000"/>
              <a:gd name="connsiteX235" fmla="*/ 11942379 w 12192000"/>
              <a:gd name="connsiteY235" fmla="*/ 6281314 h 6858000"/>
              <a:gd name="connsiteX236" fmla="*/ 11942379 w 12192000"/>
              <a:gd name="connsiteY236" fmla="*/ 6280346 h 6858000"/>
              <a:gd name="connsiteX237" fmla="*/ 11939629 w 12192000"/>
              <a:gd name="connsiteY237" fmla="*/ 6276667 h 6858000"/>
              <a:gd name="connsiteX238" fmla="*/ 11935403 w 12192000"/>
              <a:gd name="connsiteY238" fmla="*/ 6250812 h 6858000"/>
              <a:gd name="connsiteX239" fmla="*/ 11936692 w 12192000"/>
              <a:gd name="connsiteY239" fmla="*/ 6245672 h 6858000"/>
              <a:gd name="connsiteX240" fmla="*/ 11936692 w 12192000"/>
              <a:gd name="connsiteY240" fmla="*/ 6244750 h 6858000"/>
              <a:gd name="connsiteX241" fmla="*/ 11471676 w 12192000"/>
              <a:gd name="connsiteY241" fmla="*/ 6242204 h 6858000"/>
              <a:gd name="connsiteX242" fmla="*/ 11467645 w 12192000"/>
              <a:gd name="connsiteY242" fmla="*/ 6247531 h 6858000"/>
              <a:gd name="connsiteX243" fmla="*/ 11460123 w 12192000"/>
              <a:gd name="connsiteY243" fmla="*/ 6248992 h 6858000"/>
              <a:gd name="connsiteX244" fmla="*/ 11424348 w 12192000"/>
              <a:gd name="connsiteY244" fmla="*/ 6253389 h 6858000"/>
              <a:gd name="connsiteX245" fmla="*/ 11424348 w 12192000"/>
              <a:gd name="connsiteY245" fmla="*/ 6253764 h 6858000"/>
              <a:gd name="connsiteX246" fmla="*/ 11427839 w 12192000"/>
              <a:gd name="connsiteY246" fmla="*/ 6259451 h 6858000"/>
              <a:gd name="connsiteX247" fmla="*/ 11432237 w 12192000"/>
              <a:gd name="connsiteY247" fmla="*/ 6261286 h 6858000"/>
              <a:gd name="connsiteX248" fmla="*/ 11457733 w 12192000"/>
              <a:gd name="connsiteY248" fmla="*/ 6277612 h 6858000"/>
              <a:gd name="connsiteX249" fmla="*/ 11462873 w 12192000"/>
              <a:gd name="connsiteY249" fmla="*/ 6282010 h 6858000"/>
              <a:gd name="connsiteX250" fmla="*/ 11463420 w 12192000"/>
              <a:gd name="connsiteY250" fmla="*/ 6285681 h 6858000"/>
              <a:gd name="connsiteX251" fmla="*/ 11465255 w 12192000"/>
              <a:gd name="connsiteY251" fmla="*/ 6286048 h 6858000"/>
              <a:gd name="connsiteX252" fmla="*/ 11468192 w 12192000"/>
              <a:gd name="connsiteY252" fmla="*/ 6270824 h 6858000"/>
              <a:gd name="connsiteX253" fmla="*/ 11466357 w 12192000"/>
              <a:gd name="connsiteY253" fmla="*/ 6270449 h 6858000"/>
              <a:gd name="connsiteX254" fmla="*/ 11462506 w 12192000"/>
              <a:gd name="connsiteY254" fmla="*/ 6275776 h 6858000"/>
              <a:gd name="connsiteX255" fmla="*/ 11457186 w 12192000"/>
              <a:gd name="connsiteY255" fmla="*/ 6273386 h 6858000"/>
              <a:gd name="connsiteX256" fmla="*/ 11449297 w 12192000"/>
              <a:gd name="connsiteY256" fmla="*/ 6268801 h 6858000"/>
              <a:gd name="connsiteX257" fmla="*/ 11451679 w 12192000"/>
              <a:gd name="connsiteY257" fmla="*/ 6256303 h 6858000"/>
              <a:gd name="connsiteX258" fmla="*/ 11463052 w 12192000"/>
              <a:gd name="connsiteY258" fmla="*/ 6255030 h 6858000"/>
              <a:gd name="connsiteX259" fmla="*/ 11466732 w 12192000"/>
              <a:gd name="connsiteY259" fmla="*/ 6255389 h 6858000"/>
              <a:gd name="connsiteX260" fmla="*/ 11467825 w 12192000"/>
              <a:gd name="connsiteY260" fmla="*/ 6262177 h 6858000"/>
              <a:gd name="connsiteX261" fmla="*/ 11469661 w 12192000"/>
              <a:gd name="connsiteY261" fmla="*/ 6262568 h 6858000"/>
              <a:gd name="connsiteX262" fmla="*/ 11473512 w 12192000"/>
              <a:gd name="connsiteY262" fmla="*/ 6242579 h 6858000"/>
              <a:gd name="connsiteX263" fmla="*/ 11900791 w 12192000"/>
              <a:gd name="connsiteY263" fmla="*/ 6164647 h 6858000"/>
              <a:gd name="connsiteX264" fmla="*/ 11899135 w 12192000"/>
              <a:gd name="connsiteY264" fmla="*/ 6165568 h 6858000"/>
              <a:gd name="connsiteX265" fmla="*/ 11900791 w 12192000"/>
              <a:gd name="connsiteY265" fmla="*/ 6171255 h 6858000"/>
              <a:gd name="connsiteX266" fmla="*/ 11888293 w 12192000"/>
              <a:gd name="connsiteY266" fmla="*/ 6178769 h 6858000"/>
              <a:gd name="connsiteX267" fmla="*/ 11873803 w 12192000"/>
              <a:gd name="connsiteY267" fmla="*/ 6186292 h 6858000"/>
              <a:gd name="connsiteX268" fmla="*/ 11868117 w 12192000"/>
              <a:gd name="connsiteY268" fmla="*/ 6188494 h 6858000"/>
              <a:gd name="connsiteX269" fmla="*/ 11864266 w 12192000"/>
              <a:gd name="connsiteY269" fmla="*/ 6184284 h 6858000"/>
              <a:gd name="connsiteX270" fmla="*/ 11862618 w 12192000"/>
              <a:gd name="connsiteY270" fmla="*/ 6185198 h 6858000"/>
              <a:gd name="connsiteX271" fmla="*/ 11866469 w 12192000"/>
              <a:gd name="connsiteY271" fmla="*/ 6192166 h 6858000"/>
              <a:gd name="connsiteX272" fmla="*/ 11871413 w 12192000"/>
              <a:gd name="connsiteY272" fmla="*/ 6201891 h 6858000"/>
              <a:gd name="connsiteX273" fmla="*/ 11873069 w 12192000"/>
              <a:gd name="connsiteY273" fmla="*/ 6200969 h 6858000"/>
              <a:gd name="connsiteX274" fmla="*/ 11871968 w 12192000"/>
              <a:gd name="connsiteY274" fmla="*/ 6195103 h 6858000"/>
              <a:gd name="connsiteX275" fmla="*/ 11874717 w 12192000"/>
              <a:gd name="connsiteY275" fmla="*/ 6192908 h 6858000"/>
              <a:gd name="connsiteX276" fmla="*/ 11886434 w 12192000"/>
              <a:gd name="connsiteY276" fmla="*/ 6186659 h 6858000"/>
              <a:gd name="connsiteX277" fmla="*/ 11887348 w 12192000"/>
              <a:gd name="connsiteY277" fmla="*/ 6188127 h 6858000"/>
              <a:gd name="connsiteX278" fmla="*/ 11887528 w 12192000"/>
              <a:gd name="connsiteY278" fmla="*/ 6188674 h 6858000"/>
              <a:gd name="connsiteX279" fmla="*/ 11886247 w 12192000"/>
              <a:gd name="connsiteY279" fmla="*/ 6193259 h 6858000"/>
              <a:gd name="connsiteX280" fmla="*/ 11881474 w 12192000"/>
              <a:gd name="connsiteY280" fmla="*/ 6206468 h 6858000"/>
              <a:gd name="connsiteX281" fmla="*/ 11879646 w 12192000"/>
              <a:gd name="connsiteY281" fmla="*/ 6210131 h 6858000"/>
              <a:gd name="connsiteX282" fmla="*/ 11876522 w 12192000"/>
              <a:gd name="connsiteY282" fmla="*/ 6207007 h 6858000"/>
              <a:gd name="connsiteX283" fmla="*/ 11874874 w 12192000"/>
              <a:gd name="connsiteY283" fmla="*/ 6207921 h 6858000"/>
              <a:gd name="connsiteX284" fmla="*/ 11879459 w 12192000"/>
              <a:gd name="connsiteY284" fmla="*/ 6216177 h 6858000"/>
              <a:gd name="connsiteX285" fmla="*/ 11879529 w 12192000"/>
              <a:gd name="connsiteY285" fmla="*/ 6216201 h 6858000"/>
              <a:gd name="connsiteX286" fmla="*/ 11883013 w 12192000"/>
              <a:gd name="connsiteY286" fmla="*/ 6224262 h 6858000"/>
              <a:gd name="connsiteX287" fmla="*/ 11884669 w 12192000"/>
              <a:gd name="connsiteY287" fmla="*/ 6223348 h 6858000"/>
              <a:gd name="connsiteX288" fmla="*/ 11883888 w 12192000"/>
              <a:gd name="connsiteY288" fmla="*/ 6219864 h 6858000"/>
              <a:gd name="connsiteX289" fmla="*/ 11885723 w 12192000"/>
              <a:gd name="connsiteY289" fmla="*/ 6213076 h 6858000"/>
              <a:gd name="connsiteX290" fmla="*/ 11889941 w 12192000"/>
              <a:gd name="connsiteY290" fmla="*/ 6200969 h 6858000"/>
              <a:gd name="connsiteX291" fmla="*/ 11893066 w 12192000"/>
              <a:gd name="connsiteY291" fmla="*/ 6191978 h 6858000"/>
              <a:gd name="connsiteX292" fmla="*/ 11901502 w 12192000"/>
              <a:gd name="connsiteY292" fmla="*/ 6194001 h 6858000"/>
              <a:gd name="connsiteX293" fmla="*/ 11909938 w 12192000"/>
              <a:gd name="connsiteY293" fmla="*/ 6196204 h 6858000"/>
              <a:gd name="connsiteX294" fmla="*/ 11918749 w 12192000"/>
              <a:gd name="connsiteY294" fmla="*/ 6202625 h 6858000"/>
              <a:gd name="connsiteX295" fmla="*/ 11920397 w 12192000"/>
              <a:gd name="connsiteY295" fmla="*/ 6201703 h 6858000"/>
              <a:gd name="connsiteX296" fmla="*/ 11912321 w 12192000"/>
              <a:gd name="connsiteY296" fmla="*/ 6186666 h 6858000"/>
              <a:gd name="connsiteX297" fmla="*/ 11910672 w 12192000"/>
              <a:gd name="connsiteY297" fmla="*/ 6187580 h 6858000"/>
              <a:gd name="connsiteX298" fmla="*/ 11911227 w 12192000"/>
              <a:gd name="connsiteY298" fmla="*/ 6192720 h 6858000"/>
              <a:gd name="connsiteX299" fmla="*/ 11896386 w 12192000"/>
              <a:gd name="connsiteY299" fmla="*/ 6190330 h 6858000"/>
              <a:gd name="connsiteX300" fmla="*/ 11888504 w 12192000"/>
              <a:gd name="connsiteY300" fmla="*/ 6186292 h 6858000"/>
              <a:gd name="connsiteX301" fmla="*/ 11888317 w 12192000"/>
              <a:gd name="connsiteY301" fmla="*/ 6185932 h 6858000"/>
              <a:gd name="connsiteX302" fmla="*/ 11896573 w 12192000"/>
              <a:gd name="connsiteY302" fmla="*/ 6181527 h 6858000"/>
              <a:gd name="connsiteX303" fmla="*/ 11899135 w 12192000"/>
              <a:gd name="connsiteY303" fmla="*/ 6180246 h 6858000"/>
              <a:gd name="connsiteX304" fmla="*/ 11905009 w 12192000"/>
              <a:gd name="connsiteY304" fmla="*/ 6178223 h 6858000"/>
              <a:gd name="connsiteX305" fmla="*/ 11908313 w 12192000"/>
              <a:gd name="connsiteY305" fmla="*/ 6182628 h 6858000"/>
              <a:gd name="connsiteX306" fmla="*/ 11909962 w 12192000"/>
              <a:gd name="connsiteY306" fmla="*/ 6181706 h 6858000"/>
              <a:gd name="connsiteX307" fmla="*/ 11471690 w 12192000"/>
              <a:gd name="connsiteY307" fmla="*/ 6150266 h 6858000"/>
              <a:gd name="connsiteX308" fmla="*/ 11462512 w 12192000"/>
              <a:gd name="connsiteY308" fmla="*/ 6165888 h 6858000"/>
              <a:gd name="connsiteX309" fmla="*/ 11463980 w 12192000"/>
              <a:gd name="connsiteY309" fmla="*/ 6166810 h 6858000"/>
              <a:gd name="connsiteX310" fmla="*/ 11477548 w 12192000"/>
              <a:gd name="connsiteY310" fmla="*/ 6165334 h 6858000"/>
              <a:gd name="connsiteX311" fmla="*/ 11494608 w 12192000"/>
              <a:gd name="connsiteY311" fmla="*/ 6175433 h 6858000"/>
              <a:gd name="connsiteX312" fmla="*/ 11468753 w 12192000"/>
              <a:gd name="connsiteY312" fmla="*/ 6181292 h 6858000"/>
              <a:gd name="connsiteX313" fmla="*/ 11455365 w 12192000"/>
              <a:gd name="connsiteY313" fmla="*/ 6184049 h 6858000"/>
              <a:gd name="connsiteX314" fmla="*/ 11451506 w 12192000"/>
              <a:gd name="connsiteY314" fmla="*/ 6184596 h 6858000"/>
              <a:gd name="connsiteX315" fmla="*/ 11445257 w 12192000"/>
              <a:gd name="connsiteY315" fmla="*/ 6195055 h 6858000"/>
              <a:gd name="connsiteX316" fmla="*/ 11446733 w 12192000"/>
              <a:gd name="connsiteY316" fmla="*/ 6195969 h 6858000"/>
              <a:gd name="connsiteX317" fmla="*/ 11457185 w 12192000"/>
              <a:gd name="connsiteY317" fmla="*/ 6193407 h 6858000"/>
              <a:gd name="connsiteX318" fmla="*/ 11474791 w 12192000"/>
              <a:gd name="connsiteY318" fmla="*/ 6204593 h 6858000"/>
              <a:gd name="connsiteX319" fmla="*/ 11482134 w 12192000"/>
              <a:gd name="connsiteY319" fmla="*/ 6210100 h 6858000"/>
              <a:gd name="connsiteX320" fmla="*/ 11480665 w 12192000"/>
              <a:gd name="connsiteY320" fmla="*/ 6216349 h 6858000"/>
              <a:gd name="connsiteX321" fmla="*/ 11482313 w 12192000"/>
              <a:gd name="connsiteY321" fmla="*/ 6217263 h 6858000"/>
              <a:gd name="connsiteX322" fmla="*/ 11491491 w 12192000"/>
              <a:gd name="connsiteY322" fmla="*/ 6201867 h 6858000"/>
              <a:gd name="connsiteX323" fmla="*/ 11489835 w 12192000"/>
              <a:gd name="connsiteY323" fmla="*/ 6200953 h 6858000"/>
              <a:gd name="connsiteX324" fmla="*/ 11484149 w 12192000"/>
              <a:gd name="connsiteY324" fmla="*/ 6205538 h 6858000"/>
              <a:gd name="connsiteX325" fmla="*/ 11476267 w 12192000"/>
              <a:gd name="connsiteY325" fmla="*/ 6201867 h 6858000"/>
              <a:gd name="connsiteX326" fmla="*/ 11457731 w 12192000"/>
              <a:gd name="connsiteY326" fmla="*/ 6191040 h 6858000"/>
              <a:gd name="connsiteX327" fmla="*/ 11457185 w 12192000"/>
              <a:gd name="connsiteY327" fmla="*/ 6190681 h 6858000"/>
              <a:gd name="connsiteX328" fmla="*/ 11481954 w 12192000"/>
              <a:gd name="connsiteY328" fmla="*/ 6185354 h 6858000"/>
              <a:gd name="connsiteX329" fmla="*/ 11494241 w 12192000"/>
              <a:gd name="connsiteY329" fmla="*/ 6182792 h 6858000"/>
              <a:gd name="connsiteX330" fmla="*/ 11501763 w 12192000"/>
              <a:gd name="connsiteY330" fmla="*/ 6181503 h 6858000"/>
              <a:gd name="connsiteX331" fmla="*/ 11505060 w 12192000"/>
              <a:gd name="connsiteY331" fmla="*/ 6181315 h 6858000"/>
              <a:gd name="connsiteX332" fmla="*/ 11505614 w 12192000"/>
              <a:gd name="connsiteY332" fmla="*/ 6179120 h 6858000"/>
              <a:gd name="connsiteX333" fmla="*/ 11498826 w 12192000"/>
              <a:gd name="connsiteY333" fmla="*/ 6175457 h 6858000"/>
              <a:gd name="connsiteX334" fmla="*/ 11479017 w 12192000"/>
              <a:gd name="connsiteY334" fmla="*/ 6163162 h 6858000"/>
              <a:gd name="connsiteX335" fmla="*/ 11472229 w 12192000"/>
              <a:gd name="connsiteY335" fmla="*/ 6158022 h 6858000"/>
              <a:gd name="connsiteX336" fmla="*/ 11472237 w 12192000"/>
              <a:gd name="connsiteY336" fmla="*/ 6157968 h 6858000"/>
              <a:gd name="connsiteX337" fmla="*/ 11473151 w 12192000"/>
              <a:gd name="connsiteY337" fmla="*/ 6151180 h 6858000"/>
              <a:gd name="connsiteX338" fmla="*/ 11728859 w 12192000"/>
              <a:gd name="connsiteY338" fmla="*/ 6120404 h 6858000"/>
              <a:gd name="connsiteX339" fmla="*/ 11653644 w 12192000"/>
              <a:gd name="connsiteY339" fmla="*/ 6168458 h 6858000"/>
              <a:gd name="connsiteX340" fmla="*/ 11612550 w 12192000"/>
              <a:gd name="connsiteY340" fmla="*/ 6273574 h 6858000"/>
              <a:gd name="connsiteX341" fmla="*/ 11592569 w 12192000"/>
              <a:gd name="connsiteY341" fmla="*/ 6274496 h 6858000"/>
              <a:gd name="connsiteX342" fmla="*/ 11577516 w 12192000"/>
              <a:gd name="connsiteY342" fmla="*/ 6288431 h 6858000"/>
              <a:gd name="connsiteX343" fmla="*/ 11550560 w 12192000"/>
              <a:gd name="connsiteY343" fmla="*/ 6305491 h 6858000"/>
              <a:gd name="connsiteX344" fmla="*/ 11576235 w 12192000"/>
              <a:gd name="connsiteY344" fmla="*/ 6307693 h 6858000"/>
              <a:gd name="connsiteX345" fmla="*/ 11607605 w 12192000"/>
              <a:gd name="connsiteY345" fmla="*/ 6305491 h 6858000"/>
              <a:gd name="connsiteX346" fmla="*/ 11594576 w 12192000"/>
              <a:gd name="connsiteY346" fmla="*/ 6468745 h 6858000"/>
              <a:gd name="connsiteX347" fmla="*/ 11571470 w 12192000"/>
              <a:gd name="connsiteY347" fmla="*/ 6544874 h 6858000"/>
              <a:gd name="connsiteX348" fmla="*/ 11508364 w 12192000"/>
              <a:gd name="connsiteY348" fmla="*/ 6553864 h 6858000"/>
              <a:gd name="connsiteX349" fmla="*/ 11417191 w 12192000"/>
              <a:gd name="connsiteY349" fmla="*/ 6523400 h 6858000"/>
              <a:gd name="connsiteX350" fmla="*/ 11388946 w 12192000"/>
              <a:gd name="connsiteY350" fmla="*/ 6497014 h 6858000"/>
              <a:gd name="connsiteX351" fmla="*/ 11390235 w 12192000"/>
              <a:gd name="connsiteY351" fmla="*/ 6483805 h 6858000"/>
              <a:gd name="connsiteX352" fmla="*/ 11386399 w 12192000"/>
              <a:gd name="connsiteY352" fmla="*/ 6482157 h 6858000"/>
              <a:gd name="connsiteX353" fmla="*/ 11380338 w 12192000"/>
              <a:gd name="connsiteY353" fmla="*/ 6490750 h 6858000"/>
              <a:gd name="connsiteX354" fmla="*/ 11372277 w 12192000"/>
              <a:gd name="connsiteY354" fmla="*/ 6530743 h 6858000"/>
              <a:gd name="connsiteX355" fmla="*/ 11431329 w 12192000"/>
              <a:gd name="connsiteY355" fmla="*/ 6577884 h 6858000"/>
              <a:gd name="connsiteX356" fmla="*/ 11512418 w 12192000"/>
              <a:gd name="connsiteY356" fmla="*/ 6589983 h 6858000"/>
              <a:gd name="connsiteX357" fmla="*/ 11610581 w 12192000"/>
              <a:gd name="connsiteY357" fmla="*/ 6527837 h 6858000"/>
              <a:gd name="connsiteX358" fmla="*/ 11641576 w 12192000"/>
              <a:gd name="connsiteY358" fmla="*/ 6464730 h 6858000"/>
              <a:gd name="connsiteX359" fmla="*/ 11659542 w 12192000"/>
              <a:gd name="connsiteY359" fmla="*/ 6295422 h 6858000"/>
              <a:gd name="connsiteX360" fmla="*/ 11699528 w 12192000"/>
              <a:gd name="connsiteY360" fmla="*/ 6285330 h 6858000"/>
              <a:gd name="connsiteX361" fmla="*/ 11684491 w 12192000"/>
              <a:gd name="connsiteY361" fmla="*/ 6366410 h 6858000"/>
              <a:gd name="connsiteX362" fmla="*/ 11679539 w 12192000"/>
              <a:gd name="connsiteY362" fmla="*/ 6443640 h 6858000"/>
              <a:gd name="connsiteX363" fmla="*/ 11702652 w 12192000"/>
              <a:gd name="connsiteY363" fmla="*/ 6428588 h 6858000"/>
              <a:gd name="connsiteX364" fmla="*/ 11737685 w 12192000"/>
              <a:gd name="connsiteY364" fmla="*/ 6411528 h 6858000"/>
              <a:gd name="connsiteX365" fmla="*/ 11738607 w 12192000"/>
              <a:gd name="connsiteY365" fmla="*/ 6360357 h 6858000"/>
              <a:gd name="connsiteX366" fmla="*/ 11758596 w 12192000"/>
              <a:gd name="connsiteY366" fmla="*/ 6254124 h 6858000"/>
              <a:gd name="connsiteX367" fmla="*/ 11663369 w 12192000"/>
              <a:gd name="connsiteY367" fmla="*/ 6270098 h 6858000"/>
              <a:gd name="connsiteX368" fmla="*/ 11686483 w 12192000"/>
              <a:gd name="connsiteY368" fmla="*/ 6179847 h 6858000"/>
              <a:gd name="connsiteX369" fmla="*/ 11711612 w 12192000"/>
              <a:gd name="connsiteY369" fmla="*/ 6139869 h 6858000"/>
              <a:gd name="connsiteX370" fmla="*/ 11729577 w 12192000"/>
              <a:gd name="connsiteY370" fmla="*/ 6123903 h 6858000"/>
              <a:gd name="connsiteX371" fmla="*/ 11846988 w 12192000"/>
              <a:gd name="connsiteY371" fmla="*/ 6103524 h 6858000"/>
              <a:gd name="connsiteX372" fmla="*/ 11845699 w 12192000"/>
              <a:gd name="connsiteY372" fmla="*/ 6104813 h 6858000"/>
              <a:gd name="connsiteX373" fmla="*/ 11846433 w 12192000"/>
              <a:gd name="connsiteY373" fmla="*/ 6113069 h 6858000"/>
              <a:gd name="connsiteX374" fmla="*/ 11828639 w 12192000"/>
              <a:gd name="connsiteY374" fmla="*/ 6131777 h 6858000"/>
              <a:gd name="connsiteX375" fmla="*/ 11822765 w 12192000"/>
              <a:gd name="connsiteY375" fmla="*/ 6136370 h 6858000"/>
              <a:gd name="connsiteX376" fmla="*/ 11816352 w 12192000"/>
              <a:gd name="connsiteY376" fmla="*/ 6132144 h 6858000"/>
              <a:gd name="connsiteX377" fmla="*/ 11815977 w 12192000"/>
              <a:gd name="connsiteY377" fmla="*/ 6131777 h 6858000"/>
              <a:gd name="connsiteX378" fmla="*/ 11814704 w 12192000"/>
              <a:gd name="connsiteY378" fmla="*/ 6133058 h 6858000"/>
              <a:gd name="connsiteX379" fmla="*/ 11821484 w 12192000"/>
              <a:gd name="connsiteY379" fmla="*/ 6139307 h 6858000"/>
              <a:gd name="connsiteX380" fmla="*/ 11824609 w 12192000"/>
              <a:gd name="connsiteY380" fmla="*/ 6142244 h 6858000"/>
              <a:gd name="connsiteX381" fmla="*/ 11841810 w 12192000"/>
              <a:gd name="connsiteY381" fmla="*/ 6158712 h 6858000"/>
              <a:gd name="connsiteX382" fmla="*/ 11841778 w 12192000"/>
              <a:gd name="connsiteY382" fmla="*/ 6158741 h 6858000"/>
              <a:gd name="connsiteX383" fmla="*/ 11841856 w 12192000"/>
              <a:gd name="connsiteY383" fmla="*/ 6158757 h 6858000"/>
              <a:gd name="connsiteX384" fmla="*/ 11841810 w 12192000"/>
              <a:gd name="connsiteY384" fmla="*/ 6158712 h 6858000"/>
              <a:gd name="connsiteX385" fmla="*/ 11850948 w 12192000"/>
              <a:gd name="connsiteY385" fmla="*/ 6150493 h 6858000"/>
              <a:gd name="connsiteX386" fmla="*/ 11850026 w 12192000"/>
              <a:gd name="connsiteY386" fmla="*/ 6149391 h 6858000"/>
              <a:gd name="connsiteX387" fmla="*/ 11838106 w 12192000"/>
              <a:gd name="connsiteY387" fmla="*/ 6151594 h 6858000"/>
              <a:gd name="connsiteX388" fmla="*/ 11833341 w 12192000"/>
              <a:gd name="connsiteY388" fmla="*/ 6148290 h 6858000"/>
              <a:gd name="connsiteX389" fmla="*/ 11827655 w 12192000"/>
              <a:gd name="connsiteY389" fmla="*/ 6141681 h 6858000"/>
              <a:gd name="connsiteX390" fmla="*/ 11832232 w 12192000"/>
              <a:gd name="connsiteY390" fmla="*/ 6136542 h 6858000"/>
              <a:gd name="connsiteX391" fmla="*/ 11838653 w 12192000"/>
              <a:gd name="connsiteY391" fmla="*/ 6129762 h 6858000"/>
              <a:gd name="connsiteX392" fmla="*/ 11840489 w 12192000"/>
              <a:gd name="connsiteY392" fmla="*/ 6128106 h 6858000"/>
              <a:gd name="connsiteX393" fmla="*/ 11841270 w 12192000"/>
              <a:gd name="connsiteY393" fmla="*/ 6128660 h 6858000"/>
              <a:gd name="connsiteX394" fmla="*/ 11847128 w 12192000"/>
              <a:gd name="connsiteY394" fmla="*/ 6135815 h 6858000"/>
              <a:gd name="connsiteX395" fmla="*/ 11844785 w 12192000"/>
              <a:gd name="connsiteY395" fmla="*/ 6140580 h 6858000"/>
              <a:gd name="connsiteX396" fmla="*/ 11846066 w 12192000"/>
              <a:gd name="connsiteY396" fmla="*/ 6141681 h 6858000"/>
              <a:gd name="connsiteX397" fmla="*/ 11856158 w 12192000"/>
              <a:gd name="connsiteY397" fmla="*/ 6131230 h 6858000"/>
              <a:gd name="connsiteX398" fmla="*/ 11854869 w 12192000"/>
              <a:gd name="connsiteY398" fmla="*/ 6130129 h 6858000"/>
              <a:gd name="connsiteX399" fmla="*/ 11847534 w 12192000"/>
              <a:gd name="connsiteY399" fmla="*/ 6131777 h 6858000"/>
              <a:gd name="connsiteX400" fmla="*/ 11842574 w 12192000"/>
              <a:gd name="connsiteY400" fmla="*/ 6127559 h 6858000"/>
              <a:gd name="connsiteX401" fmla="*/ 11841848 w 12192000"/>
              <a:gd name="connsiteY401" fmla="*/ 6126825 h 6858000"/>
              <a:gd name="connsiteX402" fmla="*/ 11842574 w 12192000"/>
              <a:gd name="connsiteY402" fmla="*/ 6126090 h 6858000"/>
              <a:gd name="connsiteX403" fmla="*/ 11852487 w 12192000"/>
              <a:gd name="connsiteY403" fmla="*/ 6115998 h 6858000"/>
              <a:gd name="connsiteX404" fmla="*/ 11854682 w 12192000"/>
              <a:gd name="connsiteY404" fmla="*/ 6113795 h 6858000"/>
              <a:gd name="connsiteX405" fmla="*/ 11857259 w 12192000"/>
              <a:gd name="connsiteY405" fmla="*/ 6115631 h 6858000"/>
              <a:gd name="connsiteX406" fmla="*/ 11863672 w 12192000"/>
              <a:gd name="connsiteY406" fmla="*/ 6133245 h 6858000"/>
              <a:gd name="connsiteX407" fmla="*/ 11865321 w 12192000"/>
              <a:gd name="connsiteY407" fmla="*/ 6133980 h 6858000"/>
              <a:gd name="connsiteX408" fmla="*/ 11869359 w 12192000"/>
              <a:gd name="connsiteY408" fmla="*/ 6124255 h 6858000"/>
              <a:gd name="connsiteX409" fmla="*/ 11866055 w 12192000"/>
              <a:gd name="connsiteY409" fmla="*/ 6120958 h 6858000"/>
              <a:gd name="connsiteX410" fmla="*/ 11854135 w 12192000"/>
              <a:gd name="connsiteY410" fmla="*/ 6110499 h 6858000"/>
              <a:gd name="connsiteX411" fmla="*/ 11846988 w 12192000"/>
              <a:gd name="connsiteY411" fmla="*/ 6103524 h 6858000"/>
              <a:gd name="connsiteX412" fmla="*/ 11519737 w 12192000"/>
              <a:gd name="connsiteY412" fmla="*/ 6101532 h 6858000"/>
              <a:gd name="connsiteX413" fmla="*/ 11518636 w 12192000"/>
              <a:gd name="connsiteY413" fmla="*/ 6102992 h 6858000"/>
              <a:gd name="connsiteX414" fmla="*/ 11517722 w 12192000"/>
              <a:gd name="connsiteY414" fmla="*/ 6103539 h 6858000"/>
              <a:gd name="connsiteX415" fmla="*/ 11511122 w 12192000"/>
              <a:gd name="connsiteY415" fmla="*/ 6107578 h 6858000"/>
              <a:gd name="connsiteX416" fmla="*/ 11509099 w 12192000"/>
              <a:gd name="connsiteY416" fmla="*/ 6125926 h 6858000"/>
              <a:gd name="connsiteX417" fmla="*/ 11522854 w 12192000"/>
              <a:gd name="connsiteY417" fmla="*/ 6129222 h 6858000"/>
              <a:gd name="connsiteX418" fmla="*/ 11539547 w 12192000"/>
              <a:gd name="connsiteY418" fmla="*/ 6129777 h 6858000"/>
              <a:gd name="connsiteX419" fmla="*/ 11538633 w 12192000"/>
              <a:gd name="connsiteY419" fmla="*/ 6141666 h 6858000"/>
              <a:gd name="connsiteX420" fmla="*/ 11534969 w 12192000"/>
              <a:gd name="connsiteY420" fmla="*/ 6143689 h 6858000"/>
              <a:gd name="connsiteX421" fmla="*/ 11523252 w 12192000"/>
              <a:gd name="connsiteY421" fmla="*/ 6140752 h 6858000"/>
              <a:gd name="connsiteX422" fmla="*/ 11522151 w 12192000"/>
              <a:gd name="connsiteY422" fmla="*/ 6142220 h 6858000"/>
              <a:gd name="connsiteX423" fmla="*/ 11530743 w 12192000"/>
              <a:gd name="connsiteY423" fmla="*/ 6149743 h 6858000"/>
              <a:gd name="connsiteX424" fmla="*/ 11538820 w 12192000"/>
              <a:gd name="connsiteY424" fmla="*/ 6144275 h 6858000"/>
              <a:gd name="connsiteX425" fmla="*/ 11541382 w 12192000"/>
              <a:gd name="connsiteY425" fmla="*/ 6141884 h 6858000"/>
              <a:gd name="connsiteX426" fmla="*/ 11541359 w 12192000"/>
              <a:gd name="connsiteY426" fmla="*/ 6141892 h 6858000"/>
              <a:gd name="connsiteX427" fmla="*/ 11542648 w 12192000"/>
              <a:gd name="connsiteY427" fmla="*/ 6124458 h 6858000"/>
              <a:gd name="connsiteX428" fmla="*/ 11522096 w 12192000"/>
              <a:gd name="connsiteY428" fmla="*/ 6122263 h 6858000"/>
              <a:gd name="connsiteX429" fmla="*/ 11511278 w 12192000"/>
              <a:gd name="connsiteY429" fmla="*/ 6120794 h 6858000"/>
              <a:gd name="connsiteX430" fmla="*/ 11510979 w 12192000"/>
              <a:gd name="connsiteY430" fmla="*/ 6120452 h 6858000"/>
              <a:gd name="connsiteX431" fmla="*/ 11512012 w 12192000"/>
              <a:gd name="connsiteY431" fmla="*/ 6109976 h 6858000"/>
              <a:gd name="connsiteX432" fmla="*/ 11526682 w 12192000"/>
              <a:gd name="connsiteY432" fmla="*/ 6110155 h 6858000"/>
              <a:gd name="connsiteX433" fmla="*/ 11527783 w 12192000"/>
              <a:gd name="connsiteY433" fmla="*/ 6108687 h 6858000"/>
              <a:gd name="connsiteX434" fmla="*/ 11522495 w 12192000"/>
              <a:gd name="connsiteY434" fmla="*/ 6103914 h 6858000"/>
              <a:gd name="connsiteX435" fmla="*/ 11519737 w 12192000"/>
              <a:gd name="connsiteY435" fmla="*/ 6101532 h 6858000"/>
              <a:gd name="connsiteX436" fmla="*/ 11576072 w 12192000"/>
              <a:gd name="connsiteY436" fmla="*/ 6067389 h 6858000"/>
              <a:gd name="connsiteX437" fmla="*/ 11558645 w 12192000"/>
              <a:gd name="connsiteY437" fmla="*/ 6075981 h 6858000"/>
              <a:gd name="connsiteX438" fmla="*/ 11559559 w 12192000"/>
              <a:gd name="connsiteY438" fmla="*/ 6077645 h 6858000"/>
              <a:gd name="connsiteX439" fmla="*/ 11567448 w 12192000"/>
              <a:gd name="connsiteY439" fmla="*/ 6079293 h 6858000"/>
              <a:gd name="connsiteX440" fmla="*/ 11569096 w 12192000"/>
              <a:gd name="connsiteY440" fmla="*/ 6082956 h 6858000"/>
              <a:gd name="connsiteX441" fmla="*/ 11579009 w 12192000"/>
              <a:gd name="connsiteY441" fmla="*/ 6103500 h 6858000"/>
              <a:gd name="connsiteX442" fmla="*/ 11576806 w 12192000"/>
              <a:gd name="connsiteY442" fmla="*/ 6113225 h 6858000"/>
              <a:gd name="connsiteX443" fmla="*/ 11577720 w 12192000"/>
              <a:gd name="connsiteY443" fmla="*/ 6114881 h 6858000"/>
              <a:gd name="connsiteX444" fmla="*/ 11595147 w 12192000"/>
              <a:gd name="connsiteY444" fmla="*/ 6106289 h 6858000"/>
              <a:gd name="connsiteX445" fmla="*/ 11594233 w 12192000"/>
              <a:gd name="connsiteY445" fmla="*/ 6104633 h 6858000"/>
              <a:gd name="connsiteX446" fmla="*/ 11584859 w 12192000"/>
              <a:gd name="connsiteY446" fmla="*/ 6100602 h 6858000"/>
              <a:gd name="connsiteX447" fmla="*/ 11575869 w 12192000"/>
              <a:gd name="connsiteY447" fmla="*/ 6082636 h 6858000"/>
              <a:gd name="connsiteX448" fmla="*/ 11572018 w 12192000"/>
              <a:gd name="connsiteY448" fmla="*/ 6073645 h 6858000"/>
              <a:gd name="connsiteX449" fmla="*/ 11572033 w 12192000"/>
              <a:gd name="connsiteY449" fmla="*/ 6073622 h 6858000"/>
              <a:gd name="connsiteX450" fmla="*/ 11576986 w 12192000"/>
              <a:gd name="connsiteY450" fmla="*/ 6069037 h 6858000"/>
              <a:gd name="connsiteX451" fmla="*/ 11780968 w 12192000"/>
              <a:gd name="connsiteY451" fmla="*/ 6064288 h 6858000"/>
              <a:gd name="connsiteX452" fmla="*/ 11780226 w 12192000"/>
              <a:gd name="connsiteY452" fmla="*/ 6065936 h 6858000"/>
              <a:gd name="connsiteX453" fmla="*/ 11784444 w 12192000"/>
              <a:gd name="connsiteY453" fmla="*/ 6069615 h 6858000"/>
              <a:gd name="connsiteX454" fmla="*/ 11782429 w 12192000"/>
              <a:gd name="connsiteY454" fmla="*/ 6075301 h 6858000"/>
              <a:gd name="connsiteX455" fmla="*/ 11771087 w 12192000"/>
              <a:gd name="connsiteY455" fmla="*/ 6098587 h 6858000"/>
              <a:gd name="connsiteX456" fmla="*/ 11762276 w 12192000"/>
              <a:gd name="connsiteY456" fmla="*/ 6101524 h 6858000"/>
              <a:gd name="connsiteX457" fmla="*/ 11761362 w 12192000"/>
              <a:gd name="connsiteY457" fmla="*/ 6103172 h 6858000"/>
              <a:gd name="connsiteX458" fmla="*/ 11767236 w 12192000"/>
              <a:gd name="connsiteY458" fmla="*/ 6105929 h 6858000"/>
              <a:gd name="connsiteX459" fmla="*/ 11779156 w 12192000"/>
              <a:gd name="connsiteY459" fmla="*/ 6111796 h 6858000"/>
              <a:gd name="connsiteX460" fmla="*/ 11780077 w 12192000"/>
              <a:gd name="connsiteY460" fmla="*/ 6110147 h 6858000"/>
              <a:gd name="connsiteX461" fmla="*/ 11775313 w 12192000"/>
              <a:gd name="connsiteY461" fmla="*/ 6105929 h 6858000"/>
              <a:gd name="connsiteX462" fmla="*/ 11776039 w 12192000"/>
              <a:gd name="connsiteY462" fmla="*/ 6102992 h 6858000"/>
              <a:gd name="connsiteX463" fmla="*/ 11781507 w 12192000"/>
              <a:gd name="connsiteY463" fmla="*/ 6091986 h 6858000"/>
              <a:gd name="connsiteX464" fmla="*/ 11787561 w 12192000"/>
              <a:gd name="connsiteY464" fmla="*/ 6079324 h 6858000"/>
              <a:gd name="connsiteX465" fmla="*/ 11791591 w 12192000"/>
              <a:gd name="connsiteY465" fmla="*/ 6071810 h 6858000"/>
              <a:gd name="connsiteX466" fmla="*/ 11794341 w 12192000"/>
              <a:gd name="connsiteY466" fmla="*/ 6072911 h 6858000"/>
              <a:gd name="connsiteX467" fmla="*/ 11799668 w 12192000"/>
              <a:gd name="connsiteY467" fmla="*/ 6077309 h 6858000"/>
              <a:gd name="connsiteX468" fmla="*/ 11799848 w 12192000"/>
              <a:gd name="connsiteY468" fmla="*/ 6087760 h 6858000"/>
              <a:gd name="connsiteX469" fmla="*/ 11789943 w 12192000"/>
              <a:gd name="connsiteY469" fmla="*/ 6094377 h 6858000"/>
              <a:gd name="connsiteX470" fmla="*/ 11787006 w 12192000"/>
              <a:gd name="connsiteY470" fmla="*/ 6093447 h 6858000"/>
              <a:gd name="connsiteX471" fmla="*/ 11784256 w 12192000"/>
              <a:gd name="connsiteY471" fmla="*/ 6091799 h 6858000"/>
              <a:gd name="connsiteX472" fmla="*/ 11783522 w 12192000"/>
              <a:gd name="connsiteY472" fmla="*/ 6093088 h 6858000"/>
              <a:gd name="connsiteX473" fmla="*/ 11788107 w 12192000"/>
              <a:gd name="connsiteY473" fmla="*/ 6095837 h 6858000"/>
              <a:gd name="connsiteX474" fmla="*/ 11788115 w 12192000"/>
              <a:gd name="connsiteY474" fmla="*/ 6095798 h 6858000"/>
              <a:gd name="connsiteX475" fmla="*/ 11805542 w 12192000"/>
              <a:gd name="connsiteY475" fmla="*/ 6090330 h 6858000"/>
              <a:gd name="connsiteX476" fmla="*/ 11798028 w 12192000"/>
              <a:gd name="connsiteY476" fmla="*/ 6072364 h 6858000"/>
              <a:gd name="connsiteX477" fmla="*/ 11797106 w 12192000"/>
              <a:gd name="connsiteY477" fmla="*/ 6071990 h 6858000"/>
              <a:gd name="connsiteX478" fmla="*/ 11785912 w 12192000"/>
              <a:gd name="connsiteY478" fmla="*/ 6066850 h 6858000"/>
              <a:gd name="connsiteX479" fmla="*/ 11780968 w 12192000"/>
              <a:gd name="connsiteY479" fmla="*/ 6064288 h 6858000"/>
              <a:gd name="connsiteX480" fmla="*/ 11725711 w 12192000"/>
              <a:gd name="connsiteY480" fmla="*/ 6047962 h 6858000"/>
              <a:gd name="connsiteX481" fmla="*/ 11710307 w 12192000"/>
              <a:gd name="connsiteY481" fmla="*/ 6058054 h 6858000"/>
              <a:gd name="connsiteX482" fmla="*/ 11716556 w 12192000"/>
              <a:gd name="connsiteY482" fmla="*/ 6070709 h 6858000"/>
              <a:gd name="connsiteX483" fmla="*/ 11726641 w 12192000"/>
              <a:gd name="connsiteY483" fmla="*/ 6083910 h 6858000"/>
              <a:gd name="connsiteX484" fmla="*/ 11716744 w 12192000"/>
              <a:gd name="connsiteY484" fmla="*/ 6090697 h 6858000"/>
              <a:gd name="connsiteX485" fmla="*/ 11712893 w 12192000"/>
              <a:gd name="connsiteY485" fmla="*/ 6089049 h 6858000"/>
              <a:gd name="connsiteX486" fmla="*/ 11707753 w 12192000"/>
              <a:gd name="connsiteY486" fmla="*/ 6078223 h 6858000"/>
              <a:gd name="connsiteX487" fmla="*/ 11705918 w 12192000"/>
              <a:gd name="connsiteY487" fmla="*/ 6078223 h 6858000"/>
              <a:gd name="connsiteX488" fmla="*/ 11705730 w 12192000"/>
              <a:gd name="connsiteY488" fmla="*/ 6089784 h 6858000"/>
              <a:gd name="connsiteX489" fmla="*/ 11715104 w 12192000"/>
              <a:gd name="connsiteY489" fmla="*/ 6092533 h 6858000"/>
              <a:gd name="connsiteX490" fmla="*/ 11718587 w 12192000"/>
              <a:gd name="connsiteY490" fmla="*/ 6092908 h 6858000"/>
              <a:gd name="connsiteX491" fmla="*/ 11718564 w 12192000"/>
              <a:gd name="connsiteY491" fmla="*/ 6092924 h 6858000"/>
              <a:gd name="connsiteX492" fmla="*/ 11718587 w 12192000"/>
              <a:gd name="connsiteY492" fmla="*/ 6092908 h 6858000"/>
              <a:gd name="connsiteX493" fmla="*/ 11718587 w 12192000"/>
              <a:gd name="connsiteY493" fmla="*/ 6092908 h 6858000"/>
              <a:gd name="connsiteX494" fmla="*/ 11732866 w 12192000"/>
              <a:gd name="connsiteY494" fmla="*/ 6083011 h 6858000"/>
              <a:gd name="connsiteX495" fmla="*/ 11721493 w 12192000"/>
              <a:gd name="connsiteY495" fmla="*/ 6065772 h 6858000"/>
              <a:gd name="connsiteX496" fmla="*/ 11715807 w 12192000"/>
              <a:gd name="connsiteY496" fmla="*/ 6056601 h 6858000"/>
              <a:gd name="connsiteX497" fmla="*/ 11715869 w 12192000"/>
              <a:gd name="connsiteY497" fmla="*/ 6056230 h 6858000"/>
              <a:gd name="connsiteX498" fmla="*/ 11724618 w 12192000"/>
              <a:gd name="connsiteY498" fmla="*/ 6050352 h 6858000"/>
              <a:gd name="connsiteX499" fmla="*/ 11733788 w 12192000"/>
              <a:gd name="connsiteY499" fmla="*/ 6061905 h 6858000"/>
              <a:gd name="connsiteX500" fmla="*/ 11735616 w 12192000"/>
              <a:gd name="connsiteY500" fmla="*/ 6061718 h 6858000"/>
              <a:gd name="connsiteX501" fmla="*/ 11735991 w 12192000"/>
              <a:gd name="connsiteY501" fmla="*/ 6054563 h 6858000"/>
              <a:gd name="connsiteX502" fmla="*/ 11735991 w 12192000"/>
              <a:gd name="connsiteY502" fmla="*/ 6050899 h 6858000"/>
              <a:gd name="connsiteX503" fmla="*/ 11734155 w 12192000"/>
              <a:gd name="connsiteY503" fmla="*/ 6050899 h 6858000"/>
              <a:gd name="connsiteX504" fmla="*/ 11733054 w 12192000"/>
              <a:gd name="connsiteY504" fmla="*/ 6050532 h 6858000"/>
              <a:gd name="connsiteX505" fmla="*/ 11725711 w 12192000"/>
              <a:gd name="connsiteY505" fmla="*/ 6047962 h 6858000"/>
              <a:gd name="connsiteX506" fmla="*/ 11668338 w 12192000"/>
              <a:gd name="connsiteY506" fmla="*/ 6044049 h 6858000"/>
              <a:gd name="connsiteX507" fmla="*/ 11650372 w 12192000"/>
              <a:gd name="connsiteY507" fmla="*/ 6046798 h 6858000"/>
              <a:gd name="connsiteX508" fmla="*/ 11650552 w 12192000"/>
              <a:gd name="connsiteY508" fmla="*/ 6048634 h 6858000"/>
              <a:gd name="connsiteX509" fmla="*/ 11660277 w 12192000"/>
              <a:gd name="connsiteY509" fmla="*/ 6058359 h 6858000"/>
              <a:gd name="connsiteX510" fmla="*/ 11663401 w 12192000"/>
              <a:gd name="connsiteY510" fmla="*/ 6077981 h 6858000"/>
              <a:gd name="connsiteX511" fmla="*/ 11642491 w 12192000"/>
              <a:gd name="connsiteY511" fmla="*/ 6061655 h 6858000"/>
              <a:gd name="connsiteX512" fmla="*/ 11631852 w 12192000"/>
              <a:gd name="connsiteY512" fmla="*/ 6053063 h 6858000"/>
              <a:gd name="connsiteX513" fmla="*/ 11629094 w 12192000"/>
              <a:gd name="connsiteY513" fmla="*/ 6050501 h 6858000"/>
              <a:gd name="connsiteX514" fmla="*/ 11616995 w 12192000"/>
              <a:gd name="connsiteY514" fmla="*/ 6052329 h 6858000"/>
              <a:gd name="connsiteX515" fmla="*/ 11617174 w 12192000"/>
              <a:gd name="connsiteY515" fmla="*/ 6054164 h 6858000"/>
              <a:gd name="connsiteX516" fmla="*/ 11625767 w 12192000"/>
              <a:gd name="connsiteY516" fmla="*/ 6060585 h 6858000"/>
              <a:gd name="connsiteX517" fmla="*/ 11628345 w 12192000"/>
              <a:gd name="connsiteY517" fmla="*/ 6081316 h 6858000"/>
              <a:gd name="connsiteX518" fmla="*/ 11628704 w 12192000"/>
              <a:gd name="connsiteY518" fmla="*/ 6090486 h 6858000"/>
              <a:gd name="connsiteX519" fmla="*/ 11623017 w 12192000"/>
              <a:gd name="connsiteY519" fmla="*/ 6093236 h 6858000"/>
              <a:gd name="connsiteX520" fmla="*/ 11623384 w 12192000"/>
              <a:gd name="connsiteY520" fmla="*/ 6095072 h 6858000"/>
              <a:gd name="connsiteX521" fmla="*/ 11640991 w 12192000"/>
              <a:gd name="connsiteY521" fmla="*/ 6092322 h 6858000"/>
              <a:gd name="connsiteX522" fmla="*/ 11640632 w 12192000"/>
              <a:gd name="connsiteY522" fmla="*/ 6090486 h 6858000"/>
              <a:gd name="connsiteX523" fmla="*/ 11633297 w 12192000"/>
              <a:gd name="connsiteY523" fmla="*/ 6089018 h 6858000"/>
              <a:gd name="connsiteX524" fmla="*/ 11631094 w 12192000"/>
              <a:gd name="connsiteY524" fmla="*/ 6080582 h 6858000"/>
              <a:gd name="connsiteX525" fmla="*/ 11627790 w 12192000"/>
              <a:gd name="connsiteY525" fmla="*/ 6059304 h 6858000"/>
              <a:gd name="connsiteX526" fmla="*/ 11627610 w 12192000"/>
              <a:gd name="connsiteY526" fmla="*/ 6058570 h 6858000"/>
              <a:gd name="connsiteX527" fmla="*/ 11647420 w 12192000"/>
              <a:gd name="connsiteY527" fmla="*/ 6074348 h 6858000"/>
              <a:gd name="connsiteX528" fmla="*/ 11657324 w 12192000"/>
              <a:gd name="connsiteY528" fmla="*/ 6082238 h 6858000"/>
              <a:gd name="connsiteX529" fmla="*/ 11663011 w 12192000"/>
              <a:gd name="connsiteY529" fmla="*/ 6087182 h 6858000"/>
              <a:gd name="connsiteX530" fmla="*/ 11665213 w 12192000"/>
              <a:gd name="connsiteY530" fmla="*/ 6089760 h 6858000"/>
              <a:gd name="connsiteX531" fmla="*/ 11667229 w 12192000"/>
              <a:gd name="connsiteY531" fmla="*/ 6088838 h 6858000"/>
              <a:gd name="connsiteX532" fmla="*/ 11665760 w 12192000"/>
              <a:gd name="connsiteY532" fmla="*/ 6081316 h 6858000"/>
              <a:gd name="connsiteX533" fmla="*/ 11662636 w 12192000"/>
              <a:gd name="connsiteY533" fmla="*/ 6058203 h 6858000"/>
              <a:gd name="connsiteX534" fmla="*/ 11662269 w 12192000"/>
              <a:gd name="connsiteY534" fmla="*/ 6049610 h 6858000"/>
              <a:gd name="connsiteX535" fmla="*/ 11662269 w 12192000"/>
              <a:gd name="connsiteY535" fmla="*/ 6049548 h 6858000"/>
              <a:gd name="connsiteX536" fmla="*/ 11668518 w 12192000"/>
              <a:gd name="connsiteY536" fmla="*/ 6045697 h 6858000"/>
              <a:gd name="connsiteX537" fmla="*/ 0 w 12192000"/>
              <a:gd name="connsiteY537" fmla="*/ 0 h 6858000"/>
              <a:gd name="connsiteX538" fmla="*/ 6096000 w 12192000"/>
              <a:gd name="connsiteY538" fmla="*/ 0 h 6858000"/>
              <a:gd name="connsiteX539" fmla="*/ 12192000 w 12192000"/>
              <a:gd name="connsiteY539" fmla="*/ 0 h 6858000"/>
              <a:gd name="connsiteX540" fmla="*/ 12192000 w 12192000"/>
              <a:gd name="connsiteY540" fmla="*/ 6858000 h 6858000"/>
              <a:gd name="connsiteX541" fmla="*/ 6096000 w 12192000"/>
              <a:gd name="connsiteY541" fmla="*/ 6858000 h 6858000"/>
              <a:gd name="connsiteX542" fmla="*/ 0 w 12192000"/>
              <a:gd name="connsiteY5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</a:cxnLst>
            <a:rect l="l" t="t" r="r" b="b"/>
            <a:pathLst>
              <a:path w="12192000" h="6858000">
                <a:moveTo>
                  <a:pt x="11733811" y="6515753"/>
                </a:moveTo>
                <a:lnTo>
                  <a:pt x="11716017" y="6517948"/>
                </a:lnTo>
                <a:lnTo>
                  <a:pt x="11716197" y="6519791"/>
                </a:lnTo>
                <a:cubicBezTo>
                  <a:pt x="11718212" y="6519791"/>
                  <a:pt x="11722063" y="6519604"/>
                  <a:pt x="11723352" y="6521439"/>
                </a:cubicBezTo>
                <a:cubicBezTo>
                  <a:pt x="11724453" y="6523056"/>
                  <a:pt x="11725187" y="6528008"/>
                  <a:pt x="11725375" y="6530032"/>
                </a:cubicBezTo>
                <a:cubicBezTo>
                  <a:pt x="11726476" y="6536999"/>
                  <a:pt x="11727203" y="6544154"/>
                  <a:pt x="11728124" y="6551302"/>
                </a:cubicBezTo>
                <a:lnTo>
                  <a:pt x="11728124" y="6552083"/>
                </a:lnTo>
                <a:cubicBezTo>
                  <a:pt x="11721516" y="6546755"/>
                  <a:pt x="11715103" y="6541225"/>
                  <a:pt x="11708674" y="6535757"/>
                </a:cubicBezTo>
                <a:cubicBezTo>
                  <a:pt x="11705566" y="6533008"/>
                  <a:pt x="11702261" y="6530258"/>
                  <a:pt x="11699137" y="6527493"/>
                </a:cubicBezTo>
                <a:cubicBezTo>
                  <a:pt x="11697153" y="6525880"/>
                  <a:pt x="11695255" y="6524167"/>
                  <a:pt x="11693450" y="6522361"/>
                </a:cubicBezTo>
                <a:cubicBezTo>
                  <a:pt x="11692622" y="6521596"/>
                  <a:pt x="11691880" y="6520736"/>
                  <a:pt x="11691256" y="6519799"/>
                </a:cubicBezTo>
                <a:lnTo>
                  <a:pt x="11689232" y="6520713"/>
                </a:lnTo>
                <a:cubicBezTo>
                  <a:pt x="11689842" y="6523247"/>
                  <a:pt x="11690271" y="6525821"/>
                  <a:pt x="11690513" y="6528415"/>
                </a:cubicBezTo>
                <a:cubicBezTo>
                  <a:pt x="11691435" y="6536117"/>
                  <a:pt x="11692169" y="6543826"/>
                  <a:pt x="11692904" y="6551528"/>
                </a:cubicBezTo>
                <a:cubicBezTo>
                  <a:pt x="11692904" y="6553145"/>
                  <a:pt x="11693638" y="6558652"/>
                  <a:pt x="11692904" y="6560120"/>
                </a:cubicBezTo>
                <a:lnTo>
                  <a:pt x="11692872" y="6560144"/>
                </a:lnTo>
                <a:cubicBezTo>
                  <a:pt x="11691771" y="6562526"/>
                  <a:pt x="11689389" y="6563261"/>
                  <a:pt x="11687186" y="6563081"/>
                </a:cubicBezTo>
                <a:lnTo>
                  <a:pt x="11687373" y="6564729"/>
                </a:lnTo>
                <a:lnTo>
                  <a:pt x="11705339" y="6562526"/>
                </a:lnTo>
                <a:lnTo>
                  <a:pt x="11705152" y="6560691"/>
                </a:lnTo>
                <a:cubicBezTo>
                  <a:pt x="11696716" y="6561433"/>
                  <a:pt x="11696528" y="6558308"/>
                  <a:pt x="11695614" y="6550786"/>
                </a:cubicBezTo>
                <a:lnTo>
                  <a:pt x="11693271" y="6531164"/>
                </a:lnTo>
                <a:lnTo>
                  <a:pt x="11713627" y="6548224"/>
                </a:lnTo>
                <a:cubicBezTo>
                  <a:pt x="11717111" y="6551153"/>
                  <a:pt x="11720415" y="6554270"/>
                  <a:pt x="11723899" y="6557207"/>
                </a:cubicBezTo>
                <a:cubicBezTo>
                  <a:pt x="11724906" y="6558025"/>
                  <a:pt x="11725828" y="6558946"/>
                  <a:pt x="11726648" y="6559956"/>
                </a:cubicBezTo>
                <a:lnTo>
                  <a:pt x="11738763" y="6558496"/>
                </a:lnTo>
                <a:lnTo>
                  <a:pt x="11738576" y="6556660"/>
                </a:lnTo>
                <a:cubicBezTo>
                  <a:pt x="11733077" y="6557019"/>
                  <a:pt x="11730874" y="6555918"/>
                  <a:pt x="11730140" y="6550060"/>
                </a:cubicBezTo>
                <a:cubicBezTo>
                  <a:pt x="11729413" y="6543272"/>
                  <a:pt x="11729038" y="6536296"/>
                  <a:pt x="11728312" y="6529321"/>
                </a:cubicBezTo>
                <a:cubicBezTo>
                  <a:pt x="11728124" y="6527313"/>
                  <a:pt x="11727203" y="6521986"/>
                  <a:pt x="11728124" y="6520150"/>
                </a:cubicBezTo>
                <a:cubicBezTo>
                  <a:pt x="11729226" y="6518315"/>
                  <a:pt x="11732163" y="6517948"/>
                  <a:pt x="11733998" y="6517588"/>
                </a:cubicBezTo>
                <a:close/>
                <a:moveTo>
                  <a:pt x="11797098" y="6488578"/>
                </a:moveTo>
                <a:cubicBezTo>
                  <a:pt x="11794341" y="6490046"/>
                  <a:pt x="11791778" y="6491515"/>
                  <a:pt x="11789029" y="6492796"/>
                </a:cubicBezTo>
                <a:lnTo>
                  <a:pt x="11785178" y="6494631"/>
                </a:lnTo>
                <a:cubicBezTo>
                  <a:pt x="11778203" y="6498115"/>
                  <a:pt x="11771040" y="6501607"/>
                  <a:pt x="11763892" y="6505091"/>
                </a:cubicBezTo>
                <a:lnTo>
                  <a:pt x="11763877" y="6505137"/>
                </a:lnTo>
                <a:cubicBezTo>
                  <a:pt x="11764978" y="6509176"/>
                  <a:pt x="11766626" y="6513027"/>
                  <a:pt x="11768103" y="6517425"/>
                </a:cubicBezTo>
                <a:lnTo>
                  <a:pt x="11769376" y="6516878"/>
                </a:lnTo>
                <a:cubicBezTo>
                  <a:pt x="11769017" y="6513355"/>
                  <a:pt x="11768829" y="6507520"/>
                  <a:pt x="11771399" y="6504763"/>
                </a:cubicBezTo>
                <a:cubicBezTo>
                  <a:pt x="11772789" y="6503348"/>
                  <a:pt x="11774399" y="6502171"/>
                  <a:pt x="11776164" y="6501279"/>
                </a:cubicBezTo>
                <a:cubicBezTo>
                  <a:pt x="11777265" y="6500724"/>
                  <a:pt x="11783499" y="6497795"/>
                  <a:pt x="11784241" y="6498154"/>
                </a:cubicBezTo>
                <a:cubicBezTo>
                  <a:pt x="11784608" y="6498342"/>
                  <a:pt x="11787170" y="6503481"/>
                  <a:pt x="11787537" y="6504208"/>
                </a:cubicBezTo>
                <a:lnTo>
                  <a:pt x="11791763" y="6512644"/>
                </a:lnTo>
                <a:cubicBezTo>
                  <a:pt x="11791763" y="6512832"/>
                  <a:pt x="11792677" y="6514667"/>
                  <a:pt x="11792677" y="6514855"/>
                </a:cubicBezTo>
                <a:cubicBezTo>
                  <a:pt x="11792419" y="6515101"/>
                  <a:pt x="11792107" y="6515288"/>
                  <a:pt x="11791763" y="6515401"/>
                </a:cubicBezTo>
                <a:cubicBezTo>
                  <a:pt x="11789927" y="6516315"/>
                  <a:pt x="11784975" y="6519065"/>
                  <a:pt x="11782952" y="6518331"/>
                </a:cubicBezTo>
                <a:cubicBezTo>
                  <a:pt x="11781124" y="6517784"/>
                  <a:pt x="11780202" y="6515956"/>
                  <a:pt x="11779288" y="6514480"/>
                </a:cubicBezTo>
                <a:lnTo>
                  <a:pt x="11777812" y="6515214"/>
                </a:lnTo>
                <a:lnTo>
                  <a:pt x="11784241" y="6528243"/>
                </a:lnTo>
                <a:lnTo>
                  <a:pt x="11785709" y="6527462"/>
                </a:lnTo>
                <a:cubicBezTo>
                  <a:pt x="11784787" y="6524712"/>
                  <a:pt x="11783874" y="6522330"/>
                  <a:pt x="11786623" y="6520127"/>
                </a:cubicBezTo>
                <a:cubicBezTo>
                  <a:pt x="11788271" y="6518666"/>
                  <a:pt x="11790474" y="6517745"/>
                  <a:pt x="11792310" y="6516831"/>
                </a:cubicBezTo>
                <a:cubicBezTo>
                  <a:pt x="11792646" y="6516625"/>
                  <a:pt x="11793021" y="6516500"/>
                  <a:pt x="11793411" y="6516464"/>
                </a:cubicBezTo>
                <a:cubicBezTo>
                  <a:pt x="11793638" y="6516742"/>
                  <a:pt x="11793817" y="6517050"/>
                  <a:pt x="11793958" y="6517378"/>
                </a:cubicBezTo>
                <a:cubicBezTo>
                  <a:pt x="11796168" y="6521604"/>
                  <a:pt x="11798192" y="6525814"/>
                  <a:pt x="11800207" y="6530040"/>
                </a:cubicBezTo>
                <a:cubicBezTo>
                  <a:pt x="11800746" y="6530902"/>
                  <a:pt x="11801175" y="6531825"/>
                  <a:pt x="11801488" y="6532789"/>
                </a:cubicBezTo>
                <a:cubicBezTo>
                  <a:pt x="11801308" y="6533336"/>
                  <a:pt x="11799473" y="6534078"/>
                  <a:pt x="11798918" y="6534437"/>
                </a:cubicBezTo>
                <a:cubicBezTo>
                  <a:pt x="11791404" y="6538288"/>
                  <a:pt x="11787545" y="6539577"/>
                  <a:pt x="11780210" y="6534437"/>
                </a:cubicBezTo>
                <a:lnTo>
                  <a:pt x="11778929" y="6535726"/>
                </a:lnTo>
                <a:cubicBezTo>
                  <a:pt x="11781311" y="6538476"/>
                  <a:pt x="11784069" y="6540491"/>
                  <a:pt x="11786631" y="6542873"/>
                </a:cubicBezTo>
                <a:cubicBezTo>
                  <a:pt x="11788084" y="6542373"/>
                  <a:pt x="11789498" y="6541759"/>
                  <a:pt x="11790857" y="6541038"/>
                </a:cubicBezTo>
                <a:cubicBezTo>
                  <a:pt x="11795442" y="6538663"/>
                  <a:pt x="11799840" y="6535726"/>
                  <a:pt x="11804605" y="6533336"/>
                </a:cubicBezTo>
                <a:cubicBezTo>
                  <a:pt x="11807729" y="6531875"/>
                  <a:pt x="11810846" y="6530399"/>
                  <a:pt x="11813775" y="6528938"/>
                </a:cubicBezTo>
                <a:lnTo>
                  <a:pt x="11813041" y="6527290"/>
                </a:lnTo>
                <a:cubicBezTo>
                  <a:pt x="11808830" y="6529118"/>
                  <a:pt x="11807323" y="6529852"/>
                  <a:pt x="11804979" y="6525080"/>
                </a:cubicBezTo>
                <a:cubicBezTo>
                  <a:pt x="11801121" y="6517383"/>
                  <a:pt x="11797270" y="6509678"/>
                  <a:pt x="11793419" y="6501966"/>
                </a:cubicBezTo>
                <a:cubicBezTo>
                  <a:pt x="11792685" y="6500505"/>
                  <a:pt x="11790841" y="6496826"/>
                  <a:pt x="11791216" y="6494998"/>
                </a:cubicBezTo>
                <a:cubicBezTo>
                  <a:pt x="11791591" y="6493171"/>
                  <a:pt x="11795809" y="6491187"/>
                  <a:pt x="11797465" y="6490405"/>
                </a:cubicBezTo>
                <a:lnTo>
                  <a:pt x="11798012" y="6490234"/>
                </a:lnTo>
                <a:close/>
                <a:moveTo>
                  <a:pt x="11518239" y="6445070"/>
                </a:moveTo>
                <a:lnTo>
                  <a:pt x="11516778" y="6446358"/>
                </a:lnTo>
                <a:cubicBezTo>
                  <a:pt x="11519340" y="6450209"/>
                  <a:pt x="11521910" y="6451311"/>
                  <a:pt x="11517504" y="6455162"/>
                </a:cubicBezTo>
                <a:lnTo>
                  <a:pt x="11507787" y="6463754"/>
                </a:lnTo>
                <a:cubicBezTo>
                  <a:pt x="11507578" y="6463982"/>
                  <a:pt x="11507329" y="6464170"/>
                  <a:pt x="11507053" y="6464309"/>
                </a:cubicBezTo>
                <a:cubicBezTo>
                  <a:pt x="11506334" y="6463617"/>
                  <a:pt x="11505659" y="6462881"/>
                  <a:pt x="11505030" y="6462106"/>
                </a:cubicBezTo>
                <a:cubicBezTo>
                  <a:pt x="11503936" y="6460645"/>
                  <a:pt x="11500991" y="6457341"/>
                  <a:pt x="11500812" y="6455505"/>
                </a:cubicBezTo>
                <a:cubicBezTo>
                  <a:pt x="11500632" y="6453334"/>
                  <a:pt x="11502280" y="6451686"/>
                  <a:pt x="11503569" y="6450038"/>
                </a:cubicBezTo>
                <a:lnTo>
                  <a:pt x="11502499" y="6448983"/>
                </a:lnTo>
                <a:cubicBezTo>
                  <a:pt x="11499921" y="6450998"/>
                  <a:pt x="11497359" y="6453381"/>
                  <a:pt x="11494789" y="6455584"/>
                </a:cubicBezTo>
                <a:cubicBezTo>
                  <a:pt x="11493508" y="6456497"/>
                  <a:pt x="11492407" y="6457599"/>
                  <a:pt x="11491305" y="6458521"/>
                </a:cubicBezTo>
                <a:lnTo>
                  <a:pt x="11492407" y="6459809"/>
                </a:lnTo>
                <a:cubicBezTo>
                  <a:pt x="11493875" y="6458888"/>
                  <a:pt x="11494977" y="6457974"/>
                  <a:pt x="11496812" y="6457974"/>
                </a:cubicBezTo>
                <a:cubicBezTo>
                  <a:pt x="11498828" y="6457974"/>
                  <a:pt x="11501585" y="6461083"/>
                  <a:pt x="11502858" y="6462559"/>
                </a:cubicBezTo>
                <a:cubicBezTo>
                  <a:pt x="11503233" y="6463121"/>
                  <a:pt x="11505061" y="6465137"/>
                  <a:pt x="11505249" y="6465684"/>
                </a:cubicBezTo>
                <a:cubicBezTo>
                  <a:pt x="11504867" y="6466158"/>
                  <a:pt x="11504435" y="6466591"/>
                  <a:pt x="11503960" y="6466972"/>
                </a:cubicBezTo>
                <a:cubicBezTo>
                  <a:pt x="11499749" y="6470823"/>
                  <a:pt x="11495524" y="6474495"/>
                  <a:pt x="11491305" y="6478158"/>
                </a:cubicBezTo>
                <a:cubicBezTo>
                  <a:pt x="11490050" y="6477015"/>
                  <a:pt x="11488886" y="6475778"/>
                  <a:pt x="11487822" y="6474456"/>
                </a:cubicBezTo>
                <a:cubicBezTo>
                  <a:pt x="11485619" y="6472073"/>
                  <a:pt x="11483783" y="6469870"/>
                  <a:pt x="11483424" y="6466386"/>
                </a:cubicBezTo>
                <a:cubicBezTo>
                  <a:pt x="11483203" y="6463735"/>
                  <a:pt x="11483448" y="6461064"/>
                  <a:pt x="11484150" y="6458497"/>
                </a:cubicBezTo>
                <a:lnTo>
                  <a:pt x="11482744" y="6457388"/>
                </a:lnTo>
                <a:cubicBezTo>
                  <a:pt x="11481268" y="6460169"/>
                  <a:pt x="11479620" y="6462887"/>
                  <a:pt x="11478339" y="6465637"/>
                </a:cubicBezTo>
                <a:cubicBezTo>
                  <a:pt x="11479828" y="6467843"/>
                  <a:pt x="11481484" y="6469931"/>
                  <a:pt x="11483291" y="6471886"/>
                </a:cubicBezTo>
                <a:cubicBezTo>
                  <a:pt x="11487142" y="6476104"/>
                  <a:pt x="11491180" y="6479775"/>
                  <a:pt x="11494844" y="6483993"/>
                </a:cubicBezTo>
                <a:cubicBezTo>
                  <a:pt x="11496125" y="6485641"/>
                  <a:pt x="11497601" y="6487297"/>
                  <a:pt x="11498882" y="6488945"/>
                </a:cubicBezTo>
                <a:lnTo>
                  <a:pt x="11500163" y="6487844"/>
                </a:lnTo>
                <a:cubicBezTo>
                  <a:pt x="11499062" y="6486555"/>
                  <a:pt x="11497414" y="6484727"/>
                  <a:pt x="11497601" y="6482892"/>
                </a:cubicBezTo>
                <a:cubicBezTo>
                  <a:pt x="11497601" y="6481056"/>
                  <a:pt x="11500351" y="6478674"/>
                  <a:pt x="11501640" y="6477572"/>
                </a:cubicBezTo>
                <a:cubicBezTo>
                  <a:pt x="11516122" y="6464731"/>
                  <a:pt x="11512271" y="6468035"/>
                  <a:pt x="11521449" y="6459958"/>
                </a:cubicBezTo>
                <a:cubicBezTo>
                  <a:pt x="11522402" y="6459224"/>
                  <a:pt x="11523464" y="6458122"/>
                  <a:pt x="11524745" y="6458122"/>
                </a:cubicBezTo>
                <a:cubicBezTo>
                  <a:pt x="11526370" y="6458122"/>
                  <a:pt x="11528932" y="6460512"/>
                  <a:pt x="11530213" y="6461614"/>
                </a:cubicBezTo>
                <a:lnTo>
                  <a:pt x="11531689" y="6460333"/>
                </a:lnTo>
                <a:close/>
                <a:moveTo>
                  <a:pt x="11854565" y="6436696"/>
                </a:moveTo>
                <a:lnTo>
                  <a:pt x="11842067" y="6449545"/>
                </a:lnTo>
                <a:lnTo>
                  <a:pt x="11843356" y="6450818"/>
                </a:lnTo>
                <a:cubicBezTo>
                  <a:pt x="11844817" y="6449530"/>
                  <a:pt x="11847754" y="6447139"/>
                  <a:pt x="11849956" y="6447694"/>
                </a:cubicBezTo>
                <a:cubicBezTo>
                  <a:pt x="11851980" y="6448241"/>
                  <a:pt x="11855456" y="6451537"/>
                  <a:pt x="11856924" y="6453006"/>
                </a:cubicBezTo>
                <a:lnTo>
                  <a:pt x="11872336" y="6467847"/>
                </a:lnTo>
                <a:lnTo>
                  <a:pt x="11872890" y="6468401"/>
                </a:lnTo>
                <a:cubicBezTo>
                  <a:pt x="11864446" y="6468401"/>
                  <a:pt x="11856002" y="6468034"/>
                  <a:pt x="11847566" y="6467847"/>
                </a:cubicBezTo>
                <a:cubicBezTo>
                  <a:pt x="11843356" y="6467675"/>
                  <a:pt x="11839130" y="6467675"/>
                  <a:pt x="11834920" y="6467488"/>
                </a:cubicBezTo>
                <a:cubicBezTo>
                  <a:pt x="11832405" y="6467545"/>
                  <a:pt x="11829889" y="6467422"/>
                  <a:pt x="11827398" y="6467120"/>
                </a:cubicBezTo>
                <a:cubicBezTo>
                  <a:pt x="11826281" y="6466958"/>
                  <a:pt x="11825171" y="6466713"/>
                  <a:pt x="11824094" y="6466386"/>
                </a:cubicBezTo>
                <a:lnTo>
                  <a:pt x="11823172" y="6468401"/>
                </a:lnTo>
                <a:cubicBezTo>
                  <a:pt x="11825203" y="6469960"/>
                  <a:pt x="11827101" y="6471676"/>
                  <a:pt x="11828858" y="6473533"/>
                </a:cubicBezTo>
                <a:cubicBezTo>
                  <a:pt x="11834365" y="6478861"/>
                  <a:pt x="11839864" y="6484578"/>
                  <a:pt x="11845192" y="6490046"/>
                </a:cubicBezTo>
                <a:cubicBezTo>
                  <a:pt x="11846434" y="6491187"/>
                  <a:pt x="11850292" y="6495186"/>
                  <a:pt x="11850659" y="6496655"/>
                </a:cubicBezTo>
                <a:lnTo>
                  <a:pt x="11850714" y="6496686"/>
                </a:lnTo>
                <a:cubicBezTo>
                  <a:pt x="11851261" y="6499248"/>
                  <a:pt x="11849980" y="6501263"/>
                  <a:pt x="11847965" y="6502740"/>
                </a:cubicBezTo>
                <a:lnTo>
                  <a:pt x="11849254" y="6504021"/>
                </a:lnTo>
                <a:lnTo>
                  <a:pt x="11861900" y="6490999"/>
                </a:lnTo>
                <a:lnTo>
                  <a:pt x="11860619" y="6489710"/>
                </a:lnTo>
                <a:cubicBezTo>
                  <a:pt x="11854565" y="6495397"/>
                  <a:pt x="11852511" y="6493202"/>
                  <a:pt x="11847043" y="6487875"/>
                </a:cubicBezTo>
                <a:lnTo>
                  <a:pt x="11832741" y="6474119"/>
                </a:lnTo>
                <a:lnTo>
                  <a:pt x="11859338" y="6474666"/>
                </a:lnTo>
                <a:lnTo>
                  <a:pt x="11873086" y="6475221"/>
                </a:lnTo>
                <a:cubicBezTo>
                  <a:pt x="11874382" y="6475161"/>
                  <a:pt x="11875679" y="6475284"/>
                  <a:pt x="11876944" y="6475588"/>
                </a:cubicBezTo>
                <a:lnTo>
                  <a:pt x="11885380" y="6466777"/>
                </a:lnTo>
                <a:lnTo>
                  <a:pt x="11884099" y="6465496"/>
                </a:lnTo>
                <a:cubicBezTo>
                  <a:pt x="11879881" y="6469167"/>
                  <a:pt x="11877499" y="6469714"/>
                  <a:pt x="11873273" y="6465683"/>
                </a:cubicBezTo>
                <a:cubicBezTo>
                  <a:pt x="11868321" y="6460731"/>
                  <a:pt x="11863548" y="6455591"/>
                  <a:pt x="11858783" y="6450639"/>
                </a:cubicBezTo>
                <a:cubicBezTo>
                  <a:pt x="11857315" y="6449139"/>
                  <a:pt x="11853284" y="6445694"/>
                  <a:pt x="11852917" y="6443671"/>
                </a:cubicBezTo>
                <a:cubicBezTo>
                  <a:pt x="11852550" y="6441648"/>
                  <a:pt x="11854753" y="6439445"/>
                  <a:pt x="11855854" y="6437985"/>
                </a:cubicBezTo>
                <a:close/>
                <a:moveTo>
                  <a:pt x="11483596" y="6391336"/>
                </a:moveTo>
                <a:lnTo>
                  <a:pt x="11481940" y="6392257"/>
                </a:lnTo>
                <a:cubicBezTo>
                  <a:pt x="11484518" y="6398702"/>
                  <a:pt x="11483776" y="6398702"/>
                  <a:pt x="11477909" y="6401631"/>
                </a:cubicBezTo>
                <a:cubicBezTo>
                  <a:pt x="11471863" y="6404560"/>
                  <a:pt x="11465989" y="6407685"/>
                  <a:pt x="11459944" y="6410614"/>
                </a:cubicBezTo>
                <a:cubicBezTo>
                  <a:pt x="11458467" y="6411348"/>
                  <a:pt x="11452234" y="6414652"/>
                  <a:pt x="11450953" y="6414473"/>
                </a:cubicBezTo>
                <a:lnTo>
                  <a:pt x="11450937" y="6414457"/>
                </a:lnTo>
                <a:cubicBezTo>
                  <a:pt x="11448734" y="6414269"/>
                  <a:pt x="11447625" y="6411332"/>
                  <a:pt x="11446352" y="6409497"/>
                </a:cubicBezTo>
                <a:lnTo>
                  <a:pt x="11444704" y="6410419"/>
                </a:lnTo>
                <a:lnTo>
                  <a:pt x="11453296" y="6427845"/>
                </a:lnTo>
                <a:lnTo>
                  <a:pt x="11454952" y="6426931"/>
                </a:lnTo>
                <a:cubicBezTo>
                  <a:pt x="11453476" y="6423081"/>
                  <a:pt x="11452015" y="6421385"/>
                  <a:pt x="11456600" y="6419042"/>
                </a:cubicBezTo>
                <a:cubicBezTo>
                  <a:pt x="11457881" y="6418495"/>
                  <a:pt x="11459162" y="6417941"/>
                  <a:pt x="11460264" y="6417394"/>
                </a:cubicBezTo>
                <a:cubicBezTo>
                  <a:pt x="11467052" y="6414082"/>
                  <a:pt x="11474027" y="6410786"/>
                  <a:pt x="11480807" y="6407482"/>
                </a:cubicBezTo>
                <a:cubicBezTo>
                  <a:pt x="11486314" y="6404732"/>
                  <a:pt x="11487236" y="6403435"/>
                  <a:pt x="11490532" y="6409684"/>
                </a:cubicBezTo>
                <a:lnTo>
                  <a:pt x="11492188" y="6408770"/>
                </a:lnTo>
                <a:close/>
                <a:moveTo>
                  <a:pt x="11891999" y="6383996"/>
                </a:moveTo>
                <a:cubicBezTo>
                  <a:pt x="11896791" y="6383101"/>
                  <a:pt x="11902111" y="6383927"/>
                  <a:pt x="11906423" y="6385853"/>
                </a:cubicBezTo>
                <a:cubicBezTo>
                  <a:pt x="11914312" y="6389336"/>
                  <a:pt x="11922561" y="6397960"/>
                  <a:pt x="11918538" y="6407138"/>
                </a:cubicBezTo>
                <a:cubicBezTo>
                  <a:pt x="11916328" y="6412083"/>
                  <a:pt x="11912110" y="6414286"/>
                  <a:pt x="11906978" y="6415207"/>
                </a:cubicBezTo>
                <a:cubicBezTo>
                  <a:pt x="11903127" y="6415934"/>
                  <a:pt x="11896886" y="6414832"/>
                  <a:pt x="11893402" y="6413372"/>
                </a:cubicBezTo>
                <a:cubicBezTo>
                  <a:pt x="11888816" y="6411349"/>
                  <a:pt x="11883677" y="6408419"/>
                  <a:pt x="11881294" y="6403834"/>
                </a:cubicBezTo>
                <a:cubicBezTo>
                  <a:pt x="11879638" y="6400530"/>
                  <a:pt x="11879092" y="6395937"/>
                  <a:pt x="11880740" y="6392461"/>
                </a:cubicBezTo>
                <a:cubicBezTo>
                  <a:pt x="11882942" y="6387505"/>
                  <a:pt x="11887207" y="6384890"/>
                  <a:pt x="11891999" y="6383996"/>
                </a:cubicBezTo>
                <a:close/>
                <a:moveTo>
                  <a:pt x="11908813" y="6378518"/>
                </a:moveTo>
                <a:cubicBezTo>
                  <a:pt x="11901471" y="6375393"/>
                  <a:pt x="11895964" y="6375393"/>
                  <a:pt x="11889004" y="6379440"/>
                </a:cubicBezTo>
                <a:cubicBezTo>
                  <a:pt x="11884411" y="6382002"/>
                  <a:pt x="11881482" y="6385689"/>
                  <a:pt x="11879279" y="6390438"/>
                </a:cubicBezTo>
                <a:cubicBezTo>
                  <a:pt x="11876522" y="6396859"/>
                  <a:pt x="11876709" y="6402733"/>
                  <a:pt x="11879092" y="6409146"/>
                </a:cubicBezTo>
                <a:cubicBezTo>
                  <a:pt x="11881224" y="6414215"/>
                  <a:pt x="11885137" y="6418329"/>
                  <a:pt x="11890098" y="6420706"/>
                </a:cubicBezTo>
                <a:cubicBezTo>
                  <a:pt x="11894691" y="6422722"/>
                  <a:pt x="11900190" y="6423643"/>
                  <a:pt x="11905142" y="6422175"/>
                </a:cubicBezTo>
                <a:cubicBezTo>
                  <a:pt x="11912110" y="6420160"/>
                  <a:pt x="11916859" y="6415754"/>
                  <a:pt x="11919811" y="6409146"/>
                </a:cubicBezTo>
                <a:cubicBezTo>
                  <a:pt x="11924951" y="6397601"/>
                  <a:pt x="11920733" y="6383642"/>
                  <a:pt x="11908813" y="6378518"/>
                </a:cubicBezTo>
                <a:close/>
                <a:moveTo>
                  <a:pt x="11897440" y="6319457"/>
                </a:moveTo>
                <a:lnTo>
                  <a:pt x="11895230" y="6338711"/>
                </a:lnTo>
                <a:lnTo>
                  <a:pt x="11897065" y="6338891"/>
                </a:lnTo>
                <a:cubicBezTo>
                  <a:pt x="11898354" y="6332103"/>
                  <a:pt x="11899089" y="6332478"/>
                  <a:pt x="11905502" y="6333204"/>
                </a:cubicBezTo>
                <a:lnTo>
                  <a:pt x="11925498" y="6335407"/>
                </a:lnTo>
                <a:cubicBezTo>
                  <a:pt x="11927146" y="6335595"/>
                  <a:pt x="11934309" y="6336329"/>
                  <a:pt x="11935223" y="6337055"/>
                </a:cubicBezTo>
                <a:lnTo>
                  <a:pt x="11935223" y="6337040"/>
                </a:lnTo>
                <a:cubicBezTo>
                  <a:pt x="11937059" y="6338524"/>
                  <a:pt x="11936325" y="6341641"/>
                  <a:pt x="11936137" y="6343289"/>
                </a:cubicBezTo>
                <a:lnTo>
                  <a:pt x="11937973" y="6343476"/>
                </a:lnTo>
                <a:lnTo>
                  <a:pt x="11940176" y="6324221"/>
                </a:lnTo>
                <a:lnTo>
                  <a:pt x="11938348" y="6324034"/>
                </a:lnTo>
                <a:cubicBezTo>
                  <a:pt x="11937426" y="6328252"/>
                  <a:pt x="11937785" y="6330455"/>
                  <a:pt x="11932661" y="6329908"/>
                </a:cubicBezTo>
                <a:lnTo>
                  <a:pt x="11928802" y="6329353"/>
                </a:lnTo>
                <a:cubicBezTo>
                  <a:pt x="11921460" y="6328440"/>
                  <a:pt x="11913766" y="6327518"/>
                  <a:pt x="11906244" y="6326604"/>
                </a:cubicBezTo>
                <a:cubicBezTo>
                  <a:pt x="11900190" y="6326057"/>
                  <a:pt x="11898714" y="6326604"/>
                  <a:pt x="11899268" y="6319628"/>
                </a:cubicBezTo>
                <a:close/>
                <a:moveTo>
                  <a:pt x="11422832" y="6318512"/>
                </a:moveTo>
                <a:lnTo>
                  <a:pt x="11421176" y="6318691"/>
                </a:lnTo>
                <a:lnTo>
                  <a:pt x="11423933" y="6336657"/>
                </a:lnTo>
                <a:lnTo>
                  <a:pt x="11425761" y="6336470"/>
                </a:lnTo>
                <a:cubicBezTo>
                  <a:pt x="11425035" y="6328213"/>
                  <a:pt x="11427972" y="6327846"/>
                  <a:pt x="11435486" y="6326753"/>
                </a:cubicBezTo>
                <a:lnTo>
                  <a:pt x="11455116" y="6323628"/>
                </a:lnTo>
                <a:cubicBezTo>
                  <a:pt x="11449796" y="6330596"/>
                  <a:pt x="11444250" y="6337571"/>
                  <a:pt x="11438782" y="6344547"/>
                </a:cubicBezTo>
                <a:cubicBezTo>
                  <a:pt x="11436056" y="6348210"/>
                  <a:pt x="11433119" y="6351694"/>
                  <a:pt x="11430190" y="6355185"/>
                </a:cubicBezTo>
                <a:cubicBezTo>
                  <a:pt x="11429384" y="6356148"/>
                  <a:pt x="11428526" y="6357066"/>
                  <a:pt x="11427620" y="6357935"/>
                </a:cubicBezTo>
                <a:lnTo>
                  <a:pt x="11429456" y="6370042"/>
                </a:lnTo>
                <a:lnTo>
                  <a:pt x="11431291" y="6369855"/>
                </a:lnTo>
                <a:cubicBezTo>
                  <a:pt x="11430924" y="6364567"/>
                  <a:pt x="11431846" y="6362184"/>
                  <a:pt x="11437704" y="6361263"/>
                </a:cubicBezTo>
                <a:cubicBezTo>
                  <a:pt x="11444492" y="6360161"/>
                  <a:pt x="11451468" y="6359614"/>
                  <a:pt x="11458443" y="6358700"/>
                </a:cubicBezTo>
                <a:cubicBezTo>
                  <a:pt x="11460451" y="6358513"/>
                  <a:pt x="11465778" y="6357404"/>
                  <a:pt x="11467614" y="6358326"/>
                </a:cubicBezTo>
                <a:cubicBezTo>
                  <a:pt x="11469449" y="6359247"/>
                  <a:pt x="11469816" y="6362184"/>
                  <a:pt x="11470363" y="6364012"/>
                </a:cubicBezTo>
                <a:lnTo>
                  <a:pt x="11472199" y="6363653"/>
                </a:lnTo>
                <a:lnTo>
                  <a:pt x="11469449" y="6346038"/>
                </a:lnTo>
                <a:lnTo>
                  <a:pt x="11467614" y="6346406"/>
                </a:lnTo>
                <a:cubicBezTo>
                  <a:pt x="11467614" y="6348616"/>
                  <a:pt x="11467981" y="6352280"/>
                  <a:pt x="11466137" y="6353740"/>
                </a:cubicBezTo>
                <a:cubicBezTo>
                  <a:pt x="11464489" y="6354850"/>
                  <a:pt x="11459724" y="6355576"/>
                  <a:pt x="11457701" y="6355951"/>
                </a:cubicBezTo>
                <a:lnTo>
                  <a:pt x="11436431" y="6359247"/>
                </a:lnTo>
                <a:lnTo>
                  <a:pt x="11435697" y="6359427"/>
                </a:lnTo>
                <a:cubicBezTo>
                  <a:pt x="11440829" y="6352639"/>
                  <a:pt x="11446156" y="6346038"/>
                  <a:pt x="11451468" y="6339438"/>
                </a:cubicBezTo>
                <a:cubicBezTo>
                  <a:pt x="11454038" y="6336142"/>
                  <a:pt x="11456787" y="6332830"/>
                  <a:pt x="11459357" y="6329533"/>
                </a:cubicBezTo>
                <a:cubicBezTo>
                  <a:pt x="11461005" y="6327518"/>
                  <a:pt x="11462653" y="6325495"/>
                  <a:pt x="11464309" y="6323659"/>
                </a:cubicBezTo>
                <a:cubicBezTo>
                  <a:pt x="11465083" y="6322834"/>
                  <a:pt x="11465945" y="6322095"/>
                  <a:pt x="11466879" y="6321457"/>
                </a:cubicBezTo>
                <a:lnTo>
                  <a:pt x="11465965" y="6319441"/>
                </a:lnTo>
                <a:cubicBezTo>
                  <a:pt x="11463499" y="6320123"/>
                  <a:pt x="11460984" y="6320614"/>
                  <a:pt x="11458443" y="6320910"/>
                </a:cubicBezTo>
                <a:cubicBezTo>
                  <a:pt x="11450741" y="6322019"/>
                  <a:pt x="11443032" y="6323112"/>
                  <a:pt x="11435330" y="6324034"/>
                </a:cubicBezTo>
                <a:cubicBezTo>
                  <a:pt x="11433713" y="6324214"/>
                  <a:pt x="11428198" y="6325136"/>
                  <a:pt x="11426737" y="6324401"/>
                </a:cubicBezTo>
                <a:lnTo>
                  <a:pt x="11426683" y="6324378"/>
                </a:lnTo>
                <a:cubicBezTo>
                  <a:pt x="11424293" y="6323276"/>
                  <a:pt x="11423558" y="6321074"/>
                  <a:pt x="11422832" y="6318512"/>
                </a:cubicBezTo>
                <a:close/>
                <a:moveTo>
                  <a:pt x="11449297" y="6256701"/>
                </a:moveTo>
                <a:lnTo>
                  <a:pt x="11447282" y="6267700"/>
                </a:lnTo>
                <a:cubicBezTo>
                  <a:pt x="11438845" y="6262755"/>
                  <a:pt x="11434260" y="6260005"/>
                  <a:pt x="11432237" y="6258717"/>
                </a:cubicBezTo>
                <a:cubicBezTo>
                  <a:pt x="11435908" y="6258162"/>
                  <a:pt x="11441611" y="6257615"/>
                  <a:pt x="11449297" y="6256701"/>
                </a:cubicBezTo>
                <a:close/>
                <a:moveTo>
                  <a:pt x="11924038" y="6243649"/>
                </a:moveTo>
                <a:cubicBezTo>
                  <a:pt x="11924038" y="6244383"/>
                  <a:pt x="11923851" y="6244938"/>
                  <a:pt x="11923851" y="6245672"/>
                </a:cubicBezTo>
                <a:cubicBezTo>
                  <a:pt x="11927701" y="6246617"/>
                  <a:pt x="11932474" y="6247687"/>
                  <a:pt x="11933388" y="6252085"/>
                </a:cubicBezTo>
                <a:cubicBezTo>
                  <a:pt x="11933575" y="6253186"/>
                  <a:pt x="11933755" y="6254288"/>
                  <a:pt x="11933943" y="6255389"/>
                </a:cubicBezTo>
                <a:cubicBezTo>
                  <a:pt x="11934302" y="6256857"/>
                  <a:pt x="11934489" y="6258146"/>
                  <a:pt x="11934677" y="6259427"/>
                </a:cubicBezTo>
                <a:lnTo>
                  <a:pt x="11921281" y="6261622"/>
                </a:lnTo>
                <a:cubicBezTo>
                  <a:pt x="11915594" y="6262544"/>
                  <a:pt x="11909728" y="6263458"/>
                  <a:pt x="11904041" y="6264380"/>
                </a:cubicBezTo>
                <a:cubicBezTo>
                  <a:pt x="11902573" y="6264747"/>
                  <a:pt x="11899456" y="6265114"/>
                  <a:pt x="11897980" y="6264559"/>
                </a:cubicBezTo>
                <a:cubicBezTo>
                  <a:pt x="11895972" y="6263645"/>
                  <a:pt x="11895785" y="6260708"/>
                  <a:pt x="11895230" y="6258873"/>
                </a:cubicBezTo>
                <a:lnTo>
                  <a:pt x="11893215" y="6259060"/>
                </a:lnTo>
                <a:lnTo>
                  <a:pt x="11896707" y="6280151"/>
                </a:lnTo>
                <a:lnTo>
                  <a:pt x="11898722" y="6279776"/>
                </a:lnTo>
                <a:cubicBezTo>
                  <a:pt x="11898386" y="6274675"/>
                  <a:pt x="11897980" y="6272097"/>
                  <a:pt x="11903854" y="6271183"/>
                </a:cubicBezTo>
                <a:cubicBezTo>
                  <a:pt x="11914493" y="6269535"/>
                  <a:pt x="11925319" y="6267879"/>
                  <a:pt x="11935950" y="6266223"/>
                </a:cubicBezTo>
                <a:cubicBezTo>
                  <a:pt x="11936138" y="6267324"/>
                  <a:pt x="11936325" y="6268246"/>
                  <a:pt x="11936512" y="6269348"/>
                </a:cubicBezTo>
                <a:cubicBezTo>
                  <a:pt x="11937059" y="6272308"/>
                  <a:pt x="11937614" y="6276159"/>
                  <a:pt x="11935778" y="6278721"/>
                </a:cubicBezTo>
                <a:lnTo>
                  <a:pt x="11929721" y="6281843"/>
                </a:lnTo>
                <a:lnTo>
                  <a:pt x="11929717" y="6281822"/>
                </a:lnTo>
                <a:lnTo>
                  <a:pt x="11929717" y="6281846"/>
                </a:lnTo>
                <a:lnTo>
                  <a:pt x="11929721" y="6281843"/>
                </a:lnTo>
                <a:lnTo>
                  <a:pt x="11930092" y="6283658"/>
                </a:lnTo>
                <a:cubicBezTo>
                  <a:pt x="11934302" y="6282963"/>
                  <a:pt x="11938340" y="6282408"/>
                  <a:pt x="11942379" y="6281314"/>
                </a:cubicBezTo>
                <a:lnTo>
                  <a:pt x="11942379" y="6280346"/>
                </a:lnTo>
                <a:cubicBezTo>
                  <a:pt x="11940723" y="6279416"/>
                  <a:pt x="11939988" y="6278682"/>
                  <a:pt x="11939629" y="6276667"/>
                </a:cubicBezTo>
                <a:lnTo>
                  <a:pt x="11935403" y="6250812"/>
                </a:lnTo>
                <a:cubicBezTo>
                  <a:pt x="11935036" y="6248796"/>
                  <a:pt x="11934856" y="6247132"/>
                  <a:pt x="11936692" y="6245672"/>
                </a:cubicBezTo>
                <a:lnTo>
                  <a:pt x="11936692" y="6244750"/>
                </a:lnTo>
                <a:close/>
                <a:moveTo>
                  <a:pt x="11471676" y="6242204"/>
                </a:moveTo>
                <a:cubicBezTo>
                  <a:pt x="11470754" y="6246055"/>
                  <a:pt x="11468552" y="6247343"/>
                  <a:pt x="11467645" y="6247531"/>
                </a:cubicBezTo>
                <a:cubicBezTo>
                  <a:pt x="11465443" y="6248078"/>
                  <a:pt x="11462693" y="6248624"/>
                  <a:pt x="11460123" y="6248992"/>
                </a:cubicBezTo>
                <a:cubicBezTo>
                  <a:pt x="11449117" y="6250468"/>
                  <a:pt x="11438658" y="6251741"/>
                  <a:pt x="11424348" y="6253389"/>
                </a:cubicBezTo>
                <a:lnTo>
                  <a:pt x="11424348" y="6253764"/>
                </a:lnTo>
                <a:cubicBezTo>
                  <a:pt x="11426183" y="6255412"/>
                  <a:pt x="11426926" y="6257248"/>
                  <a:pt x="11427839" y="6259451"/>
                </a:cubicBezTo>
                <a:cubicBezTo>
                  <a:pt x="11429416" y="6259755"/>
                  <a:pt x="11430912" y="6260380"/>
                  <a:pt x="11432237" y="6261286"/>
                </a:cubicBezTo>
                <a:cubicBezTo>
                  <a:pt x="11440673" y="6266606"/>
                  <a:pt x="11450984" y="6272839"/>
                  <a:pt x="11457733" y="6277612"/>
                </a:cubicBezTo>
                <a:cubicBezTo>
                  <a:pt x="11459624" y="6278857"/>
                  <a:pt x="11461350" y="6280334"/>
                  <a:pt x="11462873" y="6282010"/>
                </a:cubicBezTo>
                <a:cubicBezTo>
                  <a:pt x="11463607" y="6282752"/>
                  <a:pt x="11463795" y="6283486"/>
                  <a:pt x="11463420" y="6285681"/>
                </a:cubicBezTo>
                <a:lnTo>
                  <a:pt x="11465255" y="6286048"/>
                </a:lnTo>
                <a:lnTo>
                  <a:pt x="11468192" y="6270824"/>
                </a:lnTo>
                <a:lnTo>
                  <a:pt x="11466357" y="6270449"/>
                </a:lnTo>
                <a:cubicBezTo>
                  <a:pt x="11465630" y="6272472"/>
                  <a:pt x="11465255" y="6276136"/>
                  <a:pt x="11462506" y="6275776"/>
                </a:cubicBezTo>
                <a:cubicBezTo>
                  <a:pt x="11460612" y="6275279"/>
                  <a:pt x="11458815" y="6274471"/>
                  <a:pt x="11457186" y="6273386"/>
                </a:cubicBezTo>
                <a:cubicBezTo>
                  <a:pt x="11454616" y="6271925"/>
                  <a:pt x="11452046" y="6270449"/>
                  <a:pt x="11449297" y="6268801"/>
                </a:cubicBezTo>
                <a:lnTo>
                  <a:pt x="11451679" y="6256303"/>
                </a:lnTo>
                <a:cubicBezTo>
                  <a:pt x="11455905" y="6255756"/>
                  <a:pt x="11460123" y="6255209"/>
                  <a:pt x="11463052" y="6255030"/>
                </a:cubicBezTo>
                <a:cubicBezTo>
                  <a:pt x="11464288" y="6254808"/>
                  <a:pt x="11465561" y="6254932"/>
                  <a:pt x="11466732" y="6255389"/>
                </a:cubicBezTo>
                <a:cubicBezTo>
                  <a:pt x="11468747" y="6256858"/>
                  <a:pt x="11468380" y="6259427"/>
                  <a:pt x="11467825" y="6262177"/>
                </a:cubicBezTo>
                <a:lnTo>
                  <a:pt x="11469661" y="6262568"/>
                </a:lnTo>
                <a:lnTo>
                  <a:pt x="11473512" y="6242579"/>
                </a:lnTo>
                <a:close/>
                <a:moveTo>
                  <a:pt x="11900791" y="6164647"/>
                </a:moveTo>
                <a:lnTo>
                  <a:pt x="11899135" y="6165568"/>
                </a:lnTo>
                <a:cubicBezTo>
                  <a:pt x="11899690" y="6167037"/>
                  <a:pt x="11901338" y="6169786"/>
                  <a:pt x="11900791" y="6171255"/>
                </a:cubicBezTo>
                <a:cubicBezTo>
                  <a:pt x="11900010" y="6172911"/>
                  <a:pt x="11890488" y="6177676"/>
                  <a:pt x="11888293" y="6178769"/>
                </a:cubicBezTo>
                <a:cubicBezTo>
                  <a:pt x="11883341" y="6181347"/>
                  <a:pt x="11878576" y="6183729"/>
                  <a:pt x="11873803" y="6186292"/>
                </a:cubicBezTo>
                <a:cubicBezTo>
                  <a:pt x="11872515" y="6186846"/>
                  <a:pt x="11869578" y="6188682"/>
                  <a:pt x="11868117" y="6188494"/>
                </a:cubicBezTo>
                <a:cubicBezTo>
                  <a:pt x="11866281" y="6188135"/>
                  <a:pt x="11865180" y="6185565"/>
                  <a:pt x="11864266" y="6184284"/>
                </a:cubicBezTo>
                <a:lnTo>
                  <a:pt x="11862618" y="6185198"/>
                </a:lnTo>
                <a:cubicBezTo>
                  <a:pt x="11863891" y="6187393"/>
                  <a:pt x="11865180" y="6189822"/>
                  <a:pt x="11866469" y="6192166"/>
                </a:cubicBezTo>
                <a:cubicBezTo>
                  <a:pt x="11868117" y="6195282"/>
                  <a:pt x="11869765" y="6198594"/>
                  <a:pt x="11871413" y="6201891"/>
                </a:cubicBezTo>
                <a:lnTo>
                  <a:pt x="11873069" y="6200969"/>
                </a:lnTo>
                <a:cubicBezTo>
                  <a:pt x="11872343" y="6199321"/>
                  <a:pt x="11871234" y="6196751"/>
                  <a:pt x="11871968" y="6195103"/>
                </a:cubicBezTo>
                <a:cubicBezTo>
                  <a:pt x="11872515" y="6194001"/>
                  <a:pt x="11873803" y="6193454"/>
                  <a:pt x="11874717" y="6192908"/>
                </a:cubicBezTo>
                <a:lnTo>
                  <a:pt x="11886434" y="6186659"/>
                </a:lnTo>
                <a:cubicBezTo>
                  <a:pt x="11886778" y="6187123"/>
                  <a:pt x="11887083" y="6187614"/>
                  <a:pt x="11887348" y="6188127"/>
                </a:cubicBezTo>
                <a:cubicBezTo>
                  <a:pt x="11887348" y="6188307"/>
                  <a:pt x="11887528" y="6188487"/>
                  <a:pt x="11887528" y="6188674"/>
                </a:cubicBezTo>
                <a:cubicBezTo>
                  <a:pt x="11887707" y="6189775"/>
                  <a:pt x="11886606" y="6192158"/>
                  <a:pt x="11886247" y="6193259"/>
                </a:cubicBezTo>
                <a:cubicBezTo>
                  <a:pt x="11884599" y="6197665"/>
                  <a:pt x="11883122" y="6202070"/>
                  <a:pt x="11881474" y="6206468"/>
                </a:cubicBezTo>
                <a:cubicBezTo>
                  <a:pt x="11881107" y="6207382"/>
                  <a:pt x="11880748" y="6209585"/>
                  <a:pt x="11879646" y="6210131"/>
                </a:cubicBezTo>
                <a:cubicBezTo>
                  <a:pt x="11878357" y="6210858"/>
                  <a:pt x="11876889" y="6207733"/>
                  <a:pt x="11876522" y="6207007"/>
                </a:cubicBezTo>
                <a:lnTo>
                  <a:pt x="11874874" y="6207921"/>
                </a:lnTo>
                <a:cubicBezTo>
                  <a:pt x="11876522" y="6210491"/>
                  <a:pt x="11877998" y="6213420"/>
                  <a:pt x="11879459" y="6216177"/>
                </a:cubicBezTo>
                <a:lnTo>
                  <a:pt x="11879529" y="6216201"/>
                </a:lnTo>
                <a:cubicBezTo>
                  <a:pt x="11881052" y="6218716"/>
                  <a:pt x="11882224" y="6221429"/>
                  <a:pt x="11883013" y="6224262"/>
                </a:cubicBezTo>
                <a:lnTo>
                  <a:pt x="11884669" y="6223348"/>
                </a:lnTo>
                <a:cubicBezTo>
                  <a:pt x="11884130" y="6222269"/>
                  <a:pt x="11883857" y="6221072"/>
                  <a:pt x="11883888" y="6219864"/>
                </a:cubicBezTo>
                <a:cubicBezTo>
                  <a:pt x="11883888" y="6218404"/>
                  <a:pt x="11885177" y="6214553"/>
                  <a:pt x="11885723" y="6213076"/>
                </a:cubicBezTo>
                <a:cubicBezTo>
                  <a:pt x="11887192" y="6209046"/>
                  <a:pt x="11888481" y="6205007"/>
                  <a:pt x="11889941" y="6200969"/>
                </a:cubicBezTo>
                <a:cubicBezTo>
                  <a:pt x="11891051" y="6198040"/>
                  <a:pt x="11892152" y="6194915"/>
                  <a:pt x="11893066" y="6191978"/>
                </a:cubicBezTo>
                <a:cubicBezTo>
                  <a:pt x="11896034" y="6192720"/>
                  <a:pt x="11898753" y="6193267"/>
                  <a:pt x="11901502" y="6194001"/>
                </a:cubicBezTo>
                <a:cubicBezTo>
                  <a:pt x="11904252" y="6194736"/>
                  <a:pt x="11907189" y="6195282"/>
                  <a:pt x="11909938" y="6196204"/>
                </a:cubicBezTo>
                <a:cubicBezTo>
                  <a:pt x="11915258" y="6197852"/>
                  <a:pt x="11915625" y="6197673"/>
                  <a:pt x="11918749" y="6202625"/>
                </a:cubicBezTo>
                <a:lnTo>
                  <a:pt x="11920397" y="6201703"/>
                </a:lnTo>
                <a:lnTo>
                  <a:pt x="11912321" y="6186666"/>
                </a:lnTo>
                <a:lnTo>
                  <a:pt x="11910672" y="6187580"/>
                </a:lnTo>
                <a:cubicBezTo>
                  <a:pt x="11911227" y="6188869"/>
                  <a:pt x="11912875" y="6191806"/>
                  <a:pt x="11911227" y="6192720"/>
                </a:cubicBezTo>
                <a:cubicBezTo>
                  <a:pt x="11909048" y="6193822"/>
                  <a:pt x="11899135" y="6191064"/>
                  <a:pt x="11896386" y="6190330"/>
                </a:cubicBezTo>
                <a:cubicBezTo>
                  <a:pt x="11893636" y="6189596"/>
                  <a:pt x="11889965" y="6189049"/>
                  <a:pt x="11888504" y="6186292"/>
                </a:cubicBezTo>
                <a:lnTo>
                  <a:pt x="11888317" y="6185932"/>
                </a:lnTo>
                <a:lnTo>
                  <a:pt x="11896573" y="6181527"/>
                </a:lnTo>
                <a:lnTo>
                  <a:pt x="11899135" y="6180246"/>
                </a:lnTo>
                <a:cubicBezTo>
                  <a:pt x="11900424" y="6179511"/>
                  <a:pt x="11903549" y="6177496"/>
                  <a:pt x="11905009" y="6178223"/>
                </a:cubicBezTo>
                <a:cubicBezTo>
                  <a:pt x="11906658" y="6178957"/>
                  <a:pt x="11907400" y="6181160"/>
                  <a:pt x="11908313" y="6182628"/>
                </a:cubicBezTo>
                <a:lnTo>
                  <a:pt x="11909962" y="6181706"/>
                </a:lnTo>
                <a:close/>
                <a:moveTo>
                  <a:pt x="11471690" y="6150266"/>
                </a:moveTo>
                <a:lnTo>
                  <a:pt x="11462512" y="6165888"/>
                </a:lnTo>
                <a:lnTo>
                  <a:pt x="11463980" y="6166810"/>
                </a:lnTo>
                <a:cubicBezTo>
                  <a:pt x="11468566" y="6159647"/>
                  <a:pt x="11470948" y="6161483"/>
                  <a:pt x="11477548" y="6165334"/>
                </a:cubicBezTo>
                <a:lnTo>
                  <a:pt x="11494608" y="6175433"/>
                </a:lnTo>
                <a:cubicBezTo>
                  <a:pt x="11486000" y="6177441"/>
                  <a:pt x="11477345" y="6179456"/>
                  <a:pt x="11468753" y="6181292"/>
                </a:cubicBezTo>
                <a:cubicBezTo>
                  <a:pt x="11464347" y="6182214"/>
                  <a:pt x="11459762" y="6183135"/>
                  <a:pt x="11455365" y="6184049"/>
                </a:cubicBezTo>
                <a:cubicBezTo>
                  <a:pt x="11454110" y="6184410"/>
                  <a:pt x="11452811" y="6184594"/>
                  <a:pt x="11451506" y="6184596"/>
                </a:cubicBezTo>
                <a:lnTo>
                  <a:pt x="11445257" y="6195055"/>
                </a:lnTo>
                <a:lnTo>
                  <a:pt x="11446733" y="6195969"/>
                </a:lnTo>
                <a:cubicBezTo>
                  <a:pt x="11449850" y="6191571"/>
                  <a:pt x="11452045" y="6190470"/>
                  <a:pt x="11457185" y="6193407"/>
                </a:cubicBezTo>
                <a:cubicBezTo>
                  <a:pt x="11463074" y="6196891"/>
                  <a:pt x="11468925" y="6200929"/>
                  <a:pt x="11474791" y="6204593"/>
                </a:cubicBezTo>
                <a:cubicBezTo>
                  <a:pt x="11476447" y="6205694"/>
                  <a:pt x="11481220" y="6208264"/>
                  <a:pt x="11482134" y="6210100"/>
                </a:cubicBezTo>
                <a:cubicBezTo>
                  <a:pt x="11483055" y="6212123"/>
                  <a:pt x="11481399" y="6214505"/>
                  <a:pt x="11480665" y="6216349"/>
                </a:cubicBezTo>
                <a:lnTo>
                  <a:pt x="11482313" y="6217263"/>
                </a:lnTo>
                <a:lnTo>
                  <a:pt x="11491491" y="6201867"/>
                </a:lnTo>
                <a:lnTo>
                  <a:pt x="11489835" y="6200953"/>
                </a:lnTo>
                <a:cubicBezTo>
                  <a:pt x="11488554" y="6202413"/>
                  <a:pt x="11486539" y="6205538"/>
                  <a:pt x="11484149" y="6205538"/>
                </a:cubicBezTo>
                <a:cubicBezTo>
                  <a:pt x="11482313" y="6205350"/>
                  <a:pt x="11478095" y="6202968"/>
                  <a:pt x="11476267" y="6201867"/>
                </a:cubicBezTo>
                <a:cubicBezTo>
                  <a:pt x="11470026" y="6198375"/>
                  <a:pt x="11463980" y="6194712"/>
                  <a:pt x="11457731" y="6191040"/>
                </a:cubicBezTo>
                <a:lnTo>
                  <a:pt x="11457185" y="6190681"/>
                </a:lnTo>
                <a:cubicBezTo>
                  <a:pt x="11465441" y="6188845"/>
                  <a:pt x="11473690" y="6187189"/>
                  <a:pt x="11481954" y="6185354"/>
                </a:cubicBezTo>
                <a:cubicBezTo>
                  <a:pt x="11485992" y="6184440"/>
                  <a:pt x="11490203" y="6183706"/>
                  <a:pt x="11494241" y="6182792"/>
                </a:cubicBezTo>
                <a:cubicBezTo>
                  <a:pt x="11496811" y="6182237"/>
                  <a:pt x="11499193" y="6181870"/>
                  <a:pt x="11501763" y="6181503"/>
                </a:cubicBezTo>
                <a:cubicBezTo>
                  <a:pt x="11502844" y="6181256"/>
                  <a:pt x="11503958" y="6181193"/>
                  <a:pt x="11505060" y="6181315"/>
                </a:cubicBezTo>
                <a:lnTo>
                  <a:pt x="11505614" y="6179120"/>
                </a:lnTo>
                <a:cubicBezTo>
                  <a:pt x="11503224" y="6178019"/>
                  <a:pt x="11501029" y="6176730"/>
                  <a:pt x="11498826" y="6175457"/>
                </a:cubicBezTo>
                <a:cubicBezTo>
                  <a:pt x="11492226" y="6171418"/>
                  <a:pt x="11485617" y="6167380"/>
                  <a:pt x="11479017" y="6163162"/>
                </a:cubicBezTo>
                <a:cubicBezTo>
                  <a:pt x="11477697" y="6162248"/>
                  <a:pt x="11472955" y="6159491"/>
                  <a:pt x="11472229" y="6158022"/>
                </a:cubicBezTo>
                <a:lnTo>
                  <a:pt x="11472237" y="6157968"/>
                </a:lnTo>
                <a:cubicBezTo>
                  <a:pt x="11471135" y="6155593"/>
                  <a:pt x="11471862" y="6153382"/>
                  <a:pt x="11473151" y="6151180"/>
                </a:cubicBezTo>
                <a:close/>
                <a:moveTo>
                  <a:pt x="11728859" y="6120404"/>
                </a:moveTo>
                <a:cubicBezTo>
                  <a:pt x="11728859" y="6120404"/>
                  <a:pt x="11680796" y="6133425"/>
                  <a:pt x="11653644" y="6168458"/>
                </a:cubicBezTo>
                <a:cubicBezTo>
                  <a:pt x="11626688" y="6203507"/>
                  <a:pt x="11612550" y="6273574"/>
                  <a:pt x="11612550" y="6273574"/>
                </a:cubicBezTo>
                <a:lnTo>
                  <a:pt x="11592569" y="6274496"/>
                </a:lnTo>
                <a:cubicBezTo>
                  <a:pt x="11587966" y="6279570"/>
                  <a:pt x="11582930" y="6284233"/>
                  <a:pt x="11577516" y="6288431"/>
                </a:cubicBezTo>
                <a:cubicBezTo>
                  <a:pt x="11568533" y="6295406"/>
                  <a:pt x="11550560" y="6305491"/>
                  <a:pt x="11550560" y="6305491"/>
                </a:cubicBezTo>
                <a:cubicBezTo>
                  <a:pt x="11550560" y="6305491"/>
                  <a:pt x="11557160" y="6308428"/>
                  <a:pt x="11576235" y="6307693"/>
                </a:cubicBezTo>
                <a:cubicBezTo>
                  <a:pt x="11595677" y="6306967"/>
                  <a:pt x="11607605" y="6305491"/>
                  <a:pt x="11607605" y="6305491"/>
                </a:cubicBezTo>
                <a:cubicBezTo>
                  <a:pt x="11607605" y="6305491"/>
                  <a:pt x="11601551" y="6429689"/>
                  <a:pt x="11594576" y="6468745"/>
                </a:cubicBezTo>
                <a:cubicBezTo>
                  <a:pt x="11587601" y="6507801"/>
                  <a:pt x="11576610" y="6539913"/>
                  <a:pt x="11571470" y="6544874"/>
                </a:cubicBezTo>
                <a:cubicBezTo>
                  <a:pt x="11566510" y="6549826"/>
                  <a:pt x="11537351" y="6556973"/>
                  <a:pt x="11508364" y="6553864"/>
                </a:cubicBezTo>
                <a:cubicBezTo>
                  <a:pt x="11479384" y="6550927"/>
                  <a:pt x="11440859" y="6537164"/>
                  <a:pt x="11417191" y="6523400"/>
                </a:cubicBezTo>
                <a:cubicBezTo>
                  <a:pt x="11399952" y="6513308"/>
                  <a:pt x="11392648" y="6505091"/>
                  <a:pt x="11388946" y="6497014"/>
                </a:cubicBezTo>
                <a:cubicBezTo>
                  <a:pt x="11384907" y="6488031"/>
                  <a:pt x="11390235" y="6483805"/>
                  <a:pt x="11390235" y="6483805"/>
                </a:cubicBezTo>
                <a:lnTo>
                  <a:pt x="11386399" y="6482157"/>
                </a:lnTo>
                <a:cubicBezTo>
                  <a:pt x="11386399" y="6482157"/>
                  <a:pt x="11383275" y="6484907"/>
                  <a:pt x="11380338" y="6490750"/>
                </a:cubicBezTo>
                <a:cubicBezTo>
                  <a:pt x="11372277" y="6506372"/>
                  <a:pt x="11370613" y="6518261"/>
                  <a:pt x="11372277" y="6530743"/>
                </a:cubicBezTo>
                <a:cubicBezTo>
                  <a:pt x="11373550" y="6540827"/>
                  <a:pt x="11396296" y="6566878"/>
                  <a:pt x="11431329" y="6577884"/>
                </a:cubicBezTo>
                <a:cubicBezTo>
                  <a:pt x="11466363" y="6588890"/>
                  <a:pt x="11493522" y="6593834"/>
                  <a:pt x="11512418" y="6589983"/>
                </a:cubicBezTo>
                <a:cubicBezTo>
                  <a:pt x="11531477" y="6585953"/>
                  <a:pt x="11594576" y="6550021"/>
                  <a:pt x="11610581" y="6527837"/>
                </a:cubicBezTo>
                <a:cubicBezTo>
                  <a:pt x="11626540" y="6505817"/>
                  <a:pt x="11636624" y="6485829"/>
                  <a:pt x="11641576" y="6464730"/>
                </a:cubicBezTo>
                <a:cubicBezTo>
                  <a:pt x="11646528" y="6443632"/>
                  <a:pt x="11659542" y="6295422"/>
                  <a:pt x="11659542" y="6295422"/>
                </a:cubicBezTo>
                <a:lnTo>
                  <a:pt x="11699528" y="6285330"/>
                </a:lnTo>
                <a:cubicBezTo>
                  <a:pt x="11699528" y="6285330"/>
                  <a:pt x="11688529" y="6331416"/>
                  <a:pt x="11684491" y="6366410"/>
                </a:cubicBezTo>
                <a:cubicBezTo>
                  <a:pt x="11680453" y="6401405"/>
                  <a:pt x="11679539" y="6443640"/>
                  <a:pt x="11679539" y="6443640"/>
                </a:cubicBezTo>
                <a:cubicBezTo>
                  <a:pt x="11679539" y="6443640"/>
                  <a:pt x="11684491" y="6438688"/>
                  <a:pt x="11702652" y="6428588"/>
                </a:cubicBezTo>
                <a:cubicBezTo>
                  <a:pt x="11723742" y="6416871"/>
                  <a:pt x="11737685" y="6411528"/>
                  <a:pt x="11737685" y="6411528"/>
                </a:cubicBezTo>
                <a:cubicBezTo>
                  <a:pt x="11737685" y="6411528"/>
                  <a:pt x="11735670" y="6393562"/>
                  <a:pt x="11738607" y="6360357"/>
                </a:cubicBezTo>
                <a:cubicBezTo>
                  <a:pt x="11741536" y="6327339"/>
                  <a:pt x="11758596" y="6254124"/>
                  <a:pt x="11758596" y="6254124"/>
                </a:cubicBezTo>
                <a:lnTo>
                  <a:pt x="11663369" y="6270098"/>
                </a:lnTo>
                <a:cubicBezTo>
                  <a:pt x="11663369" y="6270098"/>
                  <a:pt x="11672360" y="6207007"/>
                  <a:pt x="11686483" y="6179847"/>
                </a:cubicBezTo>
                <a:cubicBezTo>
                  <a:pt x="11700410" y="6152891"/>
                  <a:pt x="11703535" y="6147743"/>
                  <a:pt x="11711612" y="6139869"/>
                </a:cubicBezTo>
                <a:cubicBezTo>
                  <a:pt x="11719688" y="6131792"/>
                  <a:pt x="11729577" y="6123903"/>
                  <a:pt x="11729577" y="6123903"/>
                </a:cubicBezTo>
                <a:close/>
                <a:moveTo>
                  <a:pt x="11846988" y="6103524"/>
                </a:moveTo>
                <a:lnTo>
                  <a:pt x="11845699" y="6104813"/>
                </a:lnTo>
                <a:cubicBezTo>
                  <a:pt x="11848995" y="6108109"/>
                  <a:pt x="11850097" y="6109210"/>
                  <a:pt x="11846433" y="6113069"/>
                </a:cubicBezTo>
                <a:cubicBezTo>
                  <a:pt x="11840356" y="6119279"/>
                  <a:pt x="11834513" y="6125528"/>
                  <a:pt x="11828639" y="6131777"/>
                </a:cubicBezTo>
                <a:cubicBezTo>
                  <a:pt x="11827350" y="6133058"/>
                  <a:pt x="11824593" y="6136011"/>
                  <a:pt x="11822765" y="6136370"/>
                </a:cubicBezTo>
                <a:cubicBezTo>
                  <a:pt x="11820937" y="6136729"/>
                  <a:pt x="11817625" y="6133433"/>
                  <a:pt x="11816352" y="6132144"/>
                </a:cubicBezTo>
                <a:lnTo>
                  <a:pt x="11815977" y="6131777"/>
                </a:lnTo>
                <a:lnTo>
                  <a:pt x="11814704" y="6133058"/>
                </a:lnTo>
                <a:cubicBezTo>
                  <a:pt x="11817078" y="6135097"/>
                  <a:pt x="11819281" y="6137299"/>
                  <a:pt x="11821484" y="6139307"/>
                </a:cubicBezTo>
                <a:lnTo>
                  <a:pt x="11824609" y="6142244"/>
                </a:lnTo>
                <a:lnTo>
                  <a:pt x="11841810" y="6158712"/>
                </a:lnTo>
                <a:lnTo>
                  <a:pt x="11841778" y="6158741"/>
                </a:lnTo>
                <a:lnTo>
                  <a:pt x="11841856" y="6158757"/>
                </a:lnTo>
                <a:lnTo>
                  <a:pt x="11841810" y="6158712"/>
                </a:lnTo>
                <a:lnTo>
                  <a:pt x="11850948" y="6150493"/>
                </a:lnTo>
                <a:lnTo>
                  <a:pt x="11850026" y="6149391"/>
                </a:lnTo>
                <a:cubicBezTo>
                  <a:pt x="11847089" y="6150852"/>
                  <a:pt x="11841590" y="6153055"/>
                  <a:pt x="11838106" y="6151594"/>
                </a:cubicBezTo>
                <a:cubicBezTo>
                  <a:pt x="11836372" y="6150724"/>
                  <a:pt x="11834763" y="6149611"/>
                  <a:pt x="11833341" y="6148290"/>
                </a:cubicBezTo>
                <a:cubicBezTo>
                  <a:pt x="11832420" y="6147368"/>
                  <a:pt x="11827467" y="6142603"/>
                  <a:pt x="11827655" y="6141681"/>
                </a:cubicBezTo>
                <a:cubicBezTo>
                  <a:pt x="11827835" y="6141314"/>
                  <a:pt x="11831686" y="6137096"/>
                  <a:pt x="11832232" y="6136542"/>
                </a:cubicBezTo>
                <a:lnTo>
                  <a:pt x="11838653" y="6129762"/>
                </a:lnTo>
                <a:cubicBezTo>
                  <a:pt x="11839028" y="6129582"/>
                  <a:pt x="11840262" y="6128106"/>
                  <a:pt x="11840489" y="6128106"/>
                </a:cubicBezTo>
                <a:cubicBezTo>
                  <a:pt x="11840715" y="6128106"/>
                  <a:pt x="11841082" y="6128481"/>
                  <a:pt x="11841270" y="6128660"/>
                </a:cubicBezTo>
                <a:cubicBezTo>
                  <a:pt x="11842918" y="6130129"/>
                  <a:pt x="11847128" y="6133792"/>
                  <a:pt x="11847128" y="6135815"/>
                </a:cubicBezTo>
                <a:cubicBezTo>
                  <a:pt x="11847128" y="6137643"/>
                  <a:pt x="11845886" y="6139119"/>
                  <a:pt x="11844785" y="6140580"/>
                </a:cubicBezTo>
                <a:lnTo>
                  <a:pt x="11846066" y="6141681"/>
                </a:lnTo>
                <a:lnTo>
                  <a:pt x="11856158" y="6131230"/>
                </a:lnTo>
                <a:lnTo>
                  <a:pt x="11854869" y="6130129"/>
                </a:lnTo>
                <a:cubicBezTo>
                  <a:pt x="11852487" y="6131957"/>
                  <a:pt x="11850659" y="6133605"/>
                  <a:pt x="11847534" y="6131777"/>
                </a:cubicBezTo>
                <a:cubicBezTo>
                  <a:pt x="11845722" y="6130573"/>
                  <a:pt x="11844051" y="6129158"/>
                  <a:pt x="11842574" y="6127559"/>
                </a:cubicBezTo>
                <a:lnTo>
                  <a:pt x="11841848" y="6126825"/>
                </a:lnTo>
                <a:lnTo>
                  <a:pt x="11842574" y="6126090"/>
                </a:lnTo>
                <a:cubicBezTo>
                  <a:pt x="11845886" y="6122794"/>
                  <a:pt x="11849183" y="6119482"/>
                  <a:pt x="11852487" y="6115998"/>
                </a:cubicBezTo>
                <a:cubicBezTo>
                  <a:pt x="11853127" y="6115179"/>
                  <a:pt x="11853861" y="6114439"/>
                  <a:pt x="11854682" y="6113795"/>
                </a:cubicBezTo>
                <a:cubicBezTo>
                  <a:pt x="11855424" y="6113795"/>
                  <a:pt x="11856705" y="6115272"/>
                  <a:pt x="11857259" y="6115631"/>
                </a:cubicBezTo>
                <a:cubicBezTo>
                  <a:pt x="11863493" y="6121529"/>
                  <a:pt x="11865875" y="6124653"/>
                  <a:pt x="11863672" y="6133245"/>
                </a:cubicBezTo>
                <a:lnTo>
                  <a:pt x="11865321" y="6133980"/>
                </a:lnTo>
                <a:cubicBezTo>
                  <a:pt x="11866852" y="6130819"/>
                  <a:pt x="11868203" y="6127572"/>
                  <a:pt x="11869359" y="6124255"/>
                </a:cubicBezTo>
                <a:lnTo>
                  <a:pt x="11866055" y="6120958"/>
                </a:lnTo>
                <a:cubicBezTo>
                  <a:pt x="11862212" y="6117287"/>
                  <a:pt x="11857986" y="6114170"/>
                  <a:pt x="11854135" y="6110499"/>
                </a:cubicBezTo>
                <a:cubicBezTo>
                  <a:pt x="11851752" y="6108296"/>
                  <a:pt x="11849331" y="6105914"/>
                  <a:pt x="11846988" y="6103524"/>
                </a:cubicBezTo>
                <a:close/>
                <a:moveTo>
                  <a:pt x="11519737" y="6101532"/>
                </a:moveTo>
                <a:cubicBezTo>
                  <a:pt x="11519541" y="6102126"/>
                  <a:pt x="11519154" y="6102639"/>
                  <a:pt x="11518636" y="6102992"/>
                </a:cubicBezTo>
                <a:cubicBezTo>
                  <a:pt x="11518269" y="6103180"/>
                  <a:pt x="11518081" y="6103367"/>
                  <a:pt x="11517722" y="6103539"/>
                </a:cubicBezTo>
                <a:cubicBezTo>
                  <a:pt x="11515519" y="6104828"/>
                  <a:pt x="11513137" y="6105929"/>
                  <a:pt x="11511122" y="6107578"/>
                </a:cubicBezTo>
                <a:cubicBezTo>
                  <a:pt x="11505974" y="6112163"/>
                  <a:pt x="11504326" y="6120458"/>
                  <a:pt x="11509099" y="6125926"/>
                </a:cubicBezTo>
                <a:cubicBezTo>
                  <a:pt x="11512770" y="6130136"/>
                  <a:pt x="11517910" y="6130511"/>
                  <a:pt x="11522854" y="6129222"/>
                </a:cubicBezTo>
                <a:cubicBezTo>
                  <a:pt x="11528174" y="6127941"/>
                  <a:pt x="11535149" y="6124825"/>
                  <a:pt x="11539547" y="6129777"/>
                </a:cubicBezTo>
                <a:cubicBezTo>
                  <a:pt x="11542574" y="6133313"/>
                  <a:pt x="11542166" y="6138634"/>
                  <a:pt x="11538633" y="6141666"/>
                </a:cubicBezTo>
                <a:cubicBezTo>
                  <a:pt x="11537516" y="6142513"/>
                  <a:pt x="11536282" y="6143195"/>
                  <a:pt x="11534969" y="6143689"/>
                </a:cubicBezTo>
                <a:cubicBezTo>
                  <a:pt x="11530775" y="6144970"/>
                  <a:pt x="11526924" y="6142580"/>
                  <a:pt x="11523252" y="6140752"/>
                </a:cubicBezTo>
                <a:lnTo>
                  <a:pt x="11522151" y="6142220"/>
                </a:lnTo>
                <a:cubicBezTo>
                  <a:pt x="11524842" y="6144918"/>
                  <a:pt x="11527713" y="6147432"/>
                  <a:pt x="11530743" y="6149743"/>
                </a:cubicBezTo>
                <a:cubicBezTo>
                  <a:pt x="11533493" y="6148118"/>
                  <a:pt x="11536430" y="6146470"/>
                  <a:pt x="11538820" y="6144275"/>
                </a:cubicBezTo>
                <a:cubicBezTo>
                  <a:pt x="11539758" y="6143573"/>
                  <a:pt x="11540618" y="6142772"/>
                  <a:pt x="11541382" y="6141884"/>
                </a:cubicBezTo>
                <a:lnTo>
                  <a:pt x="11541359" y="6141892"/>
                </a:lnTo>
                <a:cubicBezTo>
                  <a:pt x="11545585" y="6137120"/>
                  <a:pt x="11547233" y="6129418"/>
                  <a:pt x="11542648" y="6124458"/>
                </a:cubicBezTo>
                <a:cubicBezTo>
                  <a:pt x="11536594" y="6117498"/>
                  <a:pt x="11529619" y="6120607"/>
                  <a:pt x="11522096" y="6122263"/>
                </a:cubicBezTo>
                <a:cubicBezTo>
                  <a:pt x="11518613" y="6122997"/>
                  <a:pt x="11514027" y="6123919"/>
                  <a:pt x="11511278" y="6120794"/>
                </a:cubicBezTo>
                <a:cubicBezTo>
                  <a:pt x="11511175" y="6120683"/>
                  <a:pt x="11511076" y="6120569"/>
                  <a:pt x="11510979" y="6120452"/>
                </a:cubicBezTo>
                <a:cubicBezTo>
                  <a:pt x="11508371" y="6117274"/>
                  <a:pt x="11508834" y="6112584"/>
                  <a:pt x="11512012" y="6109976"/>
                </a:cubicBezTo>
                <a:cubicBezTo>
                  <a:pt x="11516410" y="6106125"/>
                  <a:pt x="11522096" y="6107773"/>
                  <a:pt x="11526682" y="6110155"/>
                </a:cubicBezTo>
                <a:lnTo>
                  <a:pt x="11527783" y="6108687"/>
                </a:lnTo>
                <a:lnTo>
                  <a:pt x="11522495" y="6103914"/>
                </a:lnTo>
                <a:cubicBezTo>
                  <a:pt x="11521672" y="6103015"/>
                  <a:pt x="11520747" y="6102215"/>
                  <a:pt x="11519737" y="6101532"/>
                </a:cubicBezTo>
                <a:close/>
                <a:moveTo>
                  <a:pt x="11576072" y="6067389"/>
                </a:moveTo>
                <a:lnTo>
                  <a:pt x="11558645" y="6075981"/>
                </a:lnTo>
                <a:lnTo>
                  <a:pt x="11559559" y="6077645"/>
                </a:lnTo>
                <a:cubicBezTo>
                  <a:pt x="11563410" y="6076168"/>
                  <a:pt x="11565058" y="6074520"/>
                  <a:pt x="11567448" y="6079293"/>
                </a:cubicBezTo>
                <a:cubicBezTo>
                  <a:pt x="11567995" y="6080574"/>
                  <a:pt x="11568549" y="6081855"/>
                  <a:pt x="11569096" y="6082956"/>
                </a:cubicBezTo>
                <a:cubicBezTo>
                  <a:pt x="11572400" y="6089744"/>
                  <a:pt x="11575705" y="6096720"/>
                  <a:pt x="11579009" y="6103500"/>
                </a:cubicBezTo>
                <a:cubicBezTo>
                  <a:pt x="11581758" y="6109007"/>
                  <a:pt x="11583055" y="6109929"/>
                  <a:pt x="11576806" y="6113225"/>
                </a:cubicBezTo>
                <a:lnTo>
                  <a:pt x="11577720" y="6114881"/>
                </a:lnTo>
                <a:lnTo>
                  <a:pt x="11595147" y="6106289"/>
                </a:lnTo>
                <a:lnTo>
                  <a:pt x="11594233" y="6104633"/>
                </a:lnTo>
                <a:cubicBezTo>
                  <a:pt x="11587789" y="6107210"/>
                  <a:pt x="11587789" y="6106468"/>
                  <a:pt x="11584859" y="6100602"/>
                </a:cubicBezTo>
                <a:cubicBezTo>
                  <a:pt x="11581930" y="6094556"/>
                  <a:pt x="11578806" y="6088682"/>
                  <a:pt x="11575869" y="6082636"/>
                </a:cubicBezTo>
                <a:cubicBezTo>
                  <a:pt x="11575142" y="6081160"/>
                  <a:pt x="11571830" y="6074926"/>
                  <a:pt x="11572018" y="6073645"/>
                </a:cubicBezTo>
                <a:lnTo>
                  <a:pt x="11572033" y="6073622"/>
                </a:lnTo>
                <a:cubicBezTo>
                  <a:pt x="11572221" y="6071599"/>
                  <a:pt x="11575337" y="6070310"/>
                  <a:pt x="11576986" y="6069037"/>
                </a:cubicBezTo>
                <a:close/>
                <a:moveTo>
                  <a:pt x="11780968" y="6064288"/>
                </a:moveTo>
                <a:lnTo>
                  <a:pt x="11780226" y="6065936"/>
                </a:lnTo>
                <a:cubicBezTo>
                  <a:pt x="11781515" y="6066850"/>
                  <a:pt x="11784077" y="6067951"/>
                  <a:pt x="11784444" y="6069615"/>
                </a:cubicBezTo>
                <a:cubicBezTo>
                  <a:pt x="11784772" y="6070888"/>
                  <a:pt x="11782975" y="6074013"/>
                  <a:pt x="11782429" y="6075301"/>
                </a:cubicBezTo>
                <a:lnTo>
                  <a:pt x="11771087" y="6098587"/>
                </a:lnTo>
                <a:cubicBezTo>
                  <a:pt x="11768337" y="6104273"/>
                  <a:pt x="11767416" y="6103359"/>
                  <a:pt x="11762276" y="6101524"/>
                </a:cubicBezTo>
                <a:lnTo>
                  <a:pt x="11761362" y="6103172"/>
                </a:lnTo>
                <a:cubicBezTo>
                  <a:pt x="11763385" y="6104094"/>
                  <a:pt x="11765400" y="6105008"/>
                  <a:pt x="11767236" y="6105929"/>
                </a:cubicBezTo>
                <a:cubicBezTo>
                  <a:pt x="11771274" y="6107757"/>
                  <a:pt x="11775125" y="6109780"/>
                  <a:pt x="11779156" y="6111796"/>
                </a:cubicBezTo>
                <a:lnTo>
                  <a:pt x="11780077" y="6110147"/>
                </a:lnTo>
                <a:cubicBezTo>
                  <a:pt x="11778609" y="6109413"/>
                  <a:pt x="11775672" y="6107757"/>
                  <a:pt x="11775313" y="6105929"/>
                </a:cubicBezTo>
                <a:cubicBezTo>
                  <a:pt x="11775125" y="6105008"/>
                  <a:pt x="11775672" y="6103906"/>
                  <a:pt x="11776039" y="6102992"/>
                </a:cubicBezTo>
                <a:lnTo>
                  <a:pt x="11781507" y="6091986"/>
                </a:lnTo>
                <a:cubicBezTo>
                  <a:pt x="11783522" y="6087760"/>
                  <a:pt x="11785538" y="6083550"/>
                  <a:pt x="11787561" y="6079324"/>
                </a:cubicBezTo>
                <a:cubicBezTo>
                  <a:pt x="11788467" y="6077676"/>
                  <a:pt x="11790498" y="6073091"/>
                  <a:pt x="11791591" y="6071810"/>
                </a:cubicBezTo>
                <a:cubicBezTo>
                  <a:pt x="11792505" y="6072177"/>
                  <a:pt x="11793427" y="6072536"/>
                  <a:pt x="11794341" y="6072911"/>
                </a:cubicBezTo>
                <a:cubicBezTo>
                  <a:pt x="11796184" y="6073825"/>
                  <a:pt x="11798567" y="6075473"/>
                  <a:pt x="11799668" y="6077309"/>
                </a:cubicBezTo>
                <a:cubicBezTo>
                  <a:pt x="11801496" y="6080426"/>
                  <a:pt x="11801316" y="6084636"/>
                  <a:pt x="11799848" y="6087760"/>
                </a:cubicBezTo>
                <a:cubicBezTo>
                  <a:pt x="11798192" y="6091252"/>
                  <a:pt x="11793982" y="6094923"/>
                  <a:pt x="11789943" y="6094377"/>
                </a:cubicBezTo>
                <a:cubicBezTo>
                  <a:pt x="11788935" y="6094180"/>
                  <a:pt x="11787943" y="6093868"/>
                  <a:pt x="11787006" y="6093447"/>
                </a:cubicBezTo>
                <a:lnTo>
                  <a:pt x="11784256" y="6091799"/>
                </a:lnTo>
                <a:lnTo>
                  <a:pt x="11783522" y="6093088"/>
                </a:lnTo>
                <a:cubicBezTo>
                  <a:pt x="11784983" y="6094116"/>
                  <a:pt x="11786514" y="6095035"/>
                  <a:pt x="11788107" y="6095837"/>
                </a:cubicBezTo>
                <a:lnTo>
                  <a:pt x="11788115" y="6095798"/>
                </a:lnTo>
                <a:cubicBezTo>
                  <a:pt x="11794169" y="6098766"/>
                  <a:pt x="11802605" y="6096751"/>
                  <a:pt x="11805542" y="6090330"/>
                </a:cubicBezTo>
                <a:cubicBezTo>
                  <a:pt x="11809213" y="6082816"/>
                  <a:pt x="11804987" y="6075848"/>
                  <a:pt x="11798028" y="6072364"/>
                </a:cubicBezTo>
                <a:cubicBezTo>
                  <a:pt x="11797653" y="6072364"/>
                  <a:pt x="11797465" y="6072177"/>
                  <a:pt x="11797106" y="6071990"/>
                </a:cubicBezTo>
                <a:cubicBezTo>
                  <a:pt x="11793435" y="6070341"/>
                  <a:pt x="11789576" y="6068693"/>
                  <a:pt x="11785912" y="6066850"/>
                </a:cubicBezTo>
                <a:cubicBezTo>
                  <a:pt x="11784264" y="6066123"/>
                  <a:pt x="11782616" y="6065202"/>
                  <a:pt x="11780968" y="6064288"/>
                </a:cubicBezTo>
                <a:close/>
                <a:moveTo>
                  <a:pt x="11725711" y="6047962"/>
                </a:moveTo>
                <a:cubicBezTo>
                  <a:pt x="11718900" y="6046861"/>
                  <a:pt x="11711409" y="6050899"/>
                  <a:pt x="11710307" y="6058054"/>
                </a:cubicBezTo>
                <a:cubicBezTo>
                  <a:pt x="11709409" y="6063374"/>
                  <a:pt x="11712518" y="6067584"/>
                  <a:pt x="11716556" y="6070709"/>
                </a:cubicBezTo>
                <a:cubicBezTo>
                  <a:pt x="11720954" y="6073825"/>
                  <a:pt x="11727742" y="6077309"/>
                  <a:pt x="11726641" y="6083910"/>
                </a:cubicBezTo>
                <a:cubicBezTo>
                  <a:pt x="11725727" y="6088483"/>
                  <a:pt x="11721337" y="6091495"/>
                  <a:pt x="11716744" y="6090697"/>
                </a:cubicBezTo>
                <a:cubicBezTo>
                  <a:pt x="11715400" y="6090310"/>
                  <a:pt x="11714104" y="6089756"/>
                  <a:pt x="11712893" y="6089049"/>
                </a:cubicBezTo>
                <a:cubicBezTo>
                  <a:pt x="11709222" y="6086815"/>
                  <a:pt x="11708667" y="6082082"/>
                  <a:pt x="11707753" y="6078223"/>
                </a:cubicBezTo>
                <a:lnTo>
                  <a:pt x="11705918" y="6078223"/>
                </a:lnTo>
                <a:cubicBezTo>
                  <a:pt x="11705730" y="6082082"/>
                  <a:pt x="11705550" y="6085933"/>
                  <a:pt x="11705730" y="6089784"/>
                </a:cubicBezTo>
                <a:cubicBezTo>
                  <a:pt x="11708769" y="6090979"/>
                  <a:pt x="11711901" y="6091900"/>
                  <a:pt x="11715104" y="6092533"/>
                </a:cubicBezTo>
                <a:lnTo>
                  <a:pt x="11718587" y="6092908"/>
                </a:lnTo>
                <a:lnTo>
                  <a:pt x="11718564" y="6092924"/>
                </a:lnTo>
                <a:lnTo>
                  <a:pt x="11718587" y="6092908"/>
                </a:lnTo>
                <a:lnTo>
                  <a:pt x="11718587" y="6092908"/>
                </a:lnTo>
                <a:lnTo>
                  <a:pt x="11732866" y="6083011"/>
                </a:lnTo>
                <a:cubicBezTo>
                  <a:pt x="11734335" y="6074028"/>
                  <a:pt x="11727555" y="6070545"/>
                  <a:pt x="11721493" y="6065772"/>
                </a:cubicBezTo>
                <a:cubicBezTo>
                  <a:pt x="11718744" y="6063569"/>
                  <a:pt x="11715080" y="6060632"/>
                  <a:pt x="11715807" y="6056601"/>
                </a:cubicBezTo>
                <a:cubicBezTo>
                  <a:pt x="11715822" y="6056477"/>
                  <a:pt x="11715846" y="6056353"/>
                  <a:pt x="11715869" y="6056230"/>
                </a:cubicBezTo>
                <a:cubicBezTo>
                  <a:pt x="11716666" y="6052191"/>
                  <a:pt x="11720579" y="6049560"/>
                  <a:pt x="11724618" y="6050352"/>
                </a:cubicBezTo>
                <a:cubicBezTo>
                  <a:pt x="11730484" y="6051454"/>
                  <a:pt x="11732687" y="6056766"/>
                  <a:pt x="11733788" y="6061905"/>
                </a:cubicBezTo>
                <a:lnTo>
                  <a:pt x="11735616" y="6061718"/>
                </a:lnTo>
                <a:lnTo>
                  <a:pt x="11735991" y="6054563"/>
                </a:lnTo>
                <a:cubicBezTo>
                  <a:pt x="11736077" y="6053343"/>
                  <a:pt x="11736077" y="6052119"/>
                  <a:pt x="11735991" y="6050899"/>
                </a:cubicBezTo>
                <a:cubicBezTo>
                  <a:pt x="11735381" y="6050990"/>
                  <a:pt x="11734764" y="6050990"/>
                  <a:pt x="11734155" y="6050899"/>
                </a:cubicBezTo>
                <a:cubicBezTo>
                  <a:pt x="11733780" y="6050803"/>
                  <a:pt x="11733413" y="6050681"/>
                  <a:pt x="11733054" y="6050532"/>
                </a:cubicBezTo>
                <a:cubicBezTo>
                  <a:pt x="11730663" y="6049618"/>
                  <a:pt x="11728281" y="6048329"/>
                  <a:pt x="11725711" y="6047962"/>
                </a:cubicBezTo>
                <a:close/>
                <a:moveTo>
                  <a:pt x="11668338" y="6044049"/>
                </a:moveTo>
                <a:lnTo>
                  <a:pt x="11650372" y="6046798"/>
                </a:lnTo>
                <a:lnTo>
                  <a:pt x="11650552" y="6048634"/>
                </a:lnTo>
                <a:cubicBezTo>
                  <a:pt x="11658996" y="6047900"/>
                  <a:pt x="11659168" y="6050837"/>
                  <a:pt x="11660277" y="6058359"/>
                </a:cubicBezTo>
                <a:lnTo>
                  <a:pt x="11663401" y="6077981"/>
                </a:lnTo>
                <a:cubicBezTo>
                  <a:pt x="11656426" y="6072669"/>
                  <a:pt x="11649466" y="6067123"/>
                  <a:pt x="11642491" y="6061655"/>
                </a:cubicBezTo>
                <a:cubicBezTo>
                  <a:pt x="11638819" y="6058937"/>
                  <a:pt x="11635328" y="6056000"/>
                  <a:pt x="11631852" y="6053063"/>
                </a:cubicBezTo>
                <a:cubicBezTo>
                  <a:pt x="11630847" y="6052306"/>
                  <a:pt x="11629923" y="6051447"/>
                  <a:pt x="11629094" y="6050501"/>
                </a:cubicBezTo>
                <a:lnTo>
                  <a:pt x="11616995" y="6052329"/>
                </a:lnTo>
                <a:lnTo>
                  <a:pt x="11617174" y="6054164"/>
                </a:lnTo>
                <a:cubicBezTo>
                  <a:pt x="11622642" y="6053805"/>
                  <a:pt x="11624853" y="6054719"/>
                  <a:pt x="11625767" y="6060585"/>
                </a:cubicBezTo>
                <a:cubicBezTo>
                  <a:pt x="11626868" y="6067373"/>
                  <a:pt x="11627423" y="6074348"/>
                  <a:pt x="11628345" y="6081316"/>
                </a:cubicBezTo>
                <a:cubicBezTo>
                  <a:pt x="11628524" y="6083331"/>
                  <a:pt x="11629618" y="6088651"/>
                  <a:pt x="11628704" y="6090486"/>
                </a:cubicBezTo>
                <a:cubicBezTo>
                  <a:pt x="11627790" y="6092322"/>
                  <a:pt x="11624853" y="6092689"/>
                  <a:pt x="11623017" y="6093236"/>
                </a:cubicBezTo>
                <a:lnTo>
                  <a:pt x="11623384" y="6095072"/>
                </a:lnTo>
                <a:lnTo>
                  <a:pt x="11640991" y="6092322"/>
                </a:lnTo>
                <a:lnTo>
                  <a:pt x="11640632" y="6090486"/>
                </a:lnTo>
                <a:cubicBezTo>
                  <a:pt x="11638429" y="6090486"/>
                  <a:pt x="11634758" y="6090861"/>
                  <a:pt x="11633297" y="6089018"/>
                </a:cubicBezTo>
                <a:cubicBezTo>
                  <a:pt x="11632195" y="6087370"/>
                  <a:pt x="11631453" y="6082597"/>
                  <a:pt x="11631094" y="6080582"/>
                </a:cubicBezTo>
                <a:cubicBezTo>
                  <a:pt x="11629993" y="6073427"/>
                  <a:pt x="11628891" y="6066459"/>
                  <a:pt x="11627790" y="6059304"/>
                </a:cubicBezTo>
                <a:lnTo>
                  <a:pt x="11627610" y="6058570"/>
                </a:lnTo>
                <a:cubicBezTo>
                  <a:pt x="11634211" y="6063702"/>
                  <a:pt x="11640819" y="6069029"/>
                  <a:pt x="11647420" y="6074348"/>
                </a:cubicBezTo>
                <a:cubicBezTo>
                  <a:pt x="11650716" y="6076911"/>
                  <a:pt x="11654028" y="6079660"/>
                  <a:pt x="11657324" y="6082238"/>
                </a:cubicBezTo>
                <a:cubicBezTo>
                  <a:pt x="11659152" y="6083886"/>
                  <a:pt x="11661175" y="6085534"/>
                  <a:pt x="11663011" y="6087182"/>
                </a:cubicBezTo>
                <a:cubicBezTo>
                  <a:pt x="11663839" y="6087956"/>
                  <a:pt x="11664578" y="6088821"/>
                  <a:pt x="11665213" y="6089760"/>
                </a:cubicBezTo>
                <a:lnTo>
                  <a:pt x="11667229" y="6088838"/>
                </a:lnTo>
                <a:cubicBezTo>
                  <a:pt x="11666550" y="6086371"/>
                  <a:pt x="11666059" y="6083857"/>
                  <a:pt x="11665760" y="6081316"/>
                </a:cubicBezTo>
                <a:cubicBezTo>
                  <a:pt x="11664471" y="6073614"/>
                  <a:pt x="11663558" y="6065912"/>
                  <a:pt x="11662636" y="6058203"/>
                </a:cubicBezTo>
                <a:cubicBezTo>
                  <a:pt x="11662456" y="6056586"/>
                  <a:pt x="11661534" y="6051079"/>
                  <a:pt x="11662269" y="6049610"/>
                </a:cubicBezTo>
                <a:lnTo>
                  <a:pt x="11662269" y="6049548"/>
                </a:lnTo>
                <a:cubicBezTo>
                  <a:pt x="11663386" y="6047158"/>
                  <a:pt x="11665588" y="6046431"/>
                  <a:pt x="11668518" y="6045697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tIns="86400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Plats för bild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8FA76D6F-8DD6-4049-AF56-C61342288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488949"/>
            <a:ext cx="4767209" cy="1880103"/>
          </a:xfrm>
          <a:solidFill>
            <a:schemeClr val="bg1">
              <a:alpha val="80000"/>
            </a:schemeClr>
          </a:solidFill>
        </p:spPr>
        <p:txBody>
          <a:bodyPr wrap="square" lIns="720000" tIns="108000" rIns="144000" bIns="108000" anchor="ctr">
            <a:sp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8588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AA225C1F-7809-458D-8D19-7D0C11D6BFB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6802" y="5665077"/>
            <a:ext cx="864107" cy="830538"/>
            <a:chOff x="3053" y="1410"/>
            <a:chExt cx="1570" cy="1509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AF3A84F-B484-4484-9E08-BAE573582A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53" y="1619"/>
              <a:ext cx="1065" cy="1300"/>
            </a:xfrm>
            <a:custGeom>
              <a:avLst/>
              <a:gdLst>
                <a:gd name="T0" fmla="*/ 1835 w 1987"/>
                <a:gd name="T1" fmla="*/ 0 h 2425"/>
                <a:gd name="T2" fmla="*/ 1450 w 1987"/>
                <a:gd name="T3" fmla="*/ 246 h 2425"/>
                <a:gd name="T4" fmla="*/ 1239 w 1987"/>
                <a:gd name="T5" fmla="*/ 784 h 2425"/>
                <a:gd name="T6" fmla="*/ 1137 w 1987"/>
                <a:gd name="T7" fmla="*/ 789 h 2425"/>
                <a:gd name="T8" fmla="*/ 1060 w 1987"/>
                <a:gd name="T9" fmla="*/ 861 h 2425"/>
                <a:gd name="T10" fmla="*/ 922 w 1987"/>
                <a:gd name="T11" fmla="*/ 948 h 2425"/>
                <a:gd name="T12" fmla="*/ 1053 w 1987"/>
                <a:gd name="T13" fmla="*/ 959 h 2425"/>
                <a:gd name="T14" fmla="*/ 1214 w 1987"/>
                <a:gd name="T15" fmla="*/ 948 h 2425"/>
                <a:gd name="T16" fmla="*/ 1147 w 1987"/>
                <a:gd name="T17" fmla="*/ 1784 h 2425"/>
                <a:gd name="T18" fmla="*/ 1029 w 1987"/>
                <a:gd name="T19" fmla="*/ 2174 h 2425"/>
                <a:gd name="T20" fmla="*/ 706 w 1987"/>
                <a:gd name="T21" fmla="*/ 2220 h 2425"/>
                <a:gd name="T22" fmla="*/ 239 w 1987"/>
                <a:gd name="T23" fmla="*/ 2064 h 2425"/>
                <a:gd name="T24" fmla="*/ 94 w 1987"/>
                <a:gd name="T25" fmla="*/ 1929 h 2425"/>
                <a:gd name="T26" fmla="*/ 101 w 1987"/>
                <a:gd name="T27" fmla="*/ 1861 h 2425"/>
                <a:gd name="T28" fmla="*/ 81 w 1987"/>
                <a:gd name="T29" fmla="*/ 1852 h 2425"/>
                <a:gd name="T30" fmla="*/ 50 w 1987"/>
                <a:gd name="T31" fmla="*/ 1897 h 2425"/>
                <a:gd name="T32" fmla="*/ 9 w 1987"/>
                <a:gd name="T33" fmla="*/ 2101 h 2425"/>
                <a:gd name="T34" fmla="*/ 311 w 1987"/>
                <a:gd name="T35" fmla="*/ 2343 h 2425"/>
                <a:gd name="T36" fmla="*/ 726 w 1987"/>
                <a:gd name="T37" fmla="*/ 2405 h 2425"/>
                <a:gd name="T38" fmla="*/ 1229 w 1987"/>
                <a:gd name="T39" fmla="*/ 2086 h 2425"/>
                <a:gd name="T40" fmla="*/ 1388 w 1987"/>
                <a:gd name="T41" fmla="*/ 1763 h 2425"/>
                <a:gd name="T42" fmla="*/ 1480 w 1987"/>
                <a:gd name="T43" fmla="*/ 896 h 2425"/>
                <a:gd name="T44" fmla="*/ 1684 w 1987"/>
                <a:gd name="T45" fmla="*/ 845 h 2425"/>
                <a:gd name="T46" fmla="*/ 1607 w 1987"/>
                <a:gd name="T47" fmla="*/ 1260 h 2425"/>
                <a:gd name="T48" fmla="*/ 1582 w 1987"/>
                <a:gd name="T49" fmla="*/ 1655 h 2425"/>
                <a:gd name="T50" fmla="*/ 1700 w 1987"/>
                <a:gd name="T51" fmla="*/ 1578 h 2425"/>
                <a:gd name="T52" fmla="*/ 1880 w 1987"/>
                <a:gd name="T53" fmla="*/ 1491 h 2425"/>
                <a:gd name="T54" fmla="*/ 1884 w 1987"/>
                <a:gd name="T55" fmla="*/ 1229 h 2425"/>
                <a:gd name="T56" fmla="*/ 1987 w 1987"/>
                <a:gd name="T57" fmla="*/ 685 h 2425"/>
                <a:gd name="T58" fmla="*/ 1499 w 1987"/>
                <a:gd name="T59" fmla="*/ 767 h 2425"/>
                <a:gd name="T60" fmla="*/ 1618 w 1987"/>
                <a:gd name="T61" fmla="*/ 304 h 2425"/>
                <a:gd name="T62" fmla="*/ 1746 w 1987"/>
                <a:gd name="T63" fmla="*/ 100 h 2425"/>
                <a:gd name="T64" fmla="*/ 1838 w 1987"/>
                <a:gd name="T65" fmla="*/ 18 h 2425"/>
                <a:gd name="T66" fmla="*/ 1835 w 1987"/>
                <a:gd name="T67" fmla="*/ 0 h 2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87" h="2425">
                  <a:moveTo>
                    <a:pt x="1835" y="0"/>
                  </a:moveTo>
                  <a:cubicBezTo>
                    <a:pt x="1835" y="0"/>
                    <a:pt x="1589" y="67"/>
                    <a:pt x="1450" y="246"/>
                  </a:cubicBezTo>
                  <a:cubicBezTo>
                    <a:pt x="1311" y="426"/>
                    <a:pt x="1239" y="784"/>
                    <a:pt x="1239" y="784"/>
                  </a:cubicBezTo>
                  <a:cubicBezTo>
                    <a:pt x="1137" y="789"/>
                    <a:pt x="1137" y="789"/>
                    <a:pt x="1137" y="789"/>
                  </a:cubicBezTo>
                  <a:cubicBezTo>
                    <a:pt x="1137" y="789"/>
                    <a:pt x="1106" y="825"/>
                    <a:pt x="1060" y="861"/>
                  </a:cubicBezTo>
                  <a:cubicBezTo>
                    <a:pt x="1014" y="896"/>
                    <a:pt x="922" y="948"/>
                    <a:pt x="922" y="948"/>
                  </a:cubicBezTo>
                  <a:cubicBezTo>
                    <a:pt x="922" y="948"/>
                    <a:pt x="955" y="963"/>
                    <a:pt x="1053" y="959"/>
                  </a:cubicBezTo>
                  <a:cubicBezTo>
                    <a:pt x="1153" y="955"/>
                    <a:pt x="1214" y="948"/>
                    <a:pt x="1214" y="948"/>
                  </a:cubicBezTo>
                  <a:cubicBezTo>
                    <a:pt x="1214" y="948"/>
                    <a:pt x="1183" y="1584"/>
                    <a:pt x="1147" y="1784"/>
                  </a:cubicBezTo>
                  <a:cubicBezTo>
                    <a:pt x="1111" y="1984"/>
                    <a:pt x="1055" y="2148"/>
                    <a:pt x="1029" y="2174"/>
                  </a:cubicBezTo>
                  <a:cubicBezTo>
                    <a:pt x="1003" y="2199"/>
                    <a:pt x="854" y="2236"/>
                    <a:pt x="706" y="2220"/>
                  </a:cubicBezTo>
                  <a:cubicBezTo>
                    <a:pt x="557" y="2205"/>
                    <a:pt x="360" y="2134"/>
                    <a:pt x="239" y="2064"/>
                  </a:cubicBezTo>
                  <a:cubicBezTo>
                    <a:pt x="150" y="2012"/>
                    <a:pt x="113" y="1970"/>
                    <a:pt x="94" y="1929"/>
                  </a:cubicBezTo>
                  <a:cubicBezTo>
                    <a:pt x="73" y="1883"/>
                    <a:pt x="101" y="1861"/>
                    <a:pt x="101" y="1861"/>
                  </a:cubicBezTo>
                  <a:cubicBezTo>
                    <a:pt x="81" y="1852"/>
                    <a:pt x="81" y="1852"/>
                    <a:pt x="81" y="1852"/>
                  </a:cubicBezTo>
                  <a:cubicBezTo>
                    <a:pt x="81" y="1852"/>
                    <a:pt x="65" y="1867"/>
                    <a:pt x="50" y="1897"/>
                  </a:cubicBezTo>
                  <a:cubicBezTo>
                    <a:pt x="9" y="1977"/>
                    <a:pt x="0" y="2038"/>
                    <a:pt x="9" y="2101"/>
                  </a:cubicBezTo>
                  <a:cubicBezTo>
                    <a:pt x="15" y="2153"/>
                    <a:pt x="132" y="2286"/>
                    <a:pt x="311" y="2343"/>
                  </a:cubicBezTo>
                  <a:cubicBezTo>
                    <a:pt x="490" y="2399"/>
                    <a:pt x="629" y="2425"/>
                    <a:pt x="726" y="2405"/>
                  </a:cubicBezTo>
                  <a:cubicBezTo>
                    <a:pt x="824" y="2384"/>
                    <a:pt x="1147" y="2200"/>
                    <a:pt x="1229" y="2086"/>
                  </a:cubicBezTo>
                  <a:cubicBezTo>
                    <a:pt x="1311" y="1974"/>
                    <a:pt x="1362" y="1871"/>
                    <a:pt x="1388" y="1763"/>
                  </a:cubicBezTo>
                  <a:cubicBezTo>
                    <a:pt x="1413" y="1655"/>
                    <a:pt x="1480" y="896"/>
                    <a:pt x="1480" y="896"/>
                  </a:cubicBezTo>
                  <a:cubicBezTo>
                    <a:pt x="1684" y="845"/>
                    <a:pt x="1684" y="845"/>
                    <a:pt x="1684" y="845"/>
                  </a:cubicBezTo>
                  <a:cubicBezTo>
                    <a:pt x="1684" y="845"/>
                    <a:pt x="1628" y="1080"/>
                    <a:pt x="1607" y="1260"/>
                  </a:cubicBezTo>
                  <a:cubicBezTo>
                    <a:pt x="1587" y="1439"/>
                    <a:pt x="1582" y="1655"/>
                    <a:pt x="1582" y="1655"/>
                  </a:cubicBezTo>
                  <a:cubicBezTo>
                    <a:pt x="1582" y="1655"/>
                    <a:pt x="1607" y="1630"/>
                    <a:pt x="1700" y="1578"/>
                  </a:cubicBezTo>
                  <a:cubicBezTo>
                    <a:pt x="1808" y="1518"/>
                    <a:pt x="1880" y="1491"/>
                    <a:pt x="1880" y="1491"/>
                  </a:cubicBezTo>
                  <a:cubicBezTo>
                    <a:pt x="1880" y="1491"/>
                    <a:pt x="1869" y="1399"/>
                    <a:pt x="1884" y="1229"/>
                  </a:cubicBezTo>
                  <a:cubicBezTo>
                    <a:pt x="1899" y="1060"/>
                    <a:pt x="1987" y="685"/>
                    <a:pt x="1987" y="685"/>
                  </a:cubicBezTo>
                  <a:cubicBezTo>
                    <a:pt x="1499" y="767"/>
                    <a:pt x="1499" y="767"/>
                    <a:pt x="1499" y="767"/>
                  </a:cubicBezTo>
                  <a:cubicBezTo>
                    <a:pt x="1499" y="767"/>
                    <a:pt x="1545" y="443"/>
                    <a:pt x="1618" y="304"/>
                  </a:cubicBezTo>
                  <a:cubicBezTo>
                    <a:pt x="1689" y="166"/>
                    <a:pt x="1705" y="140"/>
                    <a:pt x="1746" y="100"/>
                  </a:cubicBezTo>
                  <a:cubicBezTo>
                    <a:pt x="1788" y="58"/>
                    <a:pt x="1838" y="18"/>
                    <a:pt x="1838" y="18"/>
                  </a:cubicBezTo>
                  <a:lnTo>
                    <a:pt x="18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C930150-F881-4805-9878-1C45C64644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9" y="2511"/>
              <a:ext cx="146" cy="120"/>
            </a:xfrm>
            <a:custGeom>
              <a:avLst/>
              <a:gdLst>
                <a:gd name="T0" fmla="*/ 30 w 273"/>
                <a:gd name="T1" fmla="*/ 68 h 224"/>
                <a:gd name="T2" fmla="*/ 26 w 273"/>
                <a:gd name="T3" fmla="*/ 109 h 224"/>
                <a:gd name="T4" fmla="*/ 48 w 273"/>
                <a:gd name="T5" fmla="*/ 150 h 224"/>
                <a:gd name="T6" fmla="*/ 66 w 273"/>
                <a:gd name="T7" fmla="*/ 169 h 224"/>
                <a:gd name="T8" fmla="*/ 131 w 273"/>
                <a:gd name="T9" fmla="*/ 112 h 224"/>
                <a:gd name="T10" fmla="*/ 138 w 273"/>
                <a:gd name="T11" fmla="*/ 105 h 224"/>
                <a:gd name="T12" fmla="*/ 125 w 273"/>
                <a:gd name="T13" fmla="*/ 89 h 224"/>
                <a:gd name="T14" fmla="*/ 94 w 273"/>
                <a:gd name="T15" fmla="*/ 66 h 224"/>
                <a:gd name="T16" fmla="*/ 72 w 273"/>
                <a:gd name="T17" fmla="*/ 75 h 224"/>
                <a:gd name="T18" fmla="*/ 66 w 273"/>
                <a:gd name="T19" fmla="*/ 68 h 224"/>
                <a:gd name="T20" fmla="*/ 84 w 273"/>
                <a:gd name="T21" fmla="*/ 53 h 224"/>
                <a:gd name="T22" fmla="*/ 124 w 273"/>
                <a:gd name="T23" fmla="*/ 19 h 224"/>
                <a:gd name="T24" fmla="*/ 129 w 273"/>
                <a:gd name="T25" fmla="*/ 25 h 224"/>
                <a:gd name="T26" fmla="*/ 115 w 273"/>
                <a:gd name="T27" fmla="*/ 53 h 224"/>
                <a:gd name="T28" fmla="*/ 137 w 273"/>
                <a:gd name="T29" fmla="*/ 87 h 224"/>
                <a:gd name="T30" fmla="*/ 147 w 273"/>
                <a:gd name="T31" fmla="*/ 98 h 224"/>
                <a:gd name="T32" fmla="*/ 151 w 273"/>
                <a:gd name="T33" fmla="*/ 96 h 224"/>
                <a:gd name="T34" fmla="*/ 201 w 273"/>
                <a:gd name="T35" fmla="*/ 51 h 224"/>
                <a:gd name="T36" fmla="*/ 197 w 273"/>
                <a:gd name="T37" fmla="*/ 6 h 224"/>
                <a:gd name="T38" fmla="*/ 204 w 273"/>
                <a:gd name="T39" fmla="*/ 0 h 224"/>
                <a:gd name="T40" fmla="*/ 273 w 273"/>
                <a:gd name="T41" fmla="*/ 78 h 224"/>
                <a:gd name="T42" fmla="*/ 265 w 273"/>
                <a:gd name="T43" fmla="*/ 84 h 224"/>
                <a:gd name="T44" fmla="*/ 237 w 273"/>
                <a:gd name="T45" fmla="*/ 66 h 224"/>
                <a:gd name="T46" fmla="*/ 220 w 273"/>
                <a:gd name="T47" fmla="*/ 76 h 224"/>
                <a:gd name="T48" fmla="*/ 119 w 273"/>
                <a:gd name="T49" fmla="*/ 166 h 224"/>
                <a:gd name="T50" fmla="*/ 98 w 273"/>
                <a:gd name="T51" fmla="*/ 193 h 224"/>
                <a:gd name="T52" fmla="*/ 111 w 273"/>
                <a:gd name="T53" fmla="*/ 219 h 224"/>
                <a:gd name="T54" fmla="*/ 105 w 273"/>
                <a:gd name="T55" fmla="*/ 224 h 224"/>
                <a:gd name="T56" fmla="*/ 84 w 273"/>
                <a:gd name="T57" fmla="*/ 199 h 224"/>
                <a:gd name="T58" fmla="*/ 25 w 273"/>
                <a:gd name="T59" fmla="*/ 137 h 224"/>
                <a:gd name="T60" fmla="*/ 0 w 273"/>
                <a:gd name="T61" fmla="*/ 105 h 224"/>
                <a:gd name="T62" fmla="*/ 22 w 273"/>
                <a:gd name="T63" fmla="*/ 63 h 224"/>
                <a:gd name="T64" fmla="*/ 30 w 273"/>
                <a:gd name="T65" fmla="*/ 6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3" h="224">
                  <a:moveTo>
                    <a:pt x="30" y="68"/>
                  </a:moveTo>
                  <a:cubicBezTo>
                    <a:pt x="26" y="83"/>
                    <a:pt x="25" y="93"/>
                    <a:pt x="26" y="109"/>
                  </a:cubicBezTo>
                  <a:cubicBezTo>
                    <a:pt x="28" y="127"/>
                    <a:pt x="37" y="138"/>
                    <a:pt x="48" y="150"/>
                  </a:cubicBezTo>
                  <a:cubicBezTo>
                    <a:pt x="54" y="157"/>
                    <a:pt x="60" y="163"/>
                    <a:pt x="66" y="169"/>
                  </a:cubicBezTo>
                  <a:cubicBezTo>
                    <a:pt x="88" y="150"/>
                    <a:pt x="109" y="131"/>
                    <a:pt x="131" y="112"/>
                  </a:cubicBezTo>
                  <a:cubicBezTo>
                    <a:pt x="132" y="111"/>
                    <a:pt x="137" y="107"/>
                    <a:pt x="138" y="105"/>
                  </a:cubicBezTo>
                  <a:cubicBezTo>
                    <a:pt x="137" y="102"/>
                    <a:pt x="127" y="92"/>
                    <a:pt x="125" y="89"/>
                  </a:cubicBezTo>
                  <a:cubicBezTo>
                    <a:pt x="119" y="81"/>
                    <a:pt x="105" y="66"/>
                    <a:pt x="94" y="66"/>
                  </a:cubicBezTo>
                  <a:cubicBezTo>
                    <a:pt x="85" y="66"/>
                    <a:pt x="79" y="70"/>
                    <a:pt x="72" y="75"/>
                  </a:cubicBezTo>
                  <a:cubicBezTo>
                    <a:pt x="66" y="68"/>
                    <a:pt x="66" y="68"/>
                    <a:pt x="66" y="68"/>
                  </a:cubicBezTo>
                  <a:cubicBezTo>
                    <a:pt x="72" y="64"/>
                    <a:pt x="77" y="58"/>
                    <a:pt x="84" y="53"/>
                  </a:cubicBezTo>
                  <a:cubicBezTo>
                    <a:pt x="97" y="42"/>
                    <a:pt x="110" y="30"/>
                    <a:pt x="124" y="19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23" y="34"/>
                    <a:pt x="114" y="42"/>
                    <a:pt x="115" y="53"/>
                  </a:cubicBezTo>
                  <a:cubicBezTo>
                    <a:pt x="116" y="63"/>
                    <a:pt x="131" y="80"/>
                    <a:pt x="137" y="87"/>
                  </a:cubicBezTo>
                  <a:cubicBezTo>
                    <a:pt x="140" y="91"/>
                    <a:pt x="143" y="96"/>
                    <a:pt x="147" y="98"/>
                  </a:cubicBezTo>
                  <a:cubicBezTo>
                    <a:pt x="149" y="97"/>
                    <a:pt x="150" y="96"/>
                    <a:pt x="151" y="96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23" y="32"/>
                    <a:pt x="210" y="26"/>
                    <a:pt x="197" y="6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65" y="84"/>
                    <a:pt x="265" y="84"/>
                    <a:pt x="265" y="84"/>
                  </a:cubicBezTo>
                  <a:cubicBezTo>
                    <a:pt x="259" y="79"/>
                    <a:pt x="246" y="66"/>
                    <a:pt x="237" y="66"/>
                  </a:cubicBezTo>
                  <a:cubicBezTo>
                    <a:pt x="231" y="66"/>
                    <a:pt x="225" y="72"/>
                    <a:pt x="220" y="76"/>
                  </a:cubicBezTo>
                  <a:cubicBezTo>
                    <a:pt x="173" y="117"/>
                    <a:pt x="193" y="100"/>
                    <a:pt x="119" y="166"/>
                  </a:cubicBezTo>
                  <a:cubicBezTo>
                    <a:pt x="112" y="172"/>
                    <a:pt x="98" y="184"/>
                    <a:pt x="98" y="193"/>
                  </a:cubicBezTo>
                  <a:cubicBezTo>
                    <a:pt x="97" y="203"/>
                    <a:pt x="106" y="212"/>
                    <a:pt x="111" y="219"/>
                  </a:cubicBezTo>
                  <a:cubicBezTo>
                    <a:pt x="105" y="224"/>
                    <a:pt x="105" y="224"/>
                    <a:pt x="105" y="224"/>
                  </a:cubicBezTo>
                  <a:cubicBezTo>
                    <a:pt x="98" y="216"/>
                    <a:pt x="91" y="207"/>
                    <a:pt x="84" y="199"/>
                  </a:cubicBezTo>
                  <a:cubicBezTo>
                    <a:pt x="65" y="177"/>
                    <a:pt x="45" y="158"/>
                    <a:pt x="25" y="137"/>
                  </a:cubicBezTo>
                  <a:cubicBezTo>
                    <a:pt x="15" y="127"/>
                    <a:pt x="7" y="116"/>
                    <a:pt x="0" y="105"/>
                  </a:cubicBezTo>
                  <a:cubicBezTo>
                    <a:pt x="6" y="91"/>
                    <a:pt x="15" y="77"/>
                    <a:pt x="22" y="63"/>
                  </a:cubicBezTo>
                  <a:lnTo>
                    <a:pt x="3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536A25A-7597-4F00-AED2-DB7A483C77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7" y="2363"/>
              <a:ext cx="130" cy="100"/>
            </a:xfrm>
            <a:custGeom>
              <a:avLst/>
              <a:gdLst>
                <a:gd name="T0" fmla="*/ 32 w 243"/>
                <a:gd name="T1" fmla="*/ 119 h 187"/>
                <a:gd name="T2" fmla="*/ 78 w 243"/>
                <a:gd name="T3" fmla="*/ 99 h 187"/>
                <a:gd name="T4" fmla="*/ 170 w 243"/>
                <a:gd name="T5" fmla="*/ 53 h 187"/>
                <a:gd name="T6" fmla="*/ 190 w 243"/>
                <a:gd name="T7" fmla="*/ 5 h 187"/>
                <a:gd name="T8" fmla="*/ 199 w 243"/>
                <a:gd name="T9" fmla="*/ 0 h 187"/>
                <a:gd name="T10" fmla="*/ 243 w 243"/>
                <a:gd name="T11" fmla="*/ 90 h 187"/>
                <a:gd name="T12" fmla="*/ 234 w 243"/>
                <a:gd name="T13" fmla="*/ 94 h 187"/>
                <a:gd name="T14" fmla="*/ 185 w 243"/>
                <a:gd name="T15" fmla="*/ 83 h 187"/>
                <a:gd name="T16" fmla="*/ 79 w 243"/>
                <a:gd name="T17" fmla="*/ 134 h 187"/>
                <a:gd name="T18" fmla="*/ 61 w 243"/>
                <a:gd name="T19" fmla="*/ 142 h 187"/>
                <a:gd name="T20" fmla="*/ 52 w 243"/>
                <a:gd name="T21" fmla="*/ 183 h 187"/>
                <a:gd name="T22" fmla="*/ 44 w 243"/>
                <a:gd name="T23" fmla="*/ 187 h 187"/>
                <a:gd name="T24" fmla="*/ 0 w 243"/>
                <a:gd name="T25" fmla="*/ 98 h 187"/>
                <a:gd name="T26" fmla="*/ 8 w 243"/>
                <a:gd name="T27" fmla="*/ 93 h 187"/>
                <a:gd name="T28" fmla="*/ 32 w 243"/>
                <a:gd name="T29" fmla="*/ 11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" h="187">
                  <a:moveTo>
                    <a:pt x="32" y="119"/>
                  </a:moveTo>
                  <a:cubicBezTo>
                    <a:pt x="38" y="120"/>
                    <a:pt x="70" y="103"/>
                    <a:pt x="78" y="99"/>
                  </a:cubicBezTo>
                  <a:cubicBezTo>
                    <a:pt x="109" y="84"/>
                    <a:pt x="139" y="68"/>
                    <a:pt x="170" y="53"/>
                  </a:cubicBezTo>
                  <a:cubicBezTo>
                    <a:pt x="200" y="38"/>
                    <a:pt x="203" y="38"/>
                    <a:pt x="190" y="5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43" y="90"/>
                    <a:pt x="243" y="90"/>
                    <a:pt x="243" y="90"/>
                  </a:cubicBezTo>
                  <a:cubicBezTo>
                    <a:pt x="234" y="94"/>
                    <a:pt x="234" y="94"/>
                    <a:pt x="234" y="94"/>
                  </a:cubicBezTo>
                  <a:cubicBezTo>
                    <a:pt x="218" y="63"/>
                    <a:pt x="213" y="69"/>
                    <a:pt x="185" y="83"/>
                  </a:cubicBezTo>
                  <a:cubicBezTo>
                    <a:pt x="150" y="100"/>
                    <a:pt x="114" y="117"/>
                    <a:pt x="79" y="134"/>
                  </a:cubicBezTo>
                  <a:cubicBezTo>
                    <a:pt x="74" y="137"/>
                    <a:pt x="67" y="140"/>
                    <a:pt x="61" y="142"/>
                  </a:cubicBezTo>
                  <a:cubicBezTo>
                    <a:pt x="37" y="155"/>
                    <a:pt x="45" y="163"/>
                    <a:pt x="52" y="183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15" y="103"/>
                    <a:pt x="20" y="118"/>
                    <a:pt x="32" y="1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71E647C-1762-4A07-902F-E8868FE4B4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2" y="2163"/>
              <a:ext cx="140" cy="142"/>
            </a:xfrm>
            <a:custGeom>
              <a:avLst/>
              <a:gdLst>
                <a:gd name="T0" fmla="*/ 29 w 262"/>
                <a:gd name="T1" fmla="*/ 30 h 264"/>
                <a:gd name="T2" fmla="*/ 73 w 262"/>
                <a:gd name="T3" fmla="*/ 28 h 264"/>
                <a:gd name="T4" fmla="*/ 191 w 262"/>
                <a:gd name="T5" fmla="*/ 12 h 264"/>
                <a:gd name="T6" fmla="*/ 230 w 262"/>
                <a:gd name="T7" fmla="*/ 4 h 264"/>
                <a:gd name="T8" fmla="*/ 234 w 262"/>
                <a:gd name="T9" fmla="*/ 15 h 264"/>
                <a:gd name="T10" fmla="*/ 221 w 262"/>
                <a:gd name="T11" fmla="*/ 26 h 264"/>
                <a:gd name="T12" fmla="*/ 196 w 262"/>
                <a:gd name="T13" fmla="*/ 56 h 264"/>
                <a:gd name="T14" fmla="*/ 155 w 262"/>
                <a:gd name="T15" fmla="*/ 107 h 264"/>
                <a:gd name="T16" fmla="*/ 75 w 262"/>
                <a:gd name="T17" fmla="*/ 209 h 264"/>
                <a:gd name="T18" fmla="*/ 78 w 262"/>
                <a:gd name="T19" fmla="*/ 208 h 264"/>
                <a:gd name="T20" fmla="*/ 187 w 262"/>
                <a:gd name="T21" fmla="*/ 191 h 264"/>
                <a:gd name="T22" fmla="*/ 230 w 262"/>
                <a:gd name="T23" fmla="*/ 180 h 264"/>
                <a:gd name="T24" fmla="*/ 238 w 262"/>
                <a:gd name="T25" fmla="*/ 142 h 264"/>
                <a:gd name="T26" fmla="*/ 247 w 262"/>
                <a:gd name="T27" fmla="*/ 140 h 264"/>
                <a:gd name="T28" fmla="*/ 262 w 262"/>
                <a:gd name="T29" fmla="*/ 231 h 264"/>
                <a:gd name="T30" fmla="*/ 252 w 262"/>
                <a:gd name="T31" fmla="*/ 233 h 264"/>
                <a:gd name="T32" fmla="*/ 238 w 262"/>
                <a:gd name="T33" fmla="*/ 203 h 264"/>
                <a:gd name="T34" fmla="*/ 191 w 262"/>
                <a:gd name="T35" fmla="*/ 205 h 264"/>
                <a:gd name="T36" fmla="*/ 85 w 262"/>
                <a:gd name="T37" fmla="*/ 218 h 264"/>
                <a:gd name="T38" fmla="*/ 52 w 262"/>
                <a:gd name="T39" fmla="*/ 263 h 264"/>
                <a:gd name="T40" fmla="*/ 43 w 262"/>
                <a:gd name="T41" fmla="*/ 264 h 264"/>
                <a:gd name="T42" fmla="*/ 33 w 262"/>
                <a:gd name="T43" fmla="*/ 202 h 264"/>
                <a:gd name="T44" fmla="*/ 46 w 262"/>
                <a:gd name="T45" fmla="*/ 187 h 264"/>
                <a:gd name="T46" fmla="*/ 91 w 262"/>
                <a:gd name="T47" fmla="*/ 133 h 264"/>
                <a:gd name="T48" fmla="*/ 174 w 262"/>
                <a:gd name="T49" fmla="*/ 26 h 264"/>
                <a:gd name="T50" fmla="*/ 74 w 262"/>
                <a:gd name="T51" fmla="*/ 42 h 264"/>
                <a:gd name="T52" fmla="*/ 24 w 262"/>
                <a:gd name="T53" fmla="*/ 92 h 264"/>
                <a:gd name="T54" fmla="*/ 14 w 262"/>
                <a:gd name="T55" fmla="*/ 93 h 264"/>
                <a:gd name="T56" fmla="*/ 0 w 262"/>
                <a:gd name="T57" fmla="*/ 1 h 264"/>
                <a:gd name="T58" fmla="*/ 9 w 262"/>
                <a:gd name="T59" fmla="*/ 0 h 264"/>
                <a:gd name="T60" fmla="*/ 29 w 262"/>
                <a:gd name="T61" fmla="*/ 3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2" h="264">
                  <a:moveTo>
                    <a:pt x="29" y="30"/>
                  </a:moveTo>
                  <a:cubicBezTo>
                    <a:pt x="36" y="33"/>
                    <a:pt x="64" y="29"/>
                    <a:pt x="73" y="28"/>
                  </a:cubicBezTo>
                  <a:cubicBezTo>
                    <a:pt x="112" y="23"/>
                    <a:pt x="152" y="17"/>
                    <a:pt x="191" y="12"/>
                  </a:cubicBezTo>
                  <a:cubicBezTo>
                    <a:pt x="204" y="10"/>
                    <a:pt x="217" y="8"/>
                    <a:pt x="230" y="4"/>
                  </a:cubicBezTo>
                  <a:cubicBezTo>
                    <a:pt x="234" y="15"/>
                    <a:pt x="234" y="15"/>
                    <a:pt x="234" y="15"/>
                  </a:cubicBezTo>
                  <a:cubicBezTo>
                    <a:pt x="230" y="17"/>
                    <a:pt x="225" y="22"/>
                    <a:pt x="221" y="26"/>
                  </a:cubicBezTo>
                  <a:cubicBezTo>
                    <a:pt x="213" y="35"/>
                    <a:pt x="204" y="46"/>
                    <a:pt x="196" y="56"/>
                  </a:cubicBezTo>
                  <a:cubicBezTo>
                    <a:pt x="183" y="73"/>
                    <a:pt x="169" y="90"/>
                    <a:pt x="155" y="107"/>
                  </a:cubicBezTo>
                  <a:cubicBezTo>
                    <a:pt x="128" y="140"/>
                    <a:pt x="101" y="174"/>
                    <a:pt x="75" y="209"/>
                  </a:cubicBezTo>
                  <a:cubicBezTo>
                    <a:pt x="78" y="208"/>
                    <a:pt x="78" y="208"/>
                    <a:pt x="78" y="208"/>
                  </a:cubicBezTo>
                  <a:cubicBezTo>
                    <a:pt x="115" y="202"/>
                    <a:pt x="151" y="197"/>
                    <a:pt x="187" y="191"/>
                  </a:cubicBezTo>
                  <a:cubicBezTo>
                    <a:pt x="198" y="189"/>
                    <a:pt x="222" y="186"/>
                    <a:pt x="230" y="180"/>
                  </a:cubicBezTo>
                  <a:cubicBezTo>
                    <a:pt x="240" y="172"/>
                    <a:pt x="238" y="154"/>
                    <a:pt x="238" y="142"/>
                  </a:cubicBezTo>
                  <a:cubicBezTo>
                    <a:pt x="247" y="140"/>
                    <a:pt x="247" y="140"/>
                    <a:pt x="247" y="140"/>
                  </a:cubicBezTo>
                  <a:cubicBezTo>
                    <a:pt x="262" y="231"/>
                    <a:pt x="262" y="231"/>
                    <a:pt x="262" y="231"/>
                  </a:cubicBezTo>
                  <a:cubicBezTo>
                    <a:pt x="252" y="233"/>
                    <a:pt x="252" y="233"/>
                    <a:pt x="252" y="233"/>
                  </a:cubicBezTo>
                  <a:cubicBezTo>
                    <a:pt x="249" y="223"/>
                    <a:pt x="247" y="208"/>
                    <a:pt x="238" y="203"/>
                  </a:cubicBezTo>
                  <a:cubicBezTo>
                    <a:pt x="229" y="199"/>
                    <a:pt x="201" y="204"/>
                    <a:pt x="191" y="205"/>
                  </a:cubicBezTo>
                  <a:cubicBezTo>
                    <a:pt x="155" y="210"/>
                    <a:pt x="120" y="213"/>
                    <a:pt x="85" y="218"/>
                  </a:cubicBezTo>
                  <a:cubicBezTo>
                    <a:pt x="55" y="223"/>
                    <a:pt x="50" y="235"/>
                    <a:pt x="52" y="263"/>
                  </a:cubicBezTo>
                  <a:cubicBezTo>
                    <a:pt x="43" y="264"/>
                    <a:pt x="43" y="264"/>
                    <a:pt x="43" y="264"/>
                  </a:cubicBezTo>
                  <a:cubicBezTo>
                    <a:pt x="33" y="202"/>
                    <a:pt x="33" y="202"/>
                    <a:pt x="33" y="202"/>
                  </a:cubicBezTo>
                  <a:cubicBezTo>
                    <a:pt x="38" y="197"/>
                    <a:pt x="43" y="192"/>
                    <a:pt x="46" y="187"/>
                  </a:cubicBezTo>
                  <a:cubicBezTo>
                    <a:pt x="61" y="170"/>
                    <a:pt x="76" y="152"/>
                    <a:pt x="91" y="133"/>
                  </a:cubicBezTo>
                  <a:cubicBezTo>
                    <a:pt x="119" y="97"/>
                    <a:pt x="147" y="62"/>
                    <a:pt x="174" y="26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35" y="47"/>
                    <a:pt x="20" y="49"/>
                    <a:pt x="24" y="92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13"/>
                    <a:pt x="16" y="24"/>
                    <a:pt x="29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C3AA8D8D-2625-4C3B-98F5-05D9F025B5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01" y="1954"/>
              <a:ext cx="135" cy="120"/>
            </a:xfrm>
            <a:custGeom>
              <a:avLst/>
              <a:gdLst>
                <a:gd name="T0" fmla="*/ 252 w 252"/>
                <a:gd name="T1" fmla="*/ 2 h 224"/>
                <a:gd name="T2" fmla="*/ 243 w 252"/>
                <a:gd name="T3" fmla="*/ 0 h 224"/>
                <a:gd name="T4" fmla="*/ 222 w 252"/>
                <a:gd name="T5" fmla="*/ 27 h 224"/>
                <a:gd name="T6" fmla="*/ 184 w 252"/>
                <a:gd name="T7" fmla="*/ 35 h 224"/>
                <a:gd name="T8" fmla="*/ 0 w 252"/>
                <a:gd name="T9" fmla="*/ 57 h 224"/>
                <a:gd name="T10" fmla="*/ 0 w 252"/>
                <a:gd name="T11" fmla="*/ 59 h 224"/>
                <a:gd name="T12" fmla="*/ 18 w 252"/>
                <a:gd name="T13" fmla="*/ 88 h 224"/>
                <a:gd name="T14" fmla="*/ 41 w 252"/>
                <a:gd name="T15" fmla="*/ 98 h 224"/>
                <a:gd name="T16" fmla="*/ 171 w 252"/>
                <a:gd name="T17" fmla="*/ 181 h 224"/>
                <a:gd name="T18" fmla="*/ 198 w 252"/>
                <a:gd name="T19" fmla="*/ 204 h 224"/>
                <a:gd name="T20" fmla="*/ 200 w 252"/>
                <a:gd name="T21" fmla="*/ 222 h 224"/>
                <a:gd name="T22" fmla="*/ 210 w 252"/>
                <a:gd name="T23" fmla="*/ 224 h 224"/>
                <a:gd name="T24" fmla="*/ 225 w 252"/>
                <a:gd name="T25" fmla="*/ 146 h 224"/>
                <a:gd name="T26" fmla="*/ 215 w 252"/>
                <a:gd name="T27" fmla="*/ 144 h 224"/>
                <a:gd name="T28" fmla="*/ 196 w 252"/>
                <a:gd name="T29" fmla="*/ 172 h 224"/>
                <a:gd name="T30" fmla="*/ 168 w 252"/>
                <a:gd name="T31" fmla="*/ 159 h 224"/>
                <a:gd name="T32" fmla="*/ 128 w 252"/>
                <a:gd name="T33" fmla="*/ 136 h 224"/>
                <a:gd name="T34" fmla="*/ 140 w 252"/>
                <a:gd name="T35" fmla="*/ 72 h 224"/>
                <a:gd name="T36" fmla="*/ 199 w 252"/>
                <a:gd name="T37" fmla="*/ 66 h 224"/>
                <a:gd name="T38" fmla="*/ 217 w 252"/>
                <a:gd name="T39" fmla="*/ 67 h 224"/>
                <a:gd name="T40" fmla="*/ 223 w 252"/>
                <a:gd name="T41" fmla="*/ 102 h 224"/>
                <a:gd name="T42" fmla="*/ 232 w 252"/>
                <a:gd name="T43" fmla="*/ 104 h 224"/>
                <a:gd name="T44" fmla="*/ 252 w 252"/>
                <a:gd name="T45" fmla="*/ 2 h 224"/>
                <a:gd name="T46" fmla="*/ 128 w 252"/>
                <a:gd name="T47" fmla="*/ 74 h 224"/>
                <a:gd name="T48" fmla="*/ 118 w 252"/>
                <a:gd name="T49" fmla="*/ 130 h 224"/>
                <a:gd name="T50" fmla="*/ 41 w 252"/>
                <a:gd name="T51" fmla="*/ 84 h 224"/>
                <a:gd name="T52" fmla="*/ 128 w 252"/>
                <a:gd name="T53" fmla="*/ 7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2" h="224">
                  <a:moveTo>
                    <a:pt x="252" y="2"/>
                  </a:moveTo>
                  <a:cubicBezTo>
                    <a:pt x="243" y="0"/>
                    <a:pt x="243" y="0"/>
                    <a:pt x="243" y="0"/>
                  </a:cubicBezTo>
                  <a:cubicBezTo>
                    <a:pt x="238" y="20"/>
                    <a:pt x="227" y="26"/>
                    <a:pt x="222" y="27"/>
                  </a:cubicBezTo>
                  <a:cubicBezTo>
                    <a:pt x="211" y="30"/>
                    <a:pt x="197" y="33"/>
                    <a:pt x="184" y="35"/>
                  </a:cubicBezTo>
                  <a:cubicBezTo>
                    <a:pt x="127" y="42"/>
                    <a:pt x="74" y="49"/>
                    <a:pt x="0" y="57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0" y="67"/>
                    <a:pt x="14" y="77"/>
                    <a:pt x="18" y="88"/>
                  </a:cubicBezTo>
                  <a:cubicBezTo>
                    <a:pt x="28" y="90"/>
                    <a:pt x="33" y="93"/>
                    <a:pt x="41" y="98"/>
                  </a:cubicBezTo>
                  <a:cubicBezTo>
                    <a:pt x="84" y="125"/>
                    <a:pt x="137" y="157"/>
                    <a:pt x="171" y="181"/>
                  </a:cubicBezTo>
                  <a:cubicBezTo>
                    <a:pt x="193" y="196"/>
                    <a:pt x="195" y="202"/>
                    <a:pt x="198" y="204"/>
                  </a:cubicBezTo>
                  <a:cubicBezTo>
                    <a:pt x="201" y="207"/>
                    <a:pt x="202" y="211"/>
                    <a:pt x="200" y="222"/>
                  </a:cubicBezTo>
                  <a:cubicBezTo>
                    <a:pt x="210" y="224"/>
                    <a:pt x="210" y="224"/>
                    <a:pt x="210" y="224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215" y="144"/>
                    <a:pt x="215" y="144"/>
                    <a:pt x="215" y="144"/>
                  </a:cubicBezTo>
                  <a:cubicBezTo>
                    <a:pt x="212" y="155"/>
                    <a:pt x="210" y="174"/>
                    <a:pt x="196" y="172"/>
                  </a:cubicBezTo>
                  <a:cubicBezTo>
                    <a:pt x="190" y="171"/>
                    <a:pt x="179" y="166"/>
                    <a:pt x="168" y="159"/>
                  </a:cubicBezTo>
                  <a:cubicBezTo>
                    <a:pt x="155" y="152"/>
                    <a:pt x="142" y="144"/>
                    <a:pt x="128" y="136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62" y="69"/>
                    <a:pt x="184" y="67"/>
                    <a:pt x="199" y="66"/>
                  </a:cubicBezTo>
                  <a:cubicBezTo>
                    <a:pt x="207" y="65"/>
                    <a:pt x="215" y="66"/>
                    <a:pt x="217" y="67"/>
                  </a:cubicBezTo>
                  <a:cubicBezTo>
                    <a:pt x="228" y="75"/>
                    <a:pt x="226" y="88"/>
                    <a:pt x="223" y="102"/>
                  </a:cubicBezTo>
                  <a:cubicBezTo>
                    <a:pt x="232" y="104"/>
                    <a:pt x="232" y="104"/>
                    <a:pt x="232" y="104"/>
                  </a:cubicBezTo>
                  <a:lnTo>
                    <a:pt x="252" y="2"/>
                  </a:lnTo>
                  <a:close/>
                  <a:moveTo>
                    <a:pt x="128" y="74"/>
                  </a:moveTo>
                  <a:cubicBezTo>
                    <a:pt x="118" y="130"/>
                    <a:pt x="118" y="130"/>
                    <a:pt x="118" y="130"/>
                  </a:cubicBezTo>
                  <a:cubicBezTo>
                    <a:pt x="75" y="105"/>
                    <a:pt x="51" y="91"/>
                    <a:pt x="41" y="84"/>
                  </a:cubicBezTo>
                  <a:cubicBezTo>
                    <a:pt x="60" y="82"/>
                    <a:pt x="89" y="79"/>
                    <a:pt x="128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5EB62E5-A2F6-4FEF-850D-3FE211ECA7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8" y="1701"/>
              <a:ext cx="166" cy="184"/>
            </a:xfrm>
            <a:custGeom>
              <a:avLst/>
              <a:gdLst>
                <a:gd name="T0" fmla="*/ 139 w 309"/>
                <a:gd name="T1" fmla="*/ 40 h 343"/>
                <a:gd name="T2" fmla="*/ 173 w 309"/>
                <a:gd name="T3" fmla="*/ 66 h 343"/>
                <a:gd name="T4" fmla="*/ 275 w 309"/>
                <a:gd name="T5" fmla="*/ 129 h 343"/>
                <a:gd name="T6" fmla="*/ 309 w 309"/>
                <a:gd name="T7" fmla="*/ 148 h 343"/>
                <a:gd name="T8" fmla="*/ 307 w 309"/>
                <a:gd name="T9" fmla="*/ 159 h 343"/>
                <a:gd name="T10" fmla="*/ 290 w 309"/>
                <a:gd name="T11" fmla="*/ 160 h 343"/>
                <a:gd name="T12" fmla="*/ 251 w 309"/>
                <a:gd name="T13" fmla="*/ 166 h 343"/>
                <a:gd name="T14" fmla="*/ 188 w 309"/>
                <a:gd name="T15" fmla="*/ 180 h 343"/>
                <a:gd name="T16" fmla="*/ 61 w 309"/>
                <a:gd name="T17" fmla="*/ 207 h 343"/>
                <a:gd name="T18" fmla="*/ 64 w 309"/>
                <a:gd name="T19" fmla="*/ 209 h 343"/>
                <a:gd name="T20" fmla="*/ 159 w 309"/>
                <a:gd name="T21" fmla="*/ 264 h 343"/>
                <a:gd name="T22" fmla="*/ 200 w 309"/>
                <a:gd name="T23" fmla="*/ 283 h 343"/>
                <a:gd name="T24" fmla="*/ 229 w 309"/>
                <a:gd name="T25" fmla="*/ 259 h 343"/>
                <a:gd name="T26" fmla="*/ 237 w 309"/>
                <a:gd name="T27" fmla="*/ 264 h 343"/>
                <a:gd name="T28" fmla="*/ 190 w 309"/>
                <a:gd name="T29" fmla="*/ 343 h 343"/>
                <a:gd name="T30" fmla="*/ 182 w 309"/>
                <a:gd name="T31" fmla="*/ 338 h 343"/>
                <a:gd name="T32" fmla="*/ 189 w 309"/>
                <a:gd name="T33" fmla="*/ 306 h 343"/>
                <a:gd name="T34" fmla="*/ 152 w 309"/>
                <a:gd name="T35" fmla="*/ 278 h 343"/>
                <a:gd name="T36" fmla="*/ 61 w 309"/>
                <a:gd name="T37" fmla="*/ 221 h 343"/>
                <a:gd name="T38" fmla="*/ 8 w 309"/>
                <a:gd name="T39" fmla="*/ 234 h 343"/>
                <a:gd name="T40" fmla="*/ 0 w 309"/>
                <a:gd name="T41" fmla="*/ 229 h 343"/>
                <a:gd name="T42" fmla="*/ 32 w 309"/>
                <a:gd name="T43" fmla="*/ 176 h 343"/>
                <a:gd name="T44" fmla="*/ 52 w 309"/>
                <a:gd name="T45" fmla="*/ 173 h 343"/>
                <a:gd name="T46" fmla="*/ 121 w 309"/>
                <a:gd name="T47" fmla="*/ 159 h 343"/>
                <a:gd name="T48" fmla="*/ 253 w 309"/>
                <a:gd name="T49" fmla="*/ 129 h 343"/>
                <a:gd name="T50" fmla="*/ 166 w 309"/>
                <a:gd name="T51" fmla="*/ 77 h 343"/>
                <a:gd name="T52" fmla="*/ 96 w 309"/>
                <a:gd name="T53" fmla="*/ 85 h 343"/>
                <a:gd name="T54" fmla="*/ 89 w 309"/>
                <a:gd name="T55" fmla="*/ 80 h 343"/>
                <a:gd name="T56" fmla="*/ 136 w 309"/>
                <a:gd name="T57" fmla="*/ 0 h 343"/>
                <a:gd name="T58" fmla="*/ 143 w 309"/>
                <a:gd name="T59" fmla="*/ 5 h 343"/>
                <a:gd name="T60" fmla="*/ 139 w 309"/>
                <a:gd name="T61" fmla="*/ 4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9" h="343">
                  <a:moveTo>
                    <a:pt x="139" y="40"/>
                  </a:moveTo>
                  <a:cubicBezTo>
                    <a:pt x="142" y="47"/>
                    <a:pt x="167" y="61"/>
                    <a:pt x="173" y="66"/>
                  </a:cubicBezTo>
                  <a:cubicBezTo>
                    <a:pt x="207" y="88"/>
                    <a:pt x="241" y="108"/>
                    <a:pt x="275" y="129"/>
                  </a:cubicBezTo>
                  <a:cubicBezTo>
                    <a:pt x="286" y="135"/>
                    <a:pt x="297" y="142"/>
                    <a:pt x="309" y="148"/>
                  </a:cubicBezTo>
                  <a:cubicBezTo>
                    <a:pt x="307" y="159"/>
                    <a:pt x="307" y="159"/>
                    <a:pt x="307" y="159"/>
                  </a:cubicBezTo>
                  <a:cubicBezTo>
                    <a:pt x="301" y="158"/>
                    <a:pt x="294" y="159"/>
                    <a:pt x="290" y="160"/>
                  </a:cubicBezTo>
                  <a:cubicBezTo>
                    <a:pt x="277" y="162"/>
                    <a:pt x="264" y="164"/>
                    <a:pt x="251" y="166"/>
                  </a:cubicBezTo>
                  <a:cubicBezTo>
                    <a:pt x="231" y="171"/>
                    <a:pt x="209" y="175"/>
                    <a:pt x="188" y="180"/>
                  </a:cubicBezTo>
                  <a:cubicBezTo>
                    <a:pt x="146" y="189"/>
                    <a:pt x="104" y="197"/>
                    <a:pt x="61" y="207"/>
                  </a:cubicBezTo>
                  <a:cubicBezTo>
                    <a:pt x="64" y="209"/>
                    <a:pt x="64" y="209"/>
                    <a:pt x="64" y="209"/>
                  </a:cubicBezTo>
                  <a:cubicBezTo>
                    <a:pt x="96" y="228"/>
                    <a:pt x="127" y="246"/>
                    <a:pt x="159" y="264"/>
                  </a:cubicBezTo>
                  <a:cubicBezTo>
                    <a:pt x="169" y="270"/>
                    <a:pt x="190" y="282"/>
                    <a:pt x="200" y="283"/>
                  </a:cubicBezTo>
                  <a:cubicBezTo>
                    <a:pt x="212" y="283"/>
                    <a:pt x="222" y="267"/>
                    <a:pt x="229" y="259"/>
                  </a:cubicBezTo>
                  <a:cubicBezTo>
                    <a:pt x="237" y="264"/>
                    <a:pt x="237" y="264"/>
                    <a:pt x="237" y="264"/>
                  </a:cubicBezTo>
                  <a:cubicBezTo>
                    <a:pt x="190" y="343"/>
                    <a:pt x="190" y="343"/>
                    <a:pt x="190" y="343"/>
                  </a:cubicBezTo>
                  <a:cubicBezTo>
                    <a:pt x="182" y="338"/>
                    <a:pt x="182" y="338"/>
                    <a:pt x="182" y="338"/>
                  </a:cubicBezTo>
                  <a:cubicBezTo>
                    <a:pt x="185" y="329"/>
                    <a:pt x="194" y="317"/>
                    <a:pt x="189" y="306"/>
                  </a:cubicBezTo>
                  <a:cubicBezTo>
                    <a:pt x="185" y="297"/>
                    <a:pt x="160" y="284"/>
                    <a:pt x="152" y="278"/>
                  </a:cubicBezTo>
                  <a:cubicBezTo>
                    <a:pt x="122" y="259"/>
                    <a:pt x="92" y="239"/>
                    <a:pt x="61" y="221"/>
                  </a:cubicBezTo>
                  <a:cubicBezTo>
                    <a:pt x="35" y="206"/>
                    <a:pt x="24" y="212"/>
                    <a:pt x="8" y="234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9" y="176"/>
                    <a:pt x="46" y="175"/>
                    <a:pt x="52" y="173"/>
                  </a:cubicBezTo>
                  <a:cubicBezTo>
                    <a:pt x="75" y="168"/>
                    <a:pt x="98" y="164"/>
                    <a:pt x="121" y="159"/>
                  </a:cubicBezTo>
                  <a:cubicBezTo>
                    <a:pt x="165" y="150"/>
                    <a:pt x="209" y="139"/>
                    <a:pt x="253" y="129"/>
                  </a:cubicBezTo>
                  <a:cubicBezTo>
                    <a:pt x="166" y="77"/>
                    <a:pt x="166" y="77"/>
                    <a:pt x="166" y="77"/>
                  </a:cubicBezTo>
                  <a:cubicBezTo>
                    <a:pt x="132" y="57"/>
                    <a:pt x="120" y="48"/>
                    <a:pt x="96" y="85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37" y="16"/>
                    <a:pt x="133" y="27"/>
                    <a:pt x="139" y="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2A7DD9EA-7557-467D-9569-EE40B7781E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20" y="1567"/>
              <a:ext cx="118" cy="133"/>
            </a:xfrm>
            <a:custGeom>
              <a:avLst/>
              <a:gdLst>
                <a:gd name="T0" fmla="*/ 190 w 220"/>
                <a:gd name="T1" fmla="*/ 207 h 247"/>
                <a:gd name="T2" fmla="*/ 177 w 220"/>
                <a:gd name="T3" fmla="*/ 219 h 247"/>
                <a:gd name="T4" fmla="*/ 135 w 220"/>
                <a:gd name="T5" fmla="*/ 247 h 247"/>
                <a:gd name="T6" fmla="*/ 91 w 220"/>
                <a:gd name="T7" fmla="*/ 209 h 247"/>
                <a:gd name="T8" fmla="*/ 97 w 220"/>
                <a:gd name="T9" fmla="*/ 201 h 247"/>
                <a:gd name="T10" fmla="*/ 157 w 220"/>
                <a:gd name="T11" fmla="*/ 216 h 247"/>
                <a:gd name="T12" fmla="*/ 176 w 220"/>
                <a:gd name="T13" fmla="*/ 206 h 247"/>
                <a:gd name="T14" fmla="*/ 180 w 220"/>
                <a:gd name="T15" fmla="*/ 145 h 247"/>
                <a:gd name="T16" fmla="*/ 95 w 220"/>
                <a:gd name="T17" fmla="*/ 142 h 247"/>
                <a:gd name="T18" fmla="*/ 24 w 220"/>
                <a:gd name="T19" fmla="*/ 125 h 247"/>
                <a:gd name="T20" fmla="*/ 35 w 220"/>
                <a:gd name="T21" fmla="*/ 31 h 247"/>
                <a:gd name="T22" fmla="*/ 68 w 220"/>
                <a:gd name="T23" fmla="*/ 11 h 247"/>
                <a:gd name="T24" fmla="*/ 73 w 220"/>
                <a:gd name="T25" fmla="*/ 8 h 247"/>
                <a:gd name="T26" fmla="*/ 79 w 220"/>
                <a:gd name="T27" fmla="*/ 0 h 247"/>
                <a:gd name="T28" fmla="*/ 93 w 220"/>
                <a:gd name="T29" fmla="*/ 13 h 247"/>
                <a:gd name="T30" fmla="*/ 120 w 220"/>
                <a:gd name="T31" fmla="*/ 37 h 247"/>
                <a:gd name="T32" fmla="*/ 114 w 220"/>
                <a:gd name="T33" fmla="*/ 44 h 247"/>
                <a:gd name="T34" fmla="*/ 39 w 220"/>
                <a:gd name="T35" fmla="*/ 44 h 247"/>
                <a:gd name="T36" fmla="*/ 36 w 220"/>
                <a:gd name="T37" fmla="*/ 99 h 247"/>
                <a:gd name="T38" fmla="*/ 91 w 220"/>
                <a:gd name="T39" fmla="*/ 106 h 247"/>
                <a:gd name="T40" fmla="*/ 196 w 220"/>
                <a:gd name="T41" fmla="*/ 118 h 247"/>
                <a:gd name="T42" fmla="*/ 190 w 220"/>
                <a:gd name="T43" fmla="*/ 20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0" h="247">
                  <a:moveTo>
                    <a:pt x="190" y="207"/>
                  </a:moveTo>
                  <a:cubicBezTo>
                    <a:pt x="186" y="212"/>
                    <a:pt x="181" y="215"/>
                    <a:pt x="177" y="219"/>
                  </a:cubicBezTo>
                  <a:cubicBezTo>
                    <a:pt x="164" y="230"/>
                    <a:pt x="149" y="239"/>
                    <a:pt x="135" y="247"/>
                  </a:cubicBezTo>
                  <a:cubicBezTo>
                    <a:pt x="119" y="235"/>
                    <a:pt x="105" y="223"/>
                    <a:pt x="91" y="209"/>
                  </a:cubicBezTo>
                  <a:cubicBezTo>
                    <a:pt x="97" y="201"/>
                    <a:pt x="97" y="201"/>
                    <a:pt x="97" y="201"/>
                  </a:cubicBezTo>
                  <a:cubicBezTo>
                    <a:pt x="115" y="211"/>
                    <a:pt x="135" y="223"/>
                    <a:pt x="157" y="216"/>
                  </a:cubicBezTo>
                  <a:cubicBezTo>
                    <a:pt x="163" y="214"/>
                    <a:pt x="170" y="211"/>
                    <a:pt x="176" y="206"/>
                  </a:cubicBezTo>
                  <a:cubicBezTo>
                    <a:pt x="193" y="190"/>
                    <a:pt x="196" y="163"/>
                    <a:pt x="180" y="145"/>
                  </a:cubicBezTo>
                  <a:cubicBezTo>
                    <a:pt x="158" y="120"/>
                    <a:pt x="122" y="136"/>
                    <a:pt x="95" y="142"/>
                  </a:cubicBezTo>
                  <a:cubicBezTo>
                    <a:pt x="69" y="149"/>
                    <a:pt x="43" y="147"/>
                    <a:pt x="24" y="125"/>
                  </a:cubicBezTo>
                  <a:cubicBezTo>
                    <a:pt x="0" y="97"/>
                    <a:pt x="8" y="55"/>
                    <a:pt x="35" y="31"/>
                  </a:cubicBezTo>
                  <a:cubicBezTo>
                    <a:pt x="45" y="23"/>
                    <a:pt x="57" y="17"/>
                    <a:pt x="68" y="11"/>
                  </a:cubicBezTo>
                  <a:cubicBezTo>
                    <a:pt x="70" y="10"/>
                    <a:pt x="71" y="9"/>
                    <a:pt x="73" y="8"/>
                  </a:cubicBezTo>
                  <a:cubicBezTo>
                    <a:pt x="76" y="6"/>
                    <a:pt x="78" y="3"/>
                    <a:pt x="79" y="0"/>
                  </a:cubicBezTo>
                  <a:cubicBezTo>
                    <a:pt x="84" y="3"/>
                    <a:pt x="88" y="8"/>
                    <a:pt x="93" y="13"/>
                  </a:cubicBezTo>
                  <a:cubicBezTo>
                    <a:pt x="120" y="37"/>
                    <a:pt x="120" y="37"/>
                    <a:pt x="120" y="37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91" y="32"/>
                    <a:pt x="62" y="24"/>
                    <a:pt x="39" y="44"/>
                  </a:cubicBezTo>
                  <a:cubicBezTo>
                    <a:pt x="22" y="59"/>
                    <a:pt x="21" y="82"/>
                    <a:pt x="36" y="99"/>
                  </a:cubicBezTo>
                  <a:cubicBezTo>
                    <a:pt x="50" y="115"/>
                    <a:pt x="73" y="110"/>
                    <a:pt x="91" y="106"/>
                  </a:cubicBezTo>
                  <a:cubicBezTo>
                    <a:pt x="130" y="98"/>
                    <a:pt x="165" y="82"/>
                    <a:pt x="196" y="118"/>
                  </a:cubicBezTo>
                  <a:cubicBezTo>
                    <a:pt x="220" y="143"/>
                    <a:pt x="211" y="183"/>
                    <a:pt x="190" y="2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E3F96E8-0A91-47C1-9F0B-DBA1D342D3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9" y="1474"/>
              <a:ext cx="101" cy="130"/>
            </a:xfrm>
            <a:custGeom>
              <a:avLst/>
              <a:gdLst>
                <a:gd name="T0" fmla="*/ 69 w 187"/>
                <a:gd name="T1" fmla="*/ 32 h 243"/>
                <a:gd name="T2" fmla="*/ 88 w 187"/>
                <a:gd name="T3" fmla="*/ 78 h 243"/>
                <a:gd name="T4" fmla="*/ 134 w 187"/>
                <a:gd name="T5" fmla="*/ 170 h 243"/>
                <a:gd name="T6" fmla="*/ 182 w 187"/>
                <a:gd name="T7" fmla="*/ 190 h 243"/>
                <a:gd name="T8" fmla="*/ 187 w 187"/>
                <a:gd name="T9" fmla="*/ 199 h 243"/>
                <a:gd name="T10" fmla="*/ 98 w 187"/>
                <a:gd name="T11" fmla="*/ 243 h 243"/>
                <a:gd name="T12" fmla="*/ 93 w 187"/>
                <a:gd name="T13" fmla="*/ 234 h 243"/>
                <a:gd name="T14" fmla="*/ 104 w 187"/>
                <a:gd name="T15" fmla="*/ 185 h 243"/>
                <a:gd name="T16" fmla="*/ 53 w 187"/>
                <a:gd name="T17" fmla="*/ 79 h 243"/>
                <a:gd name="T18" fmla="*/ 45 w 187"/>
                <a:gd name="T19" fmla="*/ 61 h 243"/>
                <a:gd name="T20" fmla="*/ 5 w 187"/>
                <a:gd name="T21" fmla="*/ 52 h 243"/>
                <a:gd name="T22" fmla="*/ 0 w 187"/>
                <a:gd name="T23" fmla="*/ 44 h 243"/>
                <a:gd name="T24" fmla="*/ 89 w 187"/>
                <a:gd name="T25" fmla="*/ 0 h 243"/>
                <a:gd name="T26" fmla="*/ 94 w 187"/>
                <a:gd name="T27" fmla="*/ 8 h 243"/>
                <a:gd name="T28" fmla="*/ 69 w 187"/>
                <a:gd name="T29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243">
                  <a:moveTo>
                    <a:pt x="69" y="32"/>
                  </a:moveTo>
                  <a:cubicBezTo>
                    <a:pt x="68" y="38"/>
                    <a:pt x="85" y="70"/>
                    <a:pt x="88" y="78"/>
                  </a:cubicBezTo>
                  <a:cubicBezTo>
                    <a:pt x="103" y="109"/>
                    <a:pt x="119" y="139"/>
                    <a:pt x="134" y="170"/>
                  </a:cubicBezTo>
                  <a:cubicBezTo>
                    <a:pt x="149" y="200"/>
                    <a:pt x="149" y="203"/>
                    <a:pt x="182" y="190"/>
                  </a:cubicBezTo>
                  <a:cubicBezTo>
                    <a:pt x="187" y="199"/>
                    <a:pt x="187" y="199"/>
                    <a:pt x="187" y="199"/>
                  </a:cubicBezTo>
                  <a:cubicBezTo>
                    <a:pt x="98" y="243"/>
                    <a:pt x="98" y="243"/>
                    <a:pt x="98" y="243"/>
                  </a:cubicBezTo>
                  <a:cubicBezTo>
                    <a:pt x="93" y="234"/>
                    <a:pt x="93" y="234"/>
                    <a:pt x="93" y="234"/>
                  </a:cubicBezTo>
                  <a:cubicBezTo>
                    <a:pt x="125" y="218"/>
                    <a:pt x="118" y="213"/>
                    <a:pt x="104" y="185"/>
                  </a:cubicBezTo>
                  <a:cubicBezTo>
                    <a:pt x="87" y="150"/>
                    <a:pt x="70" y="114"/>
                    <a:pt x="53" y="79"/>
                  </a:cubicBezTo>
                  <a:cubicBezTo>
                    <a:pt x="51" y="74"/>
                    <a:pt x="48" y="67"/>
                    <a:pt x="45" y="61"/>
                  </a:cubicBezTo>
                  <a:cubicBezTo>
                    <a:pt x="33" y="36"/>
                    <a:pt x="24" y="45"/>
                    <a:pt x="5" y="5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85" y="15"/>
                    <a:pt x="69" y="21"/>
                    <a:pt x="69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CA3F900-57BC-4074-B3A1-B2234A039F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0" y="1410"/>
              <a:ext cx="141" cy="139"/>
            </a:xfrm>
            <a:custGeom>
              <a:avLst/>
              <a:gdLst>
                <a:gd name="T0" fmla="*/ 232 w 264"/>
                <a:gd name="T1" fmla="*/ 28 h 261"/>
                <a:gd name="T2" fmla="*/ 234 w 264"/>
                <a:gd name="T3" fmla="*/ 73 h 261"/>
                <a:gd name="T4" fmla="*/ 250 w 264"/>
                <a:gd name="T5" fmla="*/ 191 h 261"/>
                <a:gd name="T6" fmla="*/ 257 w 264"/>
                <a:gd name="T7" fmla="*/ 230 h 261"/>
                <a:gd name="T8" fmla="*/ 247 w 264"/>
                <a:gd name="T9" fmla="*/ 234 h 261"/>
                <a:gd name="T10" fmla="*/ 235 w 264"/>
                <a:gd name="T11" fmla="*/ 221 h 261"/>
                <a:gd name="T12" fmla="*/ 206 w 264"/>
                <a:gd name="T13" fmla="*/ 196 h 261"/>
                <a:gd name="T14" fmla="*/ 156 w 264"/>
                <a:gd name="T15" fmla="*/ 155 h 261"/>
                <a:gd name="T16" fmla="*/ 54 w 264"/>
                <a:gd name="T17" fmla="*/ 75 h 261"/>
                <a:gd name="T18" fmla="*/ 55 w 264"/>
                <a:gd name="T19" fmla="*/ 78 h 261"/>
                <a:gd name="T20" fmla="*/ 72 w 264"/>
                <a:gd name="T21" fmla="*/ 187 h 261"/>
                <a:gd name="T22" fmla="*/ 83 w 264"/>
                <a:gd name="T23" fmla="*/ 230 h 261"/>
                <a:gd name="T24" fmla="*/ 121 w 264"/>
                <a:gd name="T25" fmla="*/ 238 h 261"/>
                <a:gd name="T26" fmla="*/ 123 w 264"/>
                <a:gd name="T27" fmla="*/ 247 h 261"/>
                <a:gd name="T28" fmla="*/ 33 w 264"/>
                <a:gd name="T29" fmla="*/ 261 h 261"/>
                <a:gd name="T30" fmla="*/ 31 w 264"/>
                <a:gd name="T31" fmla="*/ 252 h 261"/>
                <a:gd name="T32" fmla="*/ 60 w 264"/>
                <a:gd name="T33" fmla="*/ 238 h 261"/>
                <a:gd name="T34" fmla="*/ 58 w 264"/>
                <a:gd name="T35" fmla="*/ 191 h 261"/>
                <a:gd name="T36" fmla="*/ 45 w 264"/>
                <a:gd name="T37" fmla="*/ 85 h 261"/>
                <a:gd name="T38" fmla="*/ 1 w 264"/>
                <a:gd name="T39" fmla="*/ 52 h 261"/>
                <a:gd name="T40" fmla="*/ 0 w 264"/>
                <a:gd name="T41" fmla="*/ 43 h 261"/>
                <a:gd name="T42" fmla="*/ 62 w 264"/>
                <a:gd name="T43" fmla="*/ 33 h 261"/>
                <a:gd name="T44" fmla="*/ 76 w 264"/>
                <a:gd name="T45" fmla="*/ 46 h 261"/>
                <a:gd name="T46" fmla="*/ 130 w 264"/>
                <a:gd name="T47" fmla="*/ 90 h 261"/>
                <a:gd name="T48" fmla="*/ 237 w 264"/>
                <a:gd name="T49" fmla="*/ 174 h 261"/>
                <a:gd name="T50" fmla="*/ 221 w 264"/>
                <a:gd name="T51" fmla="*/ 74 h 261"/>
                <a:gd name="T52" fmla="*/ 172 w 264"/>
                <a:gd name="T53" fmla="*/ 24 h 261"/>
                <a:gd name="T54" fmla="*/ 171 w 264"/>
                <a:gd name="T55" fmla="*/ 14 h 261"/>
                <a:gd name="T56" fmla="*/ 263 w 264"/>
                <a:gd name="T57" fmla="*/ 0 h 261"/>
                <a:gd name="T58" fmla="*/ 264 w 264"/>
                <a:gd name="T59" fmla="*/ 9 h 261"/>
                <a:gd name="T60" fmla="*/ 232 w 264"/>
                <a:gd name="T61" fmla="*/ 2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4" h="261">
                  <a:moveTo>
                    <a:pt x="232" y="28"/>
                  </a:moveTo>
                  <a:cubicBezTo>
                    <a:pt x="228" y="36"/>
                    <a:pt x="233" y="64"/>
                    <a:pt x="234" y="73"/>
                  </a:cubicBezTo>
                  <a:cubicBezTo>
                    <a:pt x="238" y="112"/>
                    <a:pt x="243" y="152"/>
                    <a:pt x="250" y="191"/>
                  </a:cubicBezTo>
                  <a:cubicBezTo>
                    <a:pt x="251" y="204"/>
                    <a:pt x="253" y="217"/>
                    <a:pt x="257" y="230"/>
                  </a:cubicBezTo>
                  <a:cubicBezTo>
                    <a:pt x="247" y="234"/>
                    <a:pt x="247" y="234"/>
                    <a:pt x="247" y="234"/>
                  </a:cubicBezTo>
                  <a:cubicBezTo>
                    <a:pt x="244" y="230"/>
                    <a:pt x="239" y="225"/>
                    <a:pt x="235" y="221"/>
                  </a:cubicBezTo>
                  <a:cubicBezTo>
                    <a:pt x="226" y="213"/>
                    <a:pt x="216" y="204"/>
                    <a:pt x="206" y="196"/>
                  </a:cubicBezTo>
                  <a:cubicBezTo>
                    <a:pt x="189" y="183"/>
                    <a:pt x="172" y="168"/>
                    <a:pt x="156" y="155"/>
                  </a:cubicBezTo>
                  <a:cubicBezTo>
                    <a:pt x="122" y="128"/>
                    <a:pt x="88" y="101"/>
                    <a:pt x="54" y="75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61" y="115"/>
                    <a:pt x="66" y="151"/>
                    <a:pt x="72" y="187"/>
                  </a:cubicBezTo>
                  <a:cubicBezTo>
                    <a:pt x="74" y="198"/>
                    <a:pt x="78" y="222"/>
                    <a:pt x="83" y="230"/>
                  </a:cubicBezTo>
                  <a:cubicBezTo>
                    <a:pt x="91" y="240"/>
                    <a:pt x="110" y="238"/>
                    <a:pt x="121" y="238"/>
                  </a:cubicBezTo>
                  <a:cubicBezTo>
                    <a:pt x="123" y="247"/>
                    <a:pt x="123" y="247"/>
                    <a:pt x="123" y="247"/>
                  </a:cubicBezTo>
                  <a:cubicBezTo>
                    <a:pt x="33" y="261"/>
                    <a:pt x="33" y="261"/>
                    <a:pt x="33" y="261"/>
                  </a:cubicBezTo>
                  <a:cubicBezTo>
                    <a:pt x="31" y="252"/>
                    <a:pt x="31" y="252"/>
                    <a:pt x="31" y="252"/>
                  </a:cubicBezTo>
                  <a:cubicBezTo>
                    <a:pt x="40" y="249"/>
                    <a:pt x="55" y="247"/>
                    <a:pt x="60" y="238"/>
                  </a:cubicBezTo>
                  <a:cubicBezTo>
                    <a:pt x="64" y="229"/>
                    <a:pt x="59" y="201"/>
                    <a:pt x="58" y="191"/>
                  </a:cubicBezTo>
                  <a:cubicBezTo>
                    <a:pt x="53" y="155"/>
                    <a:pt x="50" y="120"/>
                    <a:pt x="45" y="85"/>
                  </a:cubicBezTo>
                  <a:cubicBezTo>
                    <a:pt x="40" y="55"/>
                    <a:pt x="29" y="50"/>
                    <a:pt x="1" y="5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5" y="38"/>
                    <a:pt x="71" y="43"/>
                    <a:pt x="76" y="46"/>
                  </a:cubicBezTo>
                  <a:cubicBezTo>
                    <a:pt x="94" y="61"/>
                    <a:pt x="111" y="76"/>
                    <a:pt x="130" y="90"/>
                  </a:cubicBezTo>
                  <a:cubicBezTo>
                    <a:pt x="166" y="119"/>
                    <a:pt x="202" y="147"/>
                    <a:pt x="237" y="174"/>
                  </a:cubicBezTo>
                  <a:cubicBezTo>
                    <a:pt x="221" y="74"/>
                    <a:pt x="221" y="74"/>
                    <a:pt x="221" y="74"/>
                  </a:cubicBezTo>
                  <a:cubicBezTo>
                    <a:pt x="216" y="35"/>
                    <a:pt x="215" y="20"/>
                    <a:pt x="172" y="24"/>
                  </a:cubicBezTo>
                  <a:cubicBezTo>
                    <a:pt x="171" y="14"/>
                    <a:pt x="171" y="14"/>
                    <a:pt x="171" y="14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64" y="9"/>
                    <a:pt x="264" y="9"/>
                    <a:pt x="264" y="9"/>
                  </a:cubicBezTo>
                  <a:cubicBezTo>
                    <a:pt x="249" y="13"/>
                    <a:pt x="237" y="16"/>
                    <a:pt x="232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15A4B45-9540-49AD-AA33-6EE7BB6FF1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2" y="1417"/>
              <a:ext cx="85" cy="127"/>
            </a:xfrm>
            <a:custGeom>
              <a:avLst/>
              <a:gdLst>
                <a:gd name="T0" fmla="*/ 67 w 157"/>
                <a:gd name="T1" fmla="*/ 236 h 237"/>
                <a:gd name="T2" fmla="*/ 49 w 157"/>
                <a:gd name="T3" fmla="*/ 234 h 237"/>
                <a:gd name="T4" fmla="*/ 1 w 157"/>
                <a:gd name="T5" fmla="*/ 220 h 237"/>
                <a:gd name="T6" fmla="*/ 2 w 157"/>
                <a:gd name="T7" fmla="*/ 161 h 237"/>
                <a:gd name="T8" fmla="*/ 12 w 157"/>
                <a:gd name="T9" fmla="*/ 161 h 237"/>
                <a:gd name="T10" fmla="*/ 38 w 157"/>
                <a:gd name="T11" fmla="*/ 216 h 237"/>
                <a:gd name="T12" fmla="*/ 58 w 157"/>
                <a:gd name="T13" fmla="*/ 225 h 237"/>
                <a:gd name="T14" fmla="*/ 108 w 157"/>
                <a:gd name="T15" fmla="*/ 190 h 237"/>
                <a:gd name="T16" fmla="*/ 57 w 157"/>
                <a:gd name="T17" fmla="*/ 123 h 237"/>
                <a:gd name="T18" fmla="*/ 25 w 157"/>
                <a:gd name="T19" fmla="*/ 58 h 237"/>
                <a:gd name="T20" fmla="*/ 104 w 157"/>
                <a:gd name="T21" fmla="*/ 6 h 237"/>
                <a:gd name="T22" fmla="*/ 141 w 157"/>
                <a:gd name="T23" fmla="*/ 19 h 237"/>
                <a:gd name="T24" fmla="*/ 147 w 157"/>
                <a:gd name="T25" fmla="*/ 21 h 237"/>
                <a:gd name="T26" fmla="*/ 156 w 157"/>
                <a:gd name="T27" fmla="*/ 21 h 237"/>
                <a:gd name="T28" fmla="*/ 156 w 157"/>
                <a:gd name="T29" fmla="*/ 40 h 237"/>
                <a:gd name="T30" fmla="*/ 154 w 157"/>
                <a:gd name="T31" fmla="*/ 76 h 237"/>
                <a:gd name="T32" fmla="*/ 145 w 157"/>
                <a:gd name="T33" fmla="*/ 77 h 237"/>
                <a:gd name="T34" fmla="*/ 98 w 157"/>
                <a:gd name="T35" fmla="*/ 18 h 237"/>
                <a:gd name="T36" fmla="*/ 53 w 157"/>
                <a:gd name="T37" fmla="*/ 50 h 237"/>
                <a:gd name="T38" fmla="*/ 82 w 157"/>
                <a:gd name="T39" fmla="*/ 97 h 237"/>
                <a:gd name="T40" fmla="*/ 140 w 157"/>
                <a:gd name="T41" fmla="*/ 185 h 237"/>
                <a:gd name="T42" fmla="*/ 67 w 157"/>
                <a:gd name="T43" fmla="*/ 23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7" h="237">
                  <a:moveTo>
                    <a:pt x="67" y="236"/>
                  </a:moveTo>
                  <a:cubicBezTo>
                    <a:pt x="60" y="236"/>
                    <a:pt x="55" y="235"/>
                    <a:pt x="49" y="234"/>
                  </a:cubicBezTo>
                  <a:cubicBezTo>
                    <a:pt x="33" y="231"/>
                    <a:pt x="16" y="226"/>
                    <a:pt x="1" y="220"/>
                  </a:cubicBezTo>
                  <a:cubicBezTo>
                    <a:pt x="0" y="200"/>
                    <a:pt x="1" y="181"/>
                    <a:pt x="2" y="161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16" y="181"/>
                    <a:pt x="19" y="205"/>
                    <a:pt x="38" y="216"/>
                  </a:cubicBezTo>
                  <a:cubicBezTo>
                    <a:pt x="45" y="220"/>
                    <a:pt x="51" y="223"/>
                    <a:pt x="58" y="225"/>
                  </a:cubicBezTo>
                  <a:cubicBezTo>
                    <a:pt x="81" y="229"/>
                    <a:pt x="104" y="214"/>
                    <a:pt x="108" y="190"/>
                  </a:cubicBezTo>
                  <a:cubicBezTo>
                    <a:pt x="114" y="156"/>
                    <a:pt x="79" y="138"/>
                    <a:pt x="57" y="123"/>
                  </a:cubicBezTo>
                  <a:cubicBezTo>
                    <a:pt x="36" y="107"/>
                    <a:pt x="20" y="85"/>
                    <a:pt x="25" y="58"/>
                  </a:cubicBezTo>
                  <a:cubicBezTo>
                    <a:pt x="30" y="21"/>
                    <a:pt x="69" y="0"/>
                    <a:pt x="104" y="6"/>
                  </a:cubicBezTo>
                  <a:cubicBezTo>
                    <a:pt x="117" y="8"/>
                    <a:pt x="129" y="15"/>
                    <a:pt x="141" y="19"/>
                  </a:cubicBezTo>
                  <a:cubicBezTo>
                    <a:pt x="143" y="20"/>
                    <a:pt x="144" y="20"/>
                    <a:pt x="147" y="21"/>
                  </a:cubicBezTo>
                  <a:cubicBezTo>
                    <a:pt x="151" y="22"/>
                    <a:pt x="153" y="21"/>
                    <a:pt x="156" y="21"/>
                  </a:cubicBezTo>
                  <a:cubicBezTo>
                    <a:pt x="157" y="27"/>
                    <a:pt x="156" y="33"/>
                    <a:pt x="156" y="40"/>
                  </a:cubicBezTo>
                  <a:cubicBezTo>
                    <a:pt x="154" y="76"/>
                    <a:pt x="154" y="76"/>
                    <a:pt x="154" y="76"/>
                  </a:cubicBezTo>
                  <a:cubicBezTo>
                    <a:pt x="145" y="77"/>
                    <a:pt x="145" y="77"/>
                    <a:pt x="145" y="77"/>
                  </a:cubicBezTo>
                  <a:cubicBezTo>
                    <a:pt x="139" y="51"/>
                    <a:pt x="128" y="24"/>
                    <a:pt x="98" y="18"/>
                  </a:cubicBezTo>
                  <a:cubicBezTo>
                    <a:pt x="76" y="15"/>
                    <a:pt x="57" y="29"/>
                    <a:pt x="53" y="50"/>
                  </a:cubicBezTo>
                  <a:cubicBezTo>
                    <a:pt x="49" y="71"/>
                    <a:pt x="68" y="86"/>
                    <a:pt x="82" y="97"/>
                  </a:cubicBezTo>
                  <a:cubicBezTo>
                    <a:pt x="113" y="122"/>
                    <a:pt x="148" y="139"/>
                    <a:pt x="140" y="185"/>
                  </a:cubicBezTo>
                  <a:cubicBezTo>
                    <a:pt x="136" y="219"/>
                    <a:pt x="100" y="237"/>
                    <a:pt x="67" y="2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2EB35E8-6694-4DC8-A62A-3184DD161C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6" y="1465"/>
              <a:ext cx="131" cy="131"/>
            </a:xfrm>
            <a:custGeom>
              <a:avLst/>
              <a:gdLst>
                <a:gd name="T0" fmla="*/ 137 w 245"/>
                <a:gd name="T1" fmla="*/ 161 h 243"/>
                <a:gd name="T2" fmla="*/ 114 w 245"/>
                <a:gd name="T3" fmla="*/ 147 h 243"/>
                <a:gd name="T4" fmla="*/ 117 w 245"/>
                <a:gd name="T5" fmla="*/ 141 h 243"/>
                <a:gd name="T6" fmla="*/ 131 w 245"/>
                <a:gd name="T7" fmla="*/ 149 h 243"/>
                <a:gd name="T8" fmla="*/ 146 w 245"/>
                <a:gd name="T9" fmla="*/ 154 h 243"/>
                <a:gd name="T10" fmla="*/ 197 w 245"/>
                <a:gd name="T11" fmla="*/ 120 h 243"/>
                <a:gd name="T12" fmla="*/ 196 w 245"/>
                <a:gd name="T13" fmla="*/ 66 h 243"/>
                <a:gd name="T14" fmla="*/ 169 w 245"/>
                <a:gd name="T15" fmla="*/ 44 h 243"/>
                <a:gd name="T16" fmla="*/ 155 w 245"/>
                <a:gd name="T17" fmla="*/ 38 h 243"/>
                <a:gd name="T18" fmla="*/ 134 w 245"/>
                <a:gd name="T19" fmla="*/ 77 h 243"/>
                <a:gd name="T20" fmla="*/ 103 w 245"/>
                <a:gd name="T21" fmla="*/ 141 h 243"/>
                <a:gd name="T22" fmla="*/ 75 w 245"/>
                <a:gd name="T23" fmla="*/ 198 h 243"/>
                <a:gd name="T24" fmla="*/ 71 w 245"/>
                <a:gd name="T25" fmla="*/ 213 h 243"/>
                <a:gd name="T26" fmla="*/ 96 w 245"/>
                <a:gd name="T27" fmla="*/ 234 h 243"/>
                <a:gd name="T28" fmla="*/ 91 w 245"/>
                <a:gd name="T29" fmla="*/ 243 h 243"/>
                <a:gd name="T30" fmla="*/ 30 w 245"/>
                <a:gd name="T31" fmla="*/ 213 h 243"/>
                <a:gd name="T32" fmla="*/ 0 w 245"/>
                <a:gd name="T33" fmla="*/ 199 h 243"/>
                <a:gd name="T34" fmla="*/ 5 w 245"/>
                <a:gd name="T35" fmla="*/ 190 h 243"/>
                <a:gd name="T36" fmla="*/ 50 w 245"/>
                <a:gd name="T37" fmla="*/ 175 h 243"/>
                <a:gd name="T38" fmla="*/ 108 w 245"/>
                <a:gd name="T39" fmla="*/ 56 h 243"/>
                <a:gd name="T40" fmla="*/ 118 w 245"/>
                <a:gd name="T41" fmla="*/ 27 h 243"/>
                <a:gd name="T42" fmla="*/ 97 w 245"/>
                <a:gd name="T43" fmla="*/ 8 h 243"/>
                <a:gd name="T44" fmla="*/ 100 w 245"/>
                <a:gd name="T45" fmla="*/ 0 h 243"/>
                <a:gd name="T46" fmla="*/ 126 w 245"/>
                <a:gd name="T47" fmla="*/ 13 h 243"/>
                <a:gd name="T48" fmla="*/ 183 w 245"/>
                <a:gd name="T49" fmla="*/ 39 h 243"/>
                <a:gd name="T50" fmla="*/ 188 w 245"/>
                <a:gd name="T51" fmla="*/ 41 h 243"/>
                <a:gd name="T52" fmla="*/ 226 w 245"/>
                <a:gd name="T53" fmla="*/ 133 h 243"/>
                <a:gd name="T54" fmla="*/ 137 w 245"/>
                <a:gd name="T55" fmla="*/ 16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243">
                  <a:moveTo>
                    <a:pt x="137" y="161"/>
                  </a:moveTo>
                  <a:cubicBezTo>
                    <a:pt x="129" y="157"/>
                    <a:pt x="121" y="152"/>
                    <a:pt x="114" y="147"/>
                  </a:cubicBezTo>
                  <a:cubicBezTo>
                    <a:pt x="117" y="141"/>
                    <a:pt x="117" y="141"/>
                    <a:pt x="117" y="141"/>
                  </a:cubicBezTo>
                  <a:cubicBezTo>
                    <a:pt x="122" y="143"/>
                    <a:pt x="127" y="146"/>
                    <a:pt x="131" y="149"/>
                  </a:cubicBezTo>
                  <a:cubicBezTo>
                    <a:pt x="136" y="151"/>
                    <a:pt x="141" y="153"/>
                    <a:pt x="146" y="154"/>
                  </a:cubicBezTo>
                  <a:cubicBezTo>
                    <a:pt x="167" y="157"/>
                    <a:pt x="189" y="138"/>
                    <a:pt x="197" y="120"/>
                  </a:cubicBezTo>
                  <a:cubicBezTo>
                    <a:pt x="205" y="104"/>
                    <a:pt x="206" y="82"/>
                    <a:pt x="196" y="66"/>
                  </a:cubicBezTo>
                  <a:cubicBezTo>
                    <a:pt x="191" y="57"/>
                    <a:pt x="178" y="48"/>
                    <a:pt x="169" y="44"/>
                  </a:cubicBezTo>
                  <a:cubicBezTo>
                    <a:pt x="164" y="42"/>
                    <a:pt x="160" y="40"/>
                    <a:pt x="155" y="38"/>
                  </a:cubicBezTo>
                  <a:cubicBezTo>
                    <a:pt x="149" y="45"/>
                    <a:pt x="139" y="68"/>
                    <a:pt x="134" y="77"/>
                  </a:cubicBezTo>
                  <a:cubicBezTo>
                    <a:pt x="124" y="98"/>
                    <a:pt x="114" y="120"/>
                    <a:pt x="103" y="141"/>
                  </a:cubicBezTo>
                  <a:cubicBezTo>
                    <a:pt x="94" y="160"/>
                    <a:pt x="84" y="179"/>
                    <a:pt x="75" y="198"/>
                  </a:cubicBezTo>
                  <a:cubicBezTo>
                    <a:pt x="73" y="203"/>
                    <a:pt x="70" y="208"/>
                    <a:pt x="71" y="213"/>
                  </a:cubicBezTo>
                  <a:cubicBezTo>
                    <a:pt x="73" y="222"/>
                    <a:pt x="88" y="231"/>
                    <a:pt x="96" y="234"/>
                  </a:cubicBezTo>
                  <a:cubicBezTo>
                    <a:pt x="91" y="243"/>
                    <a:pt x="91" y="243"/>
                    <a:pt x="91" y="243"/>
                  </a:cubicBezTo>
                  <a:cubicBezTo>
                    <a:pt x="70" y="233"/>
                    <a:pt x="51" y="222"/>
                    <a:pt x="30" y="213"/>
                  </a:cubicBezTo>
                  <a:cubicBezTo>
                    <a:pt x="21" y="208"/>
                    <a:pt x="10" y="203"/>
                    <a:pt x="0" y="199"/>
                  </a:cubicBezTo>
                  <a:cubicBezTo>
                    <a:pt x="5" y="190"/>
                    <a:pt x="5" y="190"/>
                    <a:pt x="5" y="190"/>
                  </a:cubicBezTo>
                  <a:cubicBezTo>
                    <a:pt x="31" y="200"/>
                    <a:pt x="36" y="204"/>
                    <a:pt x="50" y="175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1" y="49"/>
                    <a:pt x="120" y="33"/>
                    <a:pt x="118" y="27"/>
                  </a:cubicBezTo>
                  <a:cubicBezTo>
                    <a:pt x="116" y="18"/>
                    <a:pt x="103" y="13"/>
                    <a:pt x="97" y="8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9" y="4"/>
                    <a:pt x="117" y="9"/>
                    <a:pt x="126" y="13"/>
                  </a:cubicBezTo>
                  <a:cubicBezTo>
                    <a:pt x="145" y="22"/>
                    <a:pt x="164" y="31"/>
                    <a:pt x="183" y="39"/>
                  </a:cubicBezTo>
                  <a:cubicBezTo>
                    <a:pt x="185" y="40"/>
                    <a:pt x="186" y="41"/>
                    <a:pt x="188" y="41"/>
                  </a:cubicBezTo>
                  <a:cubicBezTo>
                    <a:pt x="223" y="59"/>
                    <a:pt x="245" y="95"/>
                    <a:pt x="226" y="133"/>
                  </a:cubicBezTo>
                  <a:cubicBezTo>
                    <a:pt x="211" y="166"/>
                    <a:pt x="168" y="176"/>
                    <a:pt x="137" y="1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F445D23C-3AA5-4002-98AA-238C890A5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2" y="1573"/>
              <a:ext cx="150" cy="151"/>
            </a:xfrm>
            <a:custGeom>
              <a:avLst/>
              <a:gdLst>
                <a:gd name="T0" fmla="*/ 139 w 280"/>
                <a:gd name="T1" fmla="*/ 282 h 282"/>
                <a:gd name="T2" fmla="*/ 51 w 280"/>
                <a:gd name="T3" fmla="*/ 198 h 282"/>
                <a:gd name="T4" fmla="*/ 35 w 280"/>
                <a:gd name="T5" fmla="*/ 183 h 282"/>
                <a:gd name="T6" fmla="*/ 0 w 280"/>
                <a:gd name="T7" fmla="*/ 151 h 282"/>
                <a:gd name="T8" fmla="*/ 7 w 280"/>
                <a:gd name="T9" fmla="*/ 144 h 282"/>
                <a:gd name="T10" fmla="*/ 9 w 280"/>
                <a:gd name="T11" fmla="*/ 146 h 282"/>
                <a:gd name="T12" fmla="*/ 42 w 280"/>
                <a:gd name="T13" fmla="*/ 168 h 282"/>
                <a:gd name="T14" fmla="*/ 72 w 280"/>
                <a:gd name="T15" fmla="*/ 144 h 282"/>
                <a:gd name="T16" fmla="*/ 163 w 280"/>
                <a:gd name="T17" fmla="*/ 49 h 282"/>
                <a:gd name="T18" fmla="*/ 159 w 280"/>
                <a:gd name="T19" fmla="*/ 6 h 282"/>
                <a:gd name="T20" fmla="*/ 166 w 280"/>
                <a:gd name="T21" fmla="*/ 0 h 282"/>
                <a:gd name="T22" fmla="*/ 202 w 280"/>
                <a:gd name="T23" fmla="*/ 35 h 282"/>
                <a:gd name="T24" fmla="*/ 263 w 280"/>
                <a:gd name="T25" fmla="*/ 89 h 282"/>
                <a:gd name="T26" fmla="*/ 280 w 280"/>
                <a:gd name="T27" fmla="*/ 106 h 282"/>
                <a:gd name="T28" fmla="*/ 260 w 280"/>
                <a:gd name="T29" fmla="*/ 156 h 282"/>
                <a:gd name="T30" fmla="*/ 251 w 280"/>
                <a:gd name="T31" fmla="*/ 152 h 282"/>
                <a:gd name="T32" fmla="*/ 218 w 280"/>
                <a:gd name="T33" fmla="*/ 62 h 282"/>
                <a:gd name="T34" fmla="*/ 205 w 280"/>
                <a:gd name="T35" fmla="*/ 52 h 282"/>
                <a:gd name="T36" fmla="*/ 194 w 280"/>
                <a:gd name="T37" fmla="*/ 64 h 282"/>
                <a:gd name="T38" fmla="*/ 143 w 280"/>
                <a:gd name="T39" fmla="*/ 115 h 282"/>
                <a:gd name="T40" fmla="*/ 139 w 280"/>
                <a:gd name="T41" fmla="*/ 119 h 282"/>
                <a:gd name="T42" fmla="*/ 143 w 280"/>
                <a:gd name="T43" fmla="*/ 123 h 282"/>
                <a:gd name="T44" fmla="*/ 168 w 280"/>
                <a:gd name="T45" fmla="*/ 144 h 282"/>
                <a:gd name="T46" fmla="*/ 206 w 280"/>
                <a:gd name="T47" fmla="*/ 136 h 282"/>
                <a:gd name="T48" fmla="*/ 213 w 280"/>
                <a:gd name="T49" fmla="*/ 142 h 282"/>
                <a:gd name="T50" fmla="*/ 161 w 280"/>
                <a:gd name="T51" fmla="*/ 195 h 282"/>
                <a:gd name="T52" fmla="*/ 154 w 280"/>
                <a:gd name="T53" fmla="*/ 189 h 282"/>
                <a:gd name="T54" fmla="*/ 167 w 280"/>
                <a:gd name="T55" fmla="*/ 165 h 282"/>
                <a:gd name="T56" fmla="*/ 137 w 280"/>
                <a:gd name="T57" fmla="*/ 128 h 282"/>
                <a:gd name="T58" fmla="*/ 133 w 280"/>
                <a:gd name="T59" fmla="*/ 126 h 282"/>
                <a:gd name="T60" fmla="*/ 123 w 280"/>
                <a:gd name="T61" fmla="*/ 134 h 282"/>
                <a:gd name="T62" fmla="*/ 90 w 280"/>
                <a:gd name="T63" fmla="*/ 169 h 282"/>
                <a:gd name="T64" fmla="*/ 67 w 280"/>
                <a:gd name="T65" fmla="*/ 195 h 282"/>
                <a:gd name="T66" fmla="*/ 96 w 280"/>
                <a:gd name="T67" fmla="*/ 229 h 282"/>
                <a:gd name="T68" fmla="*/ 121 w 280"/>
                <a:gd name="T69" fmla="*/ 246 h 282"/>
                <a:gd name="T70" fmla="*/ 182 w 280"/>
                <a:gd name="T71" fmla="*/ 235 h 282"/>
                <a:gd name="T72" fmla="*/ 186 w 280"/>
                <a:gd name="T73" fmla="*/ 240 h 282"/>
                <a:gd name="T74" fmla="*/ 139 w 280"/>
                <a:gd name="T75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0" h="282">
                  <a:moveTo>
                    <a:pt x="139" y="282"/>
                  </a:moveTo>
                  <a:cubicBezTo>
                    <a:pt x="110" y="254"/>
                    <a:pt x="81" y="226"/>
                    <a:pt x="51" y="198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24" y="173"/>
                    <a:pt x="12" y="161"/>
                    <a:pt x="0" y="151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15" y="153"/>
                    <a:pt x="32" y="170"/>
                    <a:pt x="42" y="168"/>
                  </a:cubicBezTo>
                  <a:cubicBezTo>
                    <a:pt x="51" y="166"/>
                    <a:pt x="65" y="151"/>
                    <a:pt x="72" y="144"/>
                  </a:cubicBezTo>
                  <a:cubicBezTo>
                    <a:pt x="102" y="112"/>
                    <a:pt x="132" y="80"/>
                    <a:pt x="163" y="49"/>
                  </a:cubicBezTo>
                  <a:cubicBezTo>
                    <a:pt x="182" y="29"/>
                    <a:pt x="176" y="23"/>
                    <a:pt x="159" y="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78" y="12"/>
                    <a:pt x="190" y="24"/>
                    <a:pt x="202" y="35"/>
                  </a:cubicBezTo>
                  <a:cubicBezTo>
                    <a:pt x="222" y="54"/>
                    <a:pt x="244" y="70"/>
                    <a:pt x="263" y="89"/>
                  </a:cubicBezTo>
                  <a:cubicBezTo>
                    <a:pt x="269" y="95"/>
                    <a:pt x="275" y="100"/>
                    <a:pt x="280" y="106"/>
                  </a:cubicBezTo>
                  <a:cubicBezTo>
                    <a:pt x="274" y="123"/>
                    <a:pt x="268" y="140"/>
                    <a:pt x="260" y="156"/>
                  </a:cubicBezTo>
                  <a:cubicBezTo>
                    <a:pt x="251" y="152"/>
                    <a:pt x="251" y="152"/>
                    <a:pt x="251" y="152"/>
                  </a:cubicBezTo>
                  <a:cubicBezTo>
                    <a:pt x="262" y="108"/>
                    <a:pt x="250" y="92"/>
                    <a:pt x="218" y="62"/>
                  </a:cubicBezTo>
                  <a:cubicBezTo>
                    <a:pt x="215" y="60"/>
                    <a:pt x="209" y="52"/>
                    <a:pt x="205" y="52"/>
                  </a:cubicBezTo>
                  <a:cubicBezTo>
                    <a:pt x="200" y="55"/>
                    <a:pt x="198" y="60"/>
                    <a:pt x="194" y="64"/>
                  </a:cubicBezTo>
                  <a:cubicBezTo>
                    <a:pt x="177" y="81"/>
                    <a:pt x="160" y="98"/>
                    <a:pt x="143" y="115"/>
                  </a:cubicBezTo>
                  <a:cubicBezTo>
                    <a:pt x="142" y="116"/>
                    <a:pt x="140" y="118"/>
                    <a:pt x="139" y="119"/>
                  </a:cubicBezTo>
                  <a:cubicBezTo>
                    <a:pt x="140" y="120"/>
                    <a:pt x="142" y="122"/>
                    <a:pt x="143" y="123"/>
                  </a:cubicBezTo>
                  <a:cubicBezTo>
                    <a:pt x="151" y="130"/>
                    <a:pt x="159" y="139"/>
                    <a:pt x="168" y="144"/>
                  </a:cubicBezTo>
                  <a:cubicBezTo>
                    <a:pt x="184" y="154"/>
                    <a:pt x="194" y="145"/>
                    <a:pt x="206" y="136"/>
                  </a:cubicBezTo>
                  <a:cubicBezTo>
                    <a:pt x="213" y="142"/>
                    <a:pt x="213" y="142"/>
                    <a:pt x="213" y="142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54" y="189"/>
                    <a:pt x="154" y="189"/>
                    <a:pt x="154" y="189"/>
                  </a:cubicBezTo>
                  <a:cubicBezTo>
                    <a:pt x="160" y="182"/>
                    <a:pt x="167" y="174"/>
                    <a:pt x="167" y="165"/>
                  </a:cubicBezTo>
                  <a:cubicBezTo>
                    <a:pt x="167" y="155"/>
                    <a:pt x="145" y="136"/>
                    <a:pt x="137" y="128"/>
                  </a:cubicBezTo>
                  <a:cubicBezTo>
                    <a:pt x="136" y="127"/>
                    <a:pt x="134" y="126"/>
                    <a:pt x="133" y="126"/>
                  </a:cubicBezTo>
                  <a:cubicBezTo>
                    <a:pt x="132" y="126"/>
                    <a:pt x="125" y="133"/>
                    <a:pt x="123" y="134"/>
                  </a:cubicBezTo>
                  <a:cubicBezTo>
                    <a:pt x="90" y="169"/>
                    <a:pt x="90" y="169"/>
                    <a:pt x="90" y="169"/>
                  </a:cubicBezTo>
                  <a:cubicBezTo>
                    <a:pt x="88" y="172"/>
                    <a:pt x="68" y="193"/>
                    <a:pt x="67" y="195"/>
                  </a:cubicBezTo>
                  <a:cubicBezTo>
                    <a:pt x="66" y="200"/>
                    <a:pt x="91" y="224"/>
                    <a:pt x="96" y="229"/>
                  </a:cubicBezTo>
                  <a:cubicBezTo>
                    <a:pt x="104" y="235"/>
                    <a:pt x="112" y="242"/>
                    <a:pt x="121" y="246"/>
                  </a:cubicBezTo>
                  <a:cubicBezTo>
                    <a:pt x="138" y="253"/>
                    <a:pt x="167" y="242"/>
                    <a:pt x="182" y="235"/>
                  </a:cubicBezTo>
                  <a:cubicBezTo>
                    <a:pt x="186" y="240"/>
                    <a:pt x="186" y="240"/>
                    <a:pt x="186" y="240"/>
                  </a:cubicBezTo>
                  <a:cubicBezTo>
                    <a:pt x="172" y="255"/>
                    <a:pt x="156" y="270"/>
                    <a:pt x="139" y="2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DB3CEA9-E41C-40C7-B3C5-6D6053ACC9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03" y="1740"/>
              <a:ext cx="159" cy="164"/>
            </a:xfrm>
            <a:custGeom>
              <a:avLst/>
              <a:gdLst>
                <a:gd name="T0" fmla="*/ 87 w 296"/>
                <a:gd name="T1" fmla="*/ 264 h 306"/>
                <a:gd name="T2" fmla="*/ 63 w 296"/>
                <a:gd name="T3" fmla="*/ 222 h 306"/>
                <a:gd name="T4" fmla="*/ 72 w 296"/>
                <a:gd name="T5" fmla="*/ 217 h 306"/>
                <a:gd name="T6" fmla="*/ 88 w 296"/>
                <a:gd name="T7" fmla="*/ 233 h 306"/>
                <a:gd name="T8" fmla="*/ 97 w 296"/>
                <a:gd name="T9" fmla="*/ 215 h 306"/>
                <a:gd name="T10" fmla="*/ 122 w 296"/>
                <a:gd name="T11" fmla="*/ 147 h 306"/>
                <a:gd name="T12" fmla="*/ 128 w 296"/>
                <a:gd name="T13" fmla="*/ 124 h 306"/>
                <a:gd name="T14" fmla="*/ 127 w 296"/>
                <a:gd name="T15" fmla="*/ 121 h 306"/>
                <a:gd name="T16" fmla="*/ 123 w 296"/>
                <a:gd name="T17" fmla="*/ 113 h 306"/>
                <a:gd name="T18" fmla="*/ 62 w 296"/>
                <a:gd name="T19" fmla="*/ 145 h 306"/>
                <a:gd name="T20" fmla="*/ 48 w 296"/>
                <a:gd name="T21" fmla="*/ 156 h 306"/>
                <a:gd name="T22" fmla="*/ 54 w 296"/>
                <a:gd name="T23" fmla="*/ 186 h 306"/>
                <a:gd name="T24" fmla="*/ 46 w 296"/>
                <a:gd name="T25" fmla="*/ 191 h 306"/>
                <a:gd name="T26" fmla="*/ 20 w 296"/>
                <a:gd name="T27" fmla="*/ 141 h 306"/>
                <a:gd name="T28" fmla="*/ 0 w 296"/>
                <a:gd name="T29" fmla="*/ 106 h 306"/>
                <a:gd name="T30" fmla="*/ 9 w 296"/>
                <a:gd name="T31" fmla="*/ 101 h 306"/>
                <a:gd name="T32" fmla="*/ 29 w 296"/>
                <a:gd name="T33" fmla="*/ 123 h 306"/>
                <a:gd name="T34" fmla="*/ 58 w 296"/>
                <a:gd name="T35" fmla="*/ 111 h 306"/>
                <a:gd name="T36" fmla="*/ 132 w 296"/>
                <a:gd name="T37" fmla="*/ 73 h 306"/>
                <a:gd name="T38" fmla="*/ 196 w 296"/>
                <a:gd name="T39" fmla="*/ 34 h 306"/>
                <a:gd name="T40" fmla="*/ 187 w 296"/>
                <a:gd name="T41" fmla="*/ 5 h 306"/>
                <a:gd name="T42" fmla="*/ 196 w 296"/>
                <a:gd name="T43" fmla="*/ 0 h 306"/>
                <a:gd name="T44" fmla="*/ 243 w 296"/>
                <a:gd name="T45" fmla="*/ 88 h 306"/>
                <a:gd name="T46" fmla="*/ 234 w 296"/>
                <a:gd name="T47" fmla="*/ 93 h 306"/>
                <a:gd name="T48" fmla="*/ 217 w 296"/>
                <a:gd name="T49" fmla="*/ 70 h 306"/>
                <a:gd name="T50" fmla="*/ 187 w 296"/>
                <a:gd name="T51" fmla="*/ 80 h 306"/>
                <a:gd name="T52" fmla="*/ 174 w 296"/>
                <a:gd name="T53" fmla="*/ 87 h 306"/>
                <a:gd name="T54" fmla="*/ 132 w 296"/>
                <a:gd name="T55" fmla="*/ 109 h 306"/>
                <a:gd name="T56" fmla="*/ 133 w 296"/>
                <a:gd name="T57" fmla="*/ 111 h 306"/>
                <a:gd name="T58" fmla="*/ 173 w 296"/>
                <a:gd name="T59" fmla="*/ 132 h 306"/>
                <a:gd name="T60" fmla="*/ 249 w 296"/>
                <a:gd name="T61" fmla="*/ 144 h 306"/>
                <a:gd name="T62" fmla="*/ 247 w 296"/>
                <a:gd name="T63" fmla="*/ 118 h 306"/>
                <a:gd name="T64" fmla="*/ 255 w 296"/>
                <a:gd name="T65" fmla="*/ 113 h 306"/>
                <a:gd name="T66" fmla="*/ 296 w 296"/>
                <a:gd name="T67" fmla="*/ 190 h 306"/>
                <a:gd name="T68" fmla="*/ 288 w 296"/>
                <a:gd name="T69" fmla="*/ 195 h 306"/>
                <a:gd name="T70" fmla="*/ 243 w 296"/>
                <a:gd name="T71" fmla="*/ 162 h 306"/>
                <a:gd name="T72" fmla="*/ 200 w 296"/>
                <a:gd name="T73" fmla="*/ 151 h 306"/>
                <a:gd name="T74" fmla="*/ 156 w 296"/>
                <a:gd name="T75" fmla="*/ 140 h 306"/>
                <a:gd name="T76" fmla="*/ 140 w 296"/>
                <a:gd name="T77" fmla="*/ 186 h 306"/>
                <a:gd name="T78" fmla="*/ 119 w 296"/>
                <a:gd name="T79" fmla="*/ 248 h 306"/>
                <a:gd name="T80" fmla="*/ 109 w 296"/>
                <a:gd name="T81" fmla="*/ 283 h 306"/>
                <a:gd name="T82" fmla="*/ 113 w 296"/>
                <a:gd name="T83" fmla="*/ 301 h 306"/>
                <a:gd name="T84" fmla="*/ 105 w 296"/>
                <a:gd name="T85" fmla="*/ 306 h 306"/>
                <a:gd name="T86" fmla="*/ 87 w 296"/>
                <a:gd name="T87" fmla="*/ 26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6" h="306">
                  <a:moveTo>
                    <a:pt x="87" y="264"/>
                  </a:moveTo>
                  <a:cubicBezTo>
                    <a:pt x="79" y="250"/>
                    <a:pt x="72" y="235"/>
                    <a:pt x="63" y="222"/>
                  </a:cubicBezTo>
                  <a:cubicBezTo>
                    <a:pt x="72" y="217"/>
                    <a:pt x="72" y="217"/>
                    <a:pt x="72" y="217"/>
                  </a:cubicBezTo>
                  <a:cubicBezTo>
                    <a:pt x="74" y="221"/>
                    <a:pt x="81" y="237"/>
                    <a:pt x="88" y="233"/>
                  </a:cubicBezTo>
                  <a:cubicBezTo>
                    <a:pt x="93" y="231"/>
                    <a:pt x="95" y="219"/>
                    <a:pt x="97" y="215"/>
                  </a:cubicBezTo>
                  <a:cubicBezTo>
                    <a:pt x="106" y="192"/>
                    <a:pt x="113" y="170"/>
                    <a:pt x="122" y="147"/>
                  </a:cubicBezTo>
                  <a:cubicBezTo>
                    <a:pt x="123" y="141"/>
                    <a:pt x="129" y="129"/>
                    <a:pt x="128" y="124"/>
                  </a:cubicBezTo>
                  <a:cubicBezTo>
                    <a:pt x="128" y="123"/>
                    <a:pt x="127" y="122"/>
                    <a:pt x="127" y="121"/>
                  </a:cubicBezTo>
                  <a:cubicBezTo>
                    <a:pt x="125" y="118"/>
                    <a:pt x="124" y="115"/>
                    <a:pt x="123" y="113"/>
                  </a:cubicBezTo>
                  <a:cubicBezTo>
                    <a:pt x="62" y="145"/>
                    <a:pt x="62" y="145"/>
                    <a:pt x="62" y="145"/>
                  </a:cubicBezTo>
                  <a:cubicBezTo>
                    <a:pt x="58" y="148"/>
                    <a:pt x="51" y="151"/>
                    <a:pt x="48" y="156"/>
                  </a:cubicBezTo>
                  <a:cubicBezTo>
                    <a:pt x="45" y="165"/>
                    <a:pt x="50" y="178"/>
                    <a:pt x="54" y="186"/>
                  </a:cubicBezTo>
                  <a:cubicBezTo>
                    <a:pt x="46" y="191"/>
                    <a:pt x="46" y="191"/>
                    <a:pt x="46" y="191"/>
                  </a:cubicBezTo>
                  <a:cubicBezTo>
                    <a:pt x="37" y="174"/>
                    <a:pt x="29" y="157"/>
                    <a:pt x="20" y="141"/>
                  </a:cubicBezTo>
                  <a:cubicBezTo>
                    <a:pt x="14" y="129"/>
                    <a:pt x="7" y="117"/>
                    <a:pt x="0" y="106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14" y="108"/>
                    <a:pt x="19" y="121"/>
                    <a:pt x="29" y="123"/>
                  </a:cubicBezTo>
                  <a:cubicBezTo>
                    <a:pt x="36" y="124"/>
                    <a:pt x="51" y="114"/>
                    <a:pt x="58" y="111"/>
                  </a:cubicBezTo>
                  <a:cubicBezTo>
                    <a:pt x="82" y="98"/>
                    <a:pt x="107" y="86"/>
                    <a:pt x="132" y="73"/>
                  </a:cubicBezTo>
                  <a:cubicBezTo>
                    <a:pt x="143" y="67"/>
                    <a:pt x="192" y="43"/>
                    <a:pt x="196" y="34"/>
                  </a:cubicBezTo>
                  <a:cubicBezTo>
                    <a:pt x="199" y="27"/>
                    <a:pt x="190" y="13"/>
                    <a:pt x="187" y="5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43" y="88"/>
                    <a:pt x="243" y="88"/>
                    <a:pt x="243" y="88"/>
                  </a:cubicBezTo>
                  <a:cubicBezTo>
                    <a:pt x="234" y="93"/>
                    <a:pt x="234" y="93"/>
                    <a:pt x="234" y="93"/>
                  </a:cubicBezTo>
                  <a:cubicBezTo>
                    <a:pt x="230" y="85"/>
                    <a:pt x="226" y="74"/>
                    <a:pt x="217" y="70"/>
                  </a:cubicBezTo>
                  <a:cubicBezTo>
                    <a:pt x="210" y="66"/>
                    <a:pt x="194" y="77"/>
                    <a:pt x="187" y="80"/>
                  </a:cubicBezTo>
                  <a:cubicBezTo>
                    <a:pt x="184" y="82"/>
                    <a:pt x="178" y="85"/>
                    <a:pt x="174" y="87"/>
                  </a:cubicBezTo>
                  <a:cubicBezTo>
                    <a:pt x="160" y="94"/>
                    <a:pt x="146" y="102"/>
                    <a:pt x="132" y="109"/>
                  </a:cubicBezTo>
                  <a:cubicBezTo>
                    <a:pt x="133" y="111"/>
                    <a:pt x="133" y="111"/>
                    <a:pt x="133" y="111"/>
                  </a:cubicBezTo>
                  <a:cubicBezTo>
                    <a:pt x="140" y="125"/>
                    <a:pt x="159" y="128"/>
                    <a:pt x="173" y="132"/>
                  </a:cubicBezTo>
                  <a:cubicBezTo>
                    <a:pt x="187" y="136"/>
                    <a:pt x="238" y="150"/>
                    <a:pt x="249" y="144"/>
                  </a:cubicBezTo>
                  <a:cubicBezTo>
                    <a:pt x="258" y="140"/>
                    <a:pt x="249" y="124"/>
                    <a:pt x="247" y="118"/>
                  </a:cubicBezTo>
                  <a:cubicBezTo>
                    <a:pt x="255" y="113"/>
                    <a:pt x="255" y="113"/>
                    <a:pt x="255" y="113"/>
                  </a:cubicBezTo>
                  <a:cubicBezTo>
                    <a:pt x="296" y="190"/>
                    <a:pt x="296" y="190"/>
                    <a:pt x="296" y="190"/>
                  </a:cubicBezTo>
                  <a:cubicBezTo>
                    <a:pt x="288" y="195"/>
                    <a:pt x="288" y="195"/>
                    <a:pt x="288" y="195"/>
                  </a:cubicBezTo>
                  <a:cubicBezTo>
                    <a:pt x="272" y="170"/>
                    <a:pt x="270" y="170"/>
                    <a:pt x="243" y="162"/>
                  </a:cubicBezTo>
                  <a:cubicBezTo>
                    <a:pt x="229" y="157"/>
                    <a:pt x="214" y="155"/>
                    <a:pt x="200" y="151"/>
                  </a:cubicBezTo>
                  <a:cubicBezTo>
                    <a:pt x="186" y="147"/>
                    <a:pt x="171" y="144"/>
                    <a:pt x="156" y="140"/>
                  </a:cubicBezTo>
                  <a:cubicBezTo>
                    <a:pt x="152" y="155"/>
                    <a:pt x="146" y="171"/>
                    <a:pt x="140" y="186"/>
                  </a:cubicBezTo>
                  <a:cubicBezTo>
                    <a:pt x="133" y="207"/>
                    <a:pt x="126" y="228"/>
                    <a:pt x="119" y="248"/>
                  </a:cubicBezTo>
                  <a:cubicBezTo>
                    <a:pt x="116" y="256"/>
                    <a:pt x="109" y="276"/>
                    <a:pt x="109" y="283"/>
                  </a:cubicBezTo>
                  <a:cubicBezTo>
                    <a:pt x="109" y="291"/>
                    <a:pt x="110" y="294"/>
                    <a:pt x="113" y="301"/>
                  </a:cubicBezTo>
                  <a:cubicBezTo>
                    <a:pt x="105" y="306"/>
                    <a:pt x="105" y="306"/>
                    <a:pt x="105" y="306"/>
                  </a:cubicBezTo>
                  <a:cubicBezTo>
                    <a:pt x="101" y="290"/>
                    <a:pt x="93" y="277"/>
                    <a:pt x="87" y="2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E8B5349-9897-4A93-AE2E-2CFD3ABED4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7" y="1957"/>
              <a:ext cx="136" cy="110"/>
            </a:xfrm>
            <a:custGeom>
              <a:avLst/>
              <a:gdLst>
                <a:gd name="T0" fmla="*/ 187 w 252"/>
                <a:gd name="T1" fmla="*/ 196 h 205"/>
                <a:gd name="T2" fmla="*/ 218 w 252"/>
                <a:gd name="T3" fmla="*/ 180 h 205"/>
                <a:gd name="T4" fmla="*/ 222 w 252"/>
                <a:gd name="T5" fmla="*/ 132 h 205"/>
                <a:gd name="T6" fmla="*/ 219 w 252"/>
                <a:gd name="T7" fmla="*/ 116 h 205"/>
                <a:gd name="T8" fmla="*/ 55 w 252"/>
                <a:gd name="T9" fmla="*/ 141 h 205"/>
                <a:gd name="T10" fmla="*/ 29 w 252"/>
                <a:gd name="T11" fmla="*/ 185 h 205"/>
                <a:gd name="T12" fmla="*/ 18 w 252"/>
                <a:gd name="T13" fmla="*/ 187 h 205"/>
                <a:gd name="T14" fmla="*/ 0 w 252"/>
                <a:gd name="T15" fmla="*/ 79 h 205"/>
                <a:gd name="T16" fmla="*/ 11 w 252"/>
                <a:gd name="T17" fmla="*/ 78 h 205"/>
                <a:gd name="T18" fmla="*/ 25 w 252"/>
                <a:gd name="T19" fmla="*/ 107 h 205"/>
                <a:gd name="T20" fmla="*/ 56 w 252"/>
                <a:gd name="T21" fmla="*/ 106 h 205"/>
                <a:gd name="T22" fmla="*/ 144 w 252"/>
                <a:gd name="T23" fmla="*/ 92 h 205"/>
                <a:gd name="T24" fmla="*/ 213 w 252"/>
                <a:gd name="T25" fmla="*/ 81 h 205"/>
                <a:gd name="T26" fmla="*/ 209 w 252"/>
                <a:gd name="T27" fmla="*/ 60 h 205"/>
                <a:gd name="T28" fmla="*/ 206 w 252"/>
                <a:gd name="T29" fmla="*/ 44 h 205"/>
                <a:gd name="T30" fmla="*/ 157 w 252"/>
                <a:gd name="T31" fmla="*/ 11 h 205"/>
                <a:gd name="T32" fmla="*/ 158 w 252"/>
                <a:gd name="T33" fmla="*/ 0 h 205"/>
                <a:gd name="T34" fmla="*/ 223 w 252"/>
                <a:gd name="T35" fmla="*/ 6 h 205"/>
                <a:gd name="T36" fmla="*/ 223 w 252"/>
                <a:gd name="T37" fmla="*/ 11 h 205"/>
                <a:gd name="T38" fmla="*/ 216 w 252"/>
                <a:gd name="T39" fmla="*/ 37 h 205"/>
                <a:gd name="T40" fmla="*/ 238 w 252"/>
                <a:gd name="T41" fmla="*/ 169 h 205"/>
                <a:gd name="T42" fmla="*/ 252 w 252"/>
                <a:gd name="T43" fmla="*/ 188 h 205"/>
                <a:gd name="T44" fmla="*/ 252 w 252"/>
                <a:gd name="T45" fmla="*/ 193 h 205"/>
                <a:gd name="T46" fmla="*/ 189 w 252"/>
                <a:gd name="T47" fmla="*/ 205 h 205"/>
                <a:gd name="T48" fmla="*/ 187 w 252"/>
                <a:gd name="T49" fmla="*/ 19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2" h="205">
                  <a:moveTo>
                    <a:pt x="187" y="196"/>
                  </a:moveTo>
                  <a:cubicBezTo>
                    <a:pt x="196" y="193"/>
                    <a:pt x="214" y="186"/>
                    <a:pt x="218" y="180"/>
                  </a:cubicBezTo>
                  <a:cubicBezTo>
                    <a:pt x="228" y="167"/>
                    <a:pt x="225" y="147"/>
                    <a:pt x="222" y="132"/>
                  </a:cubicBezTo>
                  <a:cubicBezTo>
                    <a:pt x="221" y="126"/>
                    <a:pt x="220" y="121"/>
                    <a:pt x="219" y="116"/>
                  </a:cubicBezTo>
                  <a:cubicBezTo>
                    <a:pt x="165" y="124"/>
                    <a:pt x="109" y="133"/>
                    <a:pt x="55" y="141"/>
                  </a:cubicBezTo>
                  <a:cubicBezTo>
                    <a:pt x="25" y="146"/>
                    <a:pt x="27" y="159"/>
                    <a:pt x="29" y="185"/>
                  </a:cubicBezTo>
                  <a:cubicBezTo>
                    <a:pt x="18" y="187"/>
                    <a:pt x="18" y="187"/>
                    <a:pt x="18" y="18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3" y="88"/>
                    <a:pt x="14" y="103"/>
                    <a:pt x="25" y="107"/>
                  </a:cubicBezTo>
                  <a:cubicBezTo>
                    <a:pt x="32" y="110"/>
                    <a:pt x="48" y="108"/>
                    <a:pt x="56" y="106"/>
                  </a:cubicBezTo>
                  <a:cubicBezTo>
                    <a:pt x="85" y="102"/>
                    <a:pt x="115" y="97"/>
                    <a:pt x="144" y="92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12" y="75"/>
                    <a:pt x="211" y="68"/>
                    <a:pt x="209" y="60"/>
                  </a:cubicBezTo>
                  <a:cubicBezTo>
                    <a:pt x="208" y="55"/>
                    <a:pt x="207" y="49"/>
                    <a:pt x="206" y="44"/>
                  </a:cubicBezTo>
                  <a:cubicBezTo>
                    <a:pt x="201" y="21"/>
                    <a:pt x="177" y="15"/>
                    <a:pt x="157" y="11"/>
                  </a:cubicBezTo>
                  <a:cubicBezTo>
                    <a:pt x="157" y="7"/>
                    <a:pt x="158" y="4"/>
                    <a:pt x="158" y="0"/>
                  </a:cubicBezTo>
                  <a:cubicBezTo>
                    <a:pt x="223" y="6"/>
                    <a:pt x="223" y="6"/>
                    <a:pt x="223" y="6"/>
                  </a:cubicBezTo>
                  <a:cubicBezTo>
                    <a:pt x="223" y="11"/>
                    <a:pt x="223" y="11"/>
                    <a:pt x="223" y="11"/>
                  </a:cubicBezTo>
                  <a:cubicBezTo>
                    <a:pt x="214" y="18"/>
                    <a:pt x="214" y="27"/>
                    <a:pt x="216" y="37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40" y="180"/>
                    <a:pt x="244" y="183"/>
                    <a:pt x="252" y="188"/>
                  </a:cubicBezTo>
                  <a:cubicBezTo>
                    <a:pt x="252" y="193"/>
                    <a:pt x="252" y="193"/>
                    <a:pt x="252" y="193"/>
                  </a:cubicBezTo>
                  <a:cubicBezTo>
                    <a:pt x="231" y="199"/>
                    <a:pt x="211" y="201"/>
                    <a:pt x="189" y="205"/>
                  </a:cubicBezTo>
                  <a:cubicBezTo>
                    <a:pt x="189" y="202"/>
                    <a:pt x="188" y="199"/>
                    <a:pt x="187" y="1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264086AC-8ECB-4C84-9B80-E843C23BA2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93" y="2165"/>
              <a:ext cx="124" cy="66"/>
            </a:xfrm>
            <a:custGeom>
              <a:avLst/>
              <a:gdLst>
                <a:gd name="T0" fmla="*/ 204 w 230"/>
                <a:gd name="T1" fmla="*/ 90 h 123"/>
                <a:gd name="T2" fmla="*/ 155 w 230"/>
                <a:gd name="T3" fmla="*/ 82 h 123"/>
                <a:gd name="T4" fmla="*/ 52 w 230"/>
                <a:gd name="T5" fmla="*/ 71 h 123"/>
                <a:gd name="T6" fmla="*/ 9 w 230"/>
                <a:gd name="T7" fmla="*/ 100 h 123"/>
                <a:gd name="T8" fmla="*/ 0 w 230"/>
                <a:gd name="T9" fmla="*/ 99 h 123"/>
                <a:gd name="T10" fmla="*/ 11 w 230"/>
                <a:gd name="T11" fmla="*/ 0 h 123"/>
                <a:gd name="T12" fmla="*/ 20 w 230"/>
                <a:gd name="T13" fmla="*/ 1 h 123"/>
                <a:gd name="T14" fmla="*/ 56 w 230"/>
                <a:gd name="T15" fmla="*/ 37 h 123"/>
                <a:gd name="T16" fmla="*/ 172 w 230"/>
                <a:gd name="T17" fmla="*/ 51 h 123"/>
                <a:gd name="T18" fmla="*/ 191 w 230"/>
                <a:gd name="T19" fmla="*/ 54 h 123"/>
                <a:gd name="T20" fmla="*/ 220 w 230"/>
                <a:gd name="T21" fmla="*/ 24 h 123"/>
                <a:gd name="T22" fmla="*/ 230 w 230"/>
                <a:gd name="T23" fmla="*/ 25 h 123"/>
                <a:gd name="T24" fmla="*/ 219 w 230"/>
                <a:gd name="T25" fmla="*/ 123 h 123"/>
                <a:gd name="T26" fmla="*/ 209 w 230"/>
                <a:gd name="T27" fmla="*/ 122 h 123"/>
                <a:gd name="T28" fmla="*/ 204 w 230"/>
                <a:gd name="T29" fmla="*/ 9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0" h="123">
                  <a:moveTo>
                    <a:pt x="204" y="90"/>
                  </a:moveTo>
                  <a:cubicBezTo>
                    <a:pt x="200" y="87"/>
                    <a:pt x="163" y="83"/>
                    <a:pt x="155" y="82"/>
                  </a:cubicBezTo>
                  <a:cubicBezTo>
                    <a:pt x="121" y="78"/>
                    <a:pt x="86" y="74"/>
                    <a:pt x="52" y="71"/>
                  </a:cubicBezTo>
                  <a:cubicBezTo>
                    <a:pt x="19" y="67"/>
                    <a:pt x="16" y="65"/>
                    <a:pt x="9" y="10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7" y="37"/>
                    <a:pt x="25" y="34"/>
                    <a:pt x="56" y="37"/>
                  </a:cubicBezTo>
                  <a:cubicBezTo>
                    <a:pt x="95" y="42"/>
                    <a:pt x="134" y="46"/>
                    <a:pt x="172" y="51"/>
                  </a:cubicBezTo>
                  <a:cubicBezTo>
                    <a:pt x="178" y="52"/>
                    <a:pt x="185" y="53"/>
                    <a:pt x="191" y="54"/>
                  </a:cubicBezTo>
                  <a:cubicBezTo>
                    <a:pt x="218" y="57"/>
                    <a:pt x="216" y="45"/>
                    <a:pt x="220" y="24"/>
                  </a:cubicBezTo>
                  <a:cubicBezTo>
                    <a:pt x="230" y="25"/>
                    <a:pt x="230" y="25"/>
                    <a:pt x="230" y="25"/>
                  </a:cubicBezTo>
                  <a:cubicBezTo>
                    <a:pt x="219" y="123"/>
                    <a:pt x="219" y="123"/>
                    <a:pt x="219" y="123"/>
                  </a:cubicBezTo>
                  <a:cubicBezTo>
                    <a:pt x="209" y="122"/>
                    <a:pt x="209" y="122"/>
                    <a:pt x="209" y="122"/>
                  </a:cubicBezTo>
                  <a:cubicBezTo>
                    <a:pt x="210" y="114"/>
                    <a:pt x="214" y="98"/>
                    <a:pt x="204" y="9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F8211D71-C944-4B6C-B8F5-1DC08AEC80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42" y="2319"/>
              <a:ext cx="133" cy="133"/>
            </a:xfrm>
            <a:custGeom>
              <a:avLst/>
              <a:gdLst>
                <a:gd name="T0" fmla="*/ 69 w 248"/>
                <a:gd name="T1" fmla="*/ 232 h 247"/>
                <a:gd name="T2" fmla="*/ 146 w 248"/>
                <a:gd name="T3" fmla="*/ 239 h 247"/>
                <a:gd name="T4" fmla="*/ 222 w 248"/>
                <a:gd name="T5" fmla="*/ 173 h 247"/>
                <a:gd name="T6" fmla="*/ 165 w 248"/>
                <a:gd name="T7" fmla="*/ 16 h 247"/>
                <a:gd name="T8" fmla="*/ 64 w 248"/>
                <a:gd name="T9" fmla="*/ 20 h 247"/>
                <a:gd name="T10" fmla="*/ 14 w 248"/>
                <a:gd name="T11" fmla="*/ 77 h 247"/>
                <a:gd name="T12" fmla="*/ 13 w 248"/>
                <a:gd name="T13" fmla="*/ 173 h 247"/>
                <a:gd name="T14" fmla="*/ 69 w 248"/>
                <a:gd name="T15" fmla="*/ 232 h 247"/>
                <a:gd name="T16" fmla="*/ 86 w 248"/>
                <a:gd name="T17" fmla="*/ 194 h 247"/>
                <a:gd name="T18" fmla="*/ 24 w 248"/>
                <a:gd name="T19" fmla="*/ 145 h 247"/>
                <a:gd name="T20" fmla="*/ 21 w 248"/>
                <a:gd name="T21" fmla="*/ 87 h 247"/>
                <a:gd name="T22" fmla="*/ 153 w 248"/>
                <a:gd name="T23" fmla="*/ 53 h 247"/>
                <a:gd name="T24" fmla="*/ 215 w 248"/>
                <a:gd name="T25" fmla="*/ 162 h 247"/>
                <a:gd name="T26" fmla="*/ 156 w 248"/>
                <a:gd name="T27" fmla="*/ 204 h 247"/>
                <a:gd name="T28" fmla="*/ 86 w 248"/>
                <a:gd name="T29" fmla="*/ 19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247">
                  <a:moveTo>
                    <a:pt x="69" y="232"/>
                  </a:moveTo>
                  <a:cubicBezTo>
                    <a:pt x="93" y="242"/>
                    <a:pt x="121" y="247"/>
                    <a:pt x="146" y="239"/>
                  </a:cubicBezTo>
                  <a:cubicBezTo>
                    <a:pt x="182" y="229"/>
                    <a:pt x="206" y="206"/>
                    <a:pt x="222" y="173"/>
                  </a:cubicBezTo>
                  <a:cubicBezTo>
                    <a:pt x="248" y="113"/>
                    <a:pt x="226" y="42"/>
                    <a:pt x="165" y="16"/>
                  </a:cubicBezTo>
                  <a:cubicBezTo>
                    <a:pt x="128" y="0"/>
                    <a:pt x="99" y="0"/>
                    <a:pt x="64" y="20"/>
                  </a:cubicBezTo>
                  <a:cubicBezTo>
                    <a:pt x="40" y="34"/>
                    <a:pt x="25" y="52"/>
                    <a:pt x="14" y="77"/>
                  </a:cubicBezTo>
                  <a:cubicBezTo>
                    <a:pt x="0" y="110"/>
                    <a:pt x="1" y="140"/>
                    <a:pt x="13" y="173"/>
                  </a:cubicBezTo>
                  <a:cubicBezTo>
                    <a:pt x="23" y="198"/>
                    <a:pt x="45" y="221"/>
                    <a:pt x="69" y="232"/>
                  </a:cubicBezTo>
                  <a:moveTo>
                    <a:pt x="86" y="194"/>
                  </a:moveTo>
                  <a:cubicBezTo>
                    <a:pt x="63" y="184"/>
                    <a:pt x="36" y="169"/>
                    <a:pt x="24" y="145"/>
                  </a:cubicBezTo>
                  <a:cubicBezTo>
                    <a:pt x="16" y="128"/>
                    <a:pt x="13" y="105"/>
                    <a:pt x="21" y="87"/>
                  </a:cubicBezTo>
                  <a:cubicBezTo>
                    <a:pt x="44" y="36"/>
                    <a:pt x="109" y="34"/>
                    <a:pt x="153" y="53"/>
                  </a:cubicBezTo>
                  <a:cubicBezTo>
                    <a:pt x="193" y="71"/>
                    <a:pt x="236" y="115"/>
                    <a:pt x="215" y="162"/>
                  </a:cubicBezTo>
                  <a:cubicBezTo>
                    <a:pt x="204" y="188"/>
                    <a:pt x="182" y="199"/>
                    <a:pt x="156" y="204"/>
                  </a:cubicBezTo>
                  <a:cubicBezTo>
                    <a:pt x="136" y="207"/>
                    <a:pt x="104" y="202"/>
                    <a:pt x="86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687F7E8B-9F80-40F8-8C4A-831E94F8F6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" y="2488"/>
              <a:ext cx="171" cy="184"/>
            </a:xfrm>
            <a:custGeom>
              <a:avLst/>
              <a:gdLst>
                <a:gd name="T0" fmla="*/ 141 w 319"/>
                <a:gd name="T1" fmla="*/ 307 h 344"/>
                <a:gd name="T2" fmla="*/ 113 w 319"/>
                <a:gd name="T3" fmla="*/ 273 h 344"/>
                <a:gd name="T4" fmla="*/ 30 w 319"/>
                <a:gd name="T5" fmla="*/ 188 h 344"/>
                <a:gd name="T6" fmla="*/ 0 w 319"/>
                <a:gd name="T7" fmla="*/ 162 h 344"/>
                <a:gd name="T8" fmla="*/ 5 w 319"/>
                <a:gd name="T9" fmla="*/ 152 h 344"/>
                <a:gd name="T10" fmla="*/ 22 w 319"/>
                <a:gd name="T11" fmla="*/ 155 h 344"/>
                <a:gd name="T12" fmla="*/ 61 w 319"/>
                <a:gd name="T13" fmla="*/ 157 h 344"/>
                <a:gd name="T14" fmla="*/ 125 w 319"/>
                <a:gd name="T15" fmla="*/ 159 h 344"/>
                <a:gd name="T16" fmla="*/ 255 w 319"/>
                <a:gd name="T17" fmla="*/ 162 h 344"/>
                <a:gd name="T18" fmla="*/ 252 w 319"/>
                <a:gd name="T19" fmla="*/ 159 h 344"/>
                <a:gd name="T20" fmla="*/ 173 w 319"/>
                <a:gd name="T21" fmla="*/ 83 h 344"/>
                <a:gd name="T22" fmla="*/ 138 w 319"/>
                <a:gd name="T23" fmla="*/ 56 h 344"/>
                <a:gd name="T24" fmla="*/ 104 w 319"/>
                <a:gd name="T25" fmla="*/ 72 h 344"/>
                <a:gd name="T26" fmla="*/ 97 w 319"/>
                <a:gd name="T27" fmla="*/ 65 h 344"/>
                <a:gd name="T28" fmla="*/ 161 w 319"/>
                <a:gd name="T29" fmla="*/ 0 h 344"/>
                <a:gd name="T30" fmla="*/ 168 w 319"/>
                <a:gd name="T31" fmla="*/ 6 h 344"/>
                <a:gd name="T32" fmla="*/ 153 w 319"/>
                <a:gd name="T33" fmla="*/ 35 h 344"/>
                <a:gd name="T34" fmla="*/ 183 w 319"/>
                <a:gd name="T35" fmla="*/ 71 h 344"/>
                <a:gd name="T36" fmla="*/ 257 w 319"/>
                <a:gd name="T37" fmla="*/ 148 h 344"/>
                <a:gd name="T38" fmla="*/ 312 w 319"/>
                <a:gd name="T39" fmla="*/ 147 h 344"/>
                <a:gd name="T40" fmla="*/ 319 w 319"/>
                <a:gd name="T41" fmla="*/ 154 h 344"/>
                <a:gd name="T42" fmla="*/ 276 w 319"/>
                <a:gd name="T43" fmla="*/ 199 h 344"/>
                <a:gd name="T44" fmla="*/ 256 w 319"/>
                <a:gd name="T45" fmla="*/ 197 h 344"/>
                <a:gd name="T46" fmla="*/ 186 w 319"/>
                <a:gd name="T47" fmla="*/ 194 h 344"/>
                <a:gd name="T48" fmla="*/ 49 w 319"/>
                <a:gd name="T49" fmla="*/ 191 h 344"/>
                <a:gd name="T50" fmla="*/ 123 w 319"/>
                <a:gd name="T51" fmla="*/ 262 h 344"/>
                <a:gd name="T52" fmla="*/ 192 w 319"/>
                <a:gd name="T53" fmla="*/ 271 h 344"/>
                <a:gd name="T54" fmla="*/ 199 w 319"/>
                <a:gd name="T55" fmla="*/ 278 h 344"/>
                <a:gd name="T56" fmla="*/ 134 w 319"/>
                <a:gd name="T57" fmla="*/ 344 h 344"/>
                <a:gd name="T58" fmla="*/ 127 w 319"/>
                <a:gd name="T59" fmla="*/ 338 h 344"/>
                <a:gd name="T60" fmla="*/ 141 w 319"/>
                <a:gd name="T61" fmla="*/ 30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9" h="344">
                  <a:moveTo>
                    <a:pt x="141" y="307"/>
                  </a:moveTo>
                  <a:cubicBezTo>
                    <a:pt x="140" y="299"/>
                    <a:pt x="120" y="279"/>
                    <a:pt x="113" y="273"/>
                  </a:cubicBezTo>
                  <a:cubicBezTo>
                    <a:pt x="86" y="245"/>
                    <a:pt x="58" y="216"/>
                    <a:pt x="30" y="188"/>
                  </a:cubicBezTo>
                  <a:cubicBezTo>
                    <a:pt x="20" y="179"/>
                    <a:pt x="11" y="170"/>
                    <a:pt x="0" y="162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11" y="154"/>
                    <a:pt x="16" y="155"/>
                    <a:pt x="22" y="155"/>
                  </a:cubicBezTo>
                  <a:cubicBezTo>
                    <a:pt x="35" y="157"/>
                    <a:pt x="48" y="157"/>
                    <a:pt x="61" y="157"/>
                  </a:cubicBezTo>
                  <a:cubicBezTo>
                    <a:pt x="82" y="158"/>
                    <a:pt x="104" y="158"/>
                    <a:pt x="125" y="159"/>
                  </a:cubicBezTo>
                  <a:cubicBezTo>
                    <a:pt x="169" y="160"/>
                    <a:pt x="212" y="162"/>
                    <a:pt x="255" y="162"/>
                  </a:cubicBezTo>
                  <a:cubicBezTo>
                    <a:pt x="252" y="159"/>
                    <a:pt x="252" y="159"/>
                    <a:pt x="252" y="159"/>
                  </a:cubicBezTo>
                  <a:cubicBezTo>
                    <a:pt x="226" y="134"/>
                    <a:pt x="200" y="109"/>
                    <a:pt x="173" y="83"/>
                  </a:cubicBezTo>
                  <a:cubicBezTo>
                    <a:pt x="166" y="76"/>
                    <a:pt x="148" y="59"/>
                    <a:pt x="138" y="56"/>
                  </a:cubicBezTo>
                  <a:cubicBezTo>
                    <a:pt x="126" y="53"/>
                    <a:pt x="111" y="65"/>
                    <a:pt x="104" y="72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2" y="14"/>
                    <a:pt x="151" y="25"/>
                    <a:pt x="153" y="35"/>
                  </a:cubicBezTo>
                  <a:cubicBezTo>
                    <a:pt x="155" y="46"/>
                    <a:pt x="175" y="63"/>
                    <a:pt x="183" y="71"/>
                  </a:cubicBezTo>
                  <a:cubicBezTo>
                    <a:pt x="207" y="96"/>
                    <a:pt x="232" y="123"/>
                    <a:pt x="257" y="148"/>
                  </a:cubicBezTo>
                  <a:cubicBezTo>
                    <a:pt x="279" y="169"/>
                    <a:pt x="291" y="166"/>
                    <a:pt x="312" y="147"/>
                  </a:cubicBezTo>
                  <a:cubicBezTo>
                    <a:pt x="319" y="154"/>
                    <a:pt x="319" y="154"/>
                    <a:pt x="319" y="154"/>
                  </a:cubicBezTo>
                  <a:cubicBezTo>
                    <a:pt x="276" y="199"/>
                    <a:pt x="276" y="199"/>
                    <a:pt x="276" y="199"/>
                  </a:cubicBezTo>
                  <a:cubicBezTo>
                    <a:pt x="269" y="197"/>
                    <a:pt x="263" y="197"/>
                    <a:pt x="256" y="197"/>
                  </a:cubicBezTo>
                  <a:cubicBezTo>
                    <a:pt x="233" y="196"/>
                    <a:pt x="209" y="195"/>
                    <a:pt x="186" y="194"/>
                  </a:cubicBezTo>
                  <a:cubicBezTo>
                    <a:pt x="140" y="193"/>
                    <a:pt x="94" y="192"/>
                    <a:pt x="49" y="191"/>
                  </a:cubicBezTo>
                  <a:cubicBezTo>
                    <a:pt x="123" y="262"/>
                    <a:pt x="123" y="262"/>
                    <a:pt x="123" y="262"/>
                  </a:cubicBezTo>
                  <a:cubicBezTo>
                    <a:pt x="151" y="289"/>
                    <a:pt x="161" y="300"/>
                    <a:pt x="192" y="271"/>
                  </a:cubicBezTo>
                  <a:cubicBezTo>
                    <a:pt x="199" y="278"/>
                    <a:pt x="199" y="278"/>
                    <a:pt x="199" y="278"/>
                  </a:cubicBezTo>
                  <a:cubicBezTo>
                    <a:pt x="134" y="344"/>
                    <a:pt x="134" y="344"/>
                    <a:pt x="134" y="344"/>
                  </a:cubicBezTo>
                  <a:cubicBezTo>
                    <a:pt x="127" y="338"/>
                    <a:pt x="127" y="338"/>
                    <a:pt x="127" y="338"/>
                  </a:cubicBezTo>
                  <a:cubicBezTo>
                    <a:pt x="138" y="330"/>
                    <a:pt x="144" y="320"/>
                    <a:pt x="141" y="3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07322401-4446-47CD-8445-91820483C7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3" y="2630"/>
              <a:ext cx="137" cy="149"/>
            </a:xfrm>
            <a:custGeom>
              <a:avLst/>
              <a:gdLst>
                <a:gd name="T0" fmla="*/ 0 w 256"/>
                <a:gd name="T1" fmla="*/ 85 h 278"/>
                <a:gd name="T2" fmla="*/ 109 w 256"/>
                <a:gd name="T3" fmla="*/ 31 h 278"/>
                <a:gd name="T4" fmla="*/ 129 w 256"/>
                <a:gd name="T5" fmla="*/ 22 h 278"/>
                <a:gd name="T6" fmla="*/ 170 w 256"/>
                <a:gd name="T7" fmla="*/ 0 h 278"/>
                <a:gd name="T8" fmla="*/ 175 w 256"/>
                <a:gd name="T9" fmla="*/ 9 h 278"/>
                <a:gd name="T10" fmla="*/ 172 w 256"/>
                <a:gd name="T11" fmla="*/ 10 h 278"/>
                <a:gd name="T12" fmla="*/ 140 w 256"/>
                <a:gd name="T13" fmla="*/ 33 h 278"/>
                <a:gd name="T14" fmla="*/ 151 w 256"/>
                <a:gd name="T15" fmla="*/ 69 h 278"/>
                <a:gd name="T16" fmla="*/ 211 w 256"/>
                <a:gd name="T17" fmla="*/ 187 h 278"/>
                <a:gd name="T18" fmla="*/ 252 w 256"/>
                <a:gd name="T19" fmla="*/ 199 h 278"/>
                <a:gd name="T20" fmla="*/ 256 w 256"/>
                <a:gd name="T21" fmla="*/ 207 h 278"/>
                <a:gd name="T22" fmla="*/ 209 w 256"/>
                <a:gd name="T23" fmla="*/ 230 h 278"/>
                <a:gd name="T24" fmla="*/ 138 w 256"/>
                <a:gd name="T25" fmla="*/ 269 h 278"/>
                <a:gd name="T26" fmla="*/ 117 w 256"/>
                <a:gd name="T27" fmla="*/ 278 h 278"/>
                <a:gd name="T28" fmla="*/ 77 w 256"/>
                <a:gd name="T29" fmla="*/ 242 h 278"/>
                <a:gd name="T30" fmla="*/ 84 w 256"/>
                <a:gd name="T31" fmla="*/ 235 h 278"/>
                <a:gd name="T32" fmla="*/ 179 w 256"/>
                <a:gd name="T33" fmla="*/ 235 h 278"/>
                <a:gd name="T34" fmla="*/ 193 w 256"/>
                <a:gd name="T35" fmla="*/ 227 h 278"/>
                <a:gd name="T36" fmla="*/ 186 w 256"/>
                <a:gd name="T37" fmla="*/ 213 h 278"/>
                <a:gd name="T38" fmla="*/ 154 w 256"/>
                <a:gd name="T39" fmla="*/ 148 h 278"/>
                <a:gd name="T40" fmla="*/ 151 w 256"/>
                <a:gd name="T41" fmla="*/ 143 h 278"/>
                <a:gd name="T42" fmla="*/ 146 w 256"/>
                <a:gd name="T43" fmla="*/ 145 h 278"/>
                <a:gd name="T44" fmla="*/ 117 w 256"/>
                <a:gd name="T45" fmla="*/ 162 h 278"/>
                <a:gd name="T46" fmla="*/ 112 w 256"/>
                <a:gd name="T47" fmla="*/ 199 h 278"/>
                <a:gd name="T48" fmla="*/ 104 w 256"/>
                <a:gd name="T49" fmla="*/ 203 h 278"/>
                <a:gd name="T50" fmla="*/ 71 w 256"/>
                <a:gd name="T51" fmla="*/ 137 h 278"/>
                <a:gd name="T52" fmla="*/ 79 w 256"/>
                <a:gd name="T53" fmla="*/ 133 h 278"/>
                <a:gd name="T54" fmla="*/ 98 w 256"/>
                <a:gd name="T55" fmla="*/ 153 h 278"/>
                <a:gd name="T56" fmla="*/ 143 w 256"/>
                <a:gd name="T57" fmla="*/ 138 h 278"/>
                <a:gd name="T58" fmla="*/ 148 w 256"/>
                <a:gd name="T59" fmla="*/ 135 h 278"/>
                <a:gd name="T60" fmla="*/ 143 w 256"/>
                <a:gd name="T61" fmla="*/ 123 h 278"/>
                <a:gd name="T62" fmla="*/ 121 w 256"/>
                <a:gd name="T63" fmla="*/ 80 h 278"/>
                <a:gd name="T64" fmla="*/ 104 w 256"/>
                <a:gd name="T65" fmla="*/ 49 h 278"/>
                <a:gd name="T66" fmla="*/ 63 w 256"/>
                <a:gd name="T67" fmla="*/ 65 h 278"/>
                <a:gd name="T68" fmla="*/ 39 w 256"/>
                <a:gd name="T69" fmla="*/ 83 h 278"/>
                <a:gd name="T70" fmla="*/ 28 w 256"/>
                <a:gd name="T71" fmla="*/ 145 h 278"/>
                <a:gd name="T72" fmla="*/ 22 w 256"/>
                <a:gd name="T73" fmla="*/ 148 h 278"/>
                <a:gd name="T74" fmla="*/ 0 w 256"/>
                <a:gd name="T75" fmla="*/ 85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6" h="278">
                  <a:moveTo>
                    <a:pt x="0" y="85"/>
                  </a:moveTo>
                  <a:cubicBezTo>
                    <a:pt x="37" y="67"/>
                    <a:pt x="73" y="49"/>
                    <a:pt x="109" y="31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43" y="15"/>
                    <a:pt x="156" y="8"/>
                    <a:pt x="170" y="0"/>
                  </a:cubicBezTo>
                  <a:cubicBezTo>
                    <a:pt x="175" y="9"/>
                    <a:pt x="175" y="9"/>
                    <a:pt x="175" y="9"/>
                  </a:cubicBezTo>
                  <a:cubicBezTo>
                    <a:pt x="172" y="10"/>
                    <a:pt x="172" y="10"/>
                    <a:pt x="172" y="10"/>
                  </a:cubicBezTo>
                  <a:cubicBezTo>
                    <a:pt x="164" y="14"/>
                    <a:pt x="142" y="24"/>
                    <a:pt x="140" y="33"/>
                  </a:cubicBezTo>
                  <a:cubicBezTo>
                    <a:pt x="138" y="43"/>
                    <a:pt x="148" y="61"/>
                    <a:pt x="151" y="69"/>
                  </a:cubicBezTo>
                  <a:cubicBezTo>
                    <a:pt x="171" y="108"/>
                    <a:pt x="191" y="148"/>
                    <a:pt x="211" y="187"/>
                  </a:cubicBezTo>
                  <a:cubicBezTo>
                    <a:pt x="223" y="212"/>
                    <a:pt x="230" y="208"/>
                    <a:pt x="252" y="199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41" y="215"/>
                    <a:pt x="225" y="222"/>
                    <a:pt x="209" y="230"/>
                  </a:cubicBezTo>
                  <a:cubicBezTo>
                    <a:pt x="184" y="242"/>
                    <a:pt x="162" y="257"/>
                    <a:pt x="138" y="269"/>
                  </a:cubicBezTo>
                  <a:cubicBezTo>
                    <a:pt x="132" y="273"/>
                    <a:pt x="124" y="276"/>
                    <a:pt x="117" y="278"/>
                  </a:cubicBezTo>
                  <a:cubicBezTo>
                    <a:pt x="103" y="266"/>
                    <a:pt x="89" y="256"/>
                    <a:pt x="77" y="242"/>
                  </a:cubicBezTo>
                  <a:cubicBezTo>
                    <a:pt x="84" y="235"/>
                    <a:pt x="84" y="235"/>
                    <a:pt x="84" y="235"/>
                  </a:cubicBezTo>
                  <a:cubicBezTo>
                    <a:pt x="121" y="262"/>
                    <a:pt x="141" y="255"/>
                    <a:pt x="179" y="235"/>
                  </a:cubicBezTo>
                  <a:cubicBezTo>
                    <a:pt x="182" y="233"/>
                    <a:pt x="192" y="230"/>
                    <a:pt x="193" y="227"/>
                  </a:cubicBezTo>
                  <a:cubicBezTo>
                    <a:pt x="192" y="222"/>
                    <a:pt x="188" y="216"/>
                    <a:pt x="186" y="213"/>
                  </a:cubicBezTo>
                  <a:cubicBezTo>
                    <a:pt x="176" y="191"/>
                    <a:pt x="165" y="169"/>
                    <a:pt x="154" y="148"/>
                  </a:cubicBezTo>
                  <a:cubicBezTo>
                    <a:pt x="153" y="146"/>
                    <a:pt x="152" y="144"/>
                    <a:pt x="151" y="143"/>
                  </a:cubicBezTo>
                  <a:cubicBezTo>
                    <a:pt x="149" y="143"/>
                    <a:pt x="148" y="144"/>
                    <a:pt x="146" y="145"/>
                  </a:cubicBezTo>
                  <a:cubicBezTo>
                    <a:pt x="136" y="150"/>
                    <a:pt x="125" y="154"/>
                    <a:pt x="117" y="162"/>
                  </a:cubicBezTo>
                  <a:cubicBezTo>
                    <a:pt x="102" y="173"/>
                    <a:pt x="107" y="185"/>
                    <a:pt x="112" y="199"/>
                  </a:cubicBezTo>
                  <a:cubicBezTo>
                    <a:pt x="104" y="203"/>
                    <a:pt x="104" y="203"/>
                    <a:pt x="104" y="203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79" y="133"/>
                    <a:pt x="79" y="133"/>
                    <a:pt x="79" y="133"/>
                  </a:cubicBezTo>
                  <a:cubicBezTo>
                    <a:pt x="84" y="140"/>
                    <a:pt x="88" y="150"/>
                    <a:pt x="98" y="153"/>
                  </a:cubicBezTo>
                  <a:cubicBezTo>
                    <a:pt x="108" y="156"/>
                    <a:pt x="133" y="142"/>
                    <a:pt x="143" y="138"/>
                  </a:cubicBezTo>
                  <a:cubicBezTo>
                    <a:pt x="144" y="138"/>
                    <a:pt x="147" y="136"/>
                    <a:pt x="148" y="135"/>
                  </a:cubicBezTo>
                  <a:cubicBezTo>
                    <a:pt x="148" y="134"/>
                    <a:pt x="143" y="124"/>
                    <a:pt x="143" y="123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19" y="76"/>
                    <a:pt x="106" y="50"/>
                    <a:pt x="104" y="49"/>
                  </a:cubicBezTo>
                  <a:cubicBezTo>
                    <a:pt x="101" y="47"/>
                    <a:pt x="69" y="62"/>
                    <a:pt x="63" y="65"/>
                  </a:cubicBezTo>
                  <a:cubicBezTo>
                    <a:pt x="55" y="70"/>
                    <a:pt x="45" y="76"/>
                    <a:pt x="39" y="83"/>
                  </a:cubicBezTo>
                  <a:cubicBezTo>
                    <a:pt x="25" y="97"/>
                    <a:pt x="26" y="127"/>
                    <a:pt x="28" y="145"/>
                  </a:cubicBezTo>
                  <a:cubicBezTo>
                    <a:pt x="22" y="148"/>
                    <a:pt x="22" y="148"/>
                    <a:pt x="22" y="148"/>
                  </a:cubicBezTo>
                  <a:cubicBezTo>
                    <a:pt x="14" y="125"/>
                    <a:pt x="6" y="106"/>
                    <a:pt x="0" y="8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3CAC4AF5-F011-4A45-9CFE-31C3112FB3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2" y="2704"/>
              <a:ext cx="142" cy="135"/>
            </a:xfrm>
            <a:custGeom>
              <a:avLst/>
              <a:gdLst>
                <a:gd name="T0" fmla="*/ 30 w 264"/>
                <a:gd name="T1" fmla="*/ 228 h 251"/>
                <a:gd name="T2" fmla="*/ 30 w 264"/>
                <a:gd name="T3" fmla="*/ 184 h 251"/>
                <a:gd name="T4" fmla="*/ 17 w 264"/>
                <a:gd name="T5" fmla="*/ 65 h 251"/>
                <a:gd name="T6" fmla="*/ 11 w 264"/>
                <a:gd name="T7" fmla="*/ 26 h 251"/>
                <a:gd name="T8" fmla="*/ 21 w 264"/>
                <a:gd name="T9" fmla="*/ 21 h 251"/>
                <a:gd name="T10" fmla="*/ 32 w 264"/>
                <a:gd name="T11" fmla="*/ 34 h 251"/>
                <a:gd name="T12" fmla="*/ 61 w 264"/>
                <a:gd name="T13" fmla="*/ 60 h 251"/>
                <a:gd name="T14" fmla="*/ 110 w 264"/>
                <a:gd name="T15" fmla="*/ 103 h 251"/>
                <a:gd name="T16" fmla="*/ 210 w 264"/>
                <a:gd name="T17" fmla="*/ 186 h 251"/>
                <a:gd name="T18" fmla="*/ 210 w 264"/>
                <a:gd name="T19" fmla="*/ 183 h 251"/>
                <a:gd name="T20" fmla="*/ 196 w 264"/>
                <a:gd name="T21" fmla="*/ 74 h 251"/>
                <a:gd name="T22" fmla="*/ 185 w 264"/>
                <a:gd name="T23" fmla="*/ 30 h 251"/>
                <a:gd name="T24" fmla="*/ 149 w 264"/>
                <a:gd name="T25" fmla="*/ 21 h 251"/>
                <a:gd name="T26" fmla="*/ 148 w 264"/>
                <a:gd name="T27" fmla="*/ 12 h 251"/>
                <a:gd name="T28" fmla="*/ 239 w 264"/>
                <a:gd name="T29" fmla="*/ 0 h 251"/>
                <a:gd name="T30" fmla="*/ 240 w 264"/>
                <a:gd name="T31" fmla="*/ 10 h 251"/>
                <a:gd name="T32" fmla="*/ 210 w 264"/>
                <a:gd name="T33" fmla="*/ 23 h 251"/>
                <a:gd name="T34" fmla="*/ 211 w 264"/>
                <a:gd name="T35" fmla="*/ 70 h 251"/>
                <a:gd name="T36" fmla="*/ 220 w 264"/>
                <a:gd name="T37" fmla="*/ 176 h 251"/>
                <a:gd name="T38" fmla="*/ 263 w 264"/>
                <a:gd name="T39" fmla="*/ 210 h 251"/>
                <a:gd name="T40" fmla="*/ 264 w 264"/>
                <a:gd name="T41" fmla="*/ 219 h 251"/>
                <a:gd name="T42" fmla="*/ 202 w 264"/>
                <a:gd name="T43" fmla="*/ 227 h 251"/>
                <a:gd name="T44" fmla="*/ 188 w 264"/>
                <a:gd name="T45" fmla="*/ 213 h 251"/>
                <a:gd name="T46" fmla="*/ 136 w 264"/>
                <a:gd name="T47" fmla="*/ 167 h 251"/>
                <a:gd name="T48" fmla="*/ 31 w 264"/>
                <a:gd name="T49" fmla="*/ 79 h 251"/>
                <a:gd name="T50" fmla="*/ 44 w 264"/>
                <a:gd name="T51" fmla="*/ 180 h 251"/>
                <a:gd name="T52" fmla="*/ 92 w 264"/>
                <a:gd name="T53" fmla="*/ 231 h 251"/>
                <a:gd name="T54" fmla="*/ 93 w 264"/>
                <a:gd name="T55" fmla="*/ 240 h 251"/>
                <a:gd name="T56" fmla="*/ 1 w 264"/>
                <a:gd name="T57" fmla="*/ 251 h 251"/>
                <a:gd name="T58" fmla="*/ 0 w 264"/>
                <a:gd name="T59" fmla="*/ 243 h 251"/>
                <a:gd name="T60" fmla="*/ 30 w 264"/>
                <a:gd name="T61" fmla="*/ 22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4" h="251">
                  <a:moveTo>
                    <a:pt x="30" y="228"/>
                  </a:moveTo>
                  <a:cubicBezTo>
                    <a:pt x="33" y="220"/>
                    <a:pt x="30" y="192"/>
                    <a:pt x="30" y="184"/>
                  </a:cubicBezTo>
                  <a:cubicBezTo>
                    <a:pt x="26" y="144"/>
                    <a:pt x="22" y="105"/>
                    <a:pt x="17" y="65"/>
                  </a:cubicBezTo>
                  <a:cubicBezTo>
                    <a:pt x="15" y="52"/>
                    <a:pt x="15" y="39"/>
                    <a:pt x="11" y="26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4" y="26"/>
                    <a:pt x="29" y="30"/>
                    <a:pt x="32" y="34"/>
                  </a:cubicBezTo>
                  <a:cubicBezTo>
                    <a:pt x="42" y="44"/>
                    <a:pt x="51" y="52"/>
                    <a:pt x="61" y="60"/>
                  </a:cubicBezTo>
                  <a:cubicBezTo>
                    <a:pt x="77" y="75"/>
                    <a:pt x="94" y="89"/>
                    <a:pt x="110" y="103"/>
                  </a:cubicBezTo>
                  <a:cubicBezTo>
                    <a:pt x="143" y="131"/>
                    <a:pt x="176" y="159"/>
                    <a:pt x="210" y="186"/>
                  </a:cubicBezTo>
                  <a:cubicBezTo>
                    <a:pt x="210" y="183"/>
                    <a:pt x="210" y="183"/>
                    <a:pt x="210" y="183"/>
                  </a:cubicBezTo>
                  <a:cubicBezTo>
                    <a:pt x="205" y="146"/>
                    <a:pt x="201" y="109"/>
                    <a:pt x="196" y="74"/>
                  </a:cubicBezTo>
                  <a:cubicBezTo>
                    <a:pt x="195" y="63"/>
                    <a:pt x="191" y="38"/>
                    <a:pt x="185" y="30"/>
                  </a:cubicBezTo>
                  <a:cubicBezTo>
                    <a:pt x="179" y="20"/>
                    <a:pt x="159" y="21"/>
                    <a:pt x="149" y="21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40" y="10"/>
                    <a:pt x="240" y="10"/>
                    <a:pt x="240" y="10"/>
                  </a:cubicBezTo>
                  <a:cubicBezTo>
                    <a:pt x="231" y="12"/>
                    <a:pt x="216" y="14"/>
                    <a:pt x="210" y="23"/>
                  </a:cubicBezTo>
                  <a:cubicBezTo>
                    <a:pt x="205" y="32"/>
                    <a:pt x="210" y="60"/>
                    <a:pt x="211" y="70"/>
                  </a:cubicBezTo>
                  <a:cubicBezTo>
                    <a:pt x="215" y="106"/>
                    <a:pt x="217" y="141"/>
                    <a:pt x="220" y="176"/>
                  </a:cubicBezTo>
                  <a:cubicBezTo>
                    <a:pt x="224" y="206"/>
                    <a:pt x="235" y="212"/>
                    <a:pt x="263" y="210"/>
                  </a:cubicBezTo>
                  <a:cubicBezTo>
                    <a:pt x="264" y="219"/>
                    <a:pt x="264" y="219"/>
                    <a:pt x="264" y="219"/>
                  </a:cubicBezTo>
                  <a:cubicBezTo>
                    <a:pt x="202" y="227"/>
                    <a:pt x="202" y="227"/>
                    <a:pt x="202" y="227"/>
                  </a:cubicBezTo>
                  <a:cubicBezTo>
                    <a:pt x="199" y="221"/>
                    <a:pt x="193" y="217"/>
                    <a:pt x="188" y="213"/>
                  </a:cubicBezTo>
                  <a:cubicBezTo>
                    <a:pt x="170" y="198"/>
                    <a:pt x="154" y="182"/>
                    <a:pt x="136" y="167"/>
                  </a:cubicBezTo>
                  <a:cubicBezTo>
                    <a:pt x="101" y="138"/>
                    <a:pt x="66" y="108"/>
                    <a:pt x="31" y="79"/>
                  </a:cubicBezTo>
                  <a:cubicBezTo>
                    <a:pt x="44" y="180"/>
                    <a:pt x="44" y="180"/>
                    <a:pt x="44" y="180"/>
                  </a:cubicBezTo>
                  <a:cubicBezTo>
                    <a:pt x="48" y="218"/>
                    <a:pt x="49" y="234"/>
                    <a:pt x="92" y="231"/>
                  </a:cubicBezTo>
                  <a:cubicBezTo>
                    <a:pt x="93" y="240"/>
                    <a:pt x="93" y="240"/>
                    <a:pt x="93" y="240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12" y="244"/>
                    <a:pt x="24" y="240"/>
                    <a:pt x="30" y="2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8" name="Platshållare för text 27">
            <a:extLst>
              <a:ext uri="{FF2B5EF4-FFF2-40B4-BE49-F238E27FC236}">
                <a16:creationId xmlns:a16="http://schemas.microsoft.com/office/drawing/2014/main" id="{E524450E-767A-4AF1-9253-79352A6421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1357" y="5678336"/>
            <a:ext cx="2918275" cy="830538"/>
          </a:xfrm>
          <a:prstGeom prst="rect">
            <a:avLst/>
          </a:prstGeom>
          <a:noFill/>
          <a:ln>
            <a:noFill/>
          </a:ln>
          <a:effectLst/>
        </p:spPr>
        <p:txBody>
          <a:bodyPr lIns="108000"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6 september 2021</a:t>
            </a:r>
          </a:p>
        </p:txBody>
      </p:sp>
      <p:sp>
        <p:nvSpPr>
          <p:cNvPr id="4" name="Bild 2">
            <a:extLst>
              <a:ext uri="{FF2B5EF4-FFF2-40B4-BE49-F238E27FC236}">
                <a16:creationId xmlns:a16="http://schemas.microsoft.com/office/drawing/2014/main" id="{5929F38A-4BCC-49B7-A286-0CE13C86EA7D}"/>
              </a:ext>
            </a:extLst>
          </p:cNvPr>
          <p:cNvSpPr/>
          <p:nvPr userDrawn="1"/>
        </p:nvSpPr>
        <p:spPr>
          <a:xfrm>
            <a:off x="7110609" y="525556"/>
            <a:ext cx="5556369" cy="6737354"/>
          </a:xfrm>
          <a:custGeom>
            <a:avLst/>
            <a:gdLst>
              <a:gd name="connsiteX0" fmla="*/ 5128636 w 5556369"/>
              <a:gd name="connsiteY0" fmla="*/ -98 h 6737354"/>
              <a:gd name="connsiteX1" fmla="*/ 4048601 w 5556369"/>
              <a:gd name="connsiteY1" fmla="*/ 687553 h 6737354"/>
              <a:gd name="connsiteX2" fmla="*/ 3458528 w 5556369"/>
              <a:gd name="connsiteY2" fmla="*/ 2191119 h 6737354"/>
              <a:gd name="connsiteX3" fmla="*/ 3171393 w 5556369"/>
              <a:gd name="connsiteY3" fmla="*/ 2204313 h 6737354"/>
              <a:gd name="connsiteX4" fmla="*/ 2955370 w 5556369"/>
              <a:gd name="connsiteY4" fmla="*/ 2403765 h 6737354"/>
              <a:gd name="connsiteX5" fmla="*/ 2568126 w 5556369"/>
              <a:gd name="connsiteY5" fmla="*/ 2647865 h 6737354"/>
              <a:gd name="connsiteX6" fmla="*/ 2936960 w 5556369"/>
              <a:gd name="connsiteY6" fmla="*/ 2679317 h 6737354"/>
              <a:gd name="connsiteX7" fmla="*/ 3387415 w 5556369"/>
              <a:gd name="connsiteY7" fmla="*/ 2647865 h 6737354"/>
              <a:gd name="connsiteX8" fmla="*/ 3200390 w 5556369"/>
              <a:gd name="connsiteY8" fmla="*/ 4983761 h 6737354"/>
              <a:gd name="connsiteX9" fmla="*/ 2868456 w 5556369"/>
              <a:gd name="connsiteY9" fmla="*/ 6073079 h 6737354"/>
              <a:gd name="connsiteX10" fmla="*/ 1962250 w 5556369"/>
              <a:gd name="connsiteY10" fmla="*/ 6201649 h 6737354"/>
              <a:gd name="connsiteX11" fmla="*/ 653074 w 5556369"/>
              <a:gd name="connsiteY11" fmla="*/ 5765999 h 6737354"/>
              <a:gd name="connsiteX12" fmla="*/ 247418 w 5556369"/>
              <a:gd name="connsiteY12" fmla="*/ 5388036 h 6737354"/>
              <a:gd name="connsiteX13" fmla="*/ 265830 w 5556369"/>
              <a:gd name="connsiteY13" fmla="*/ 5199093 h 6737354"/>
              <a:gd name="connsiteX14" fmla="*/ 210520 w 5556369"/>
              <a:gd name="connsiteY14" fmla="*/ 5175466 h 6737354"/>
              <a:gd name="connsiteX15" fmla="*/ 123605 w 5556369"/>
              <a:gd name="connsiteY15" fmla="*/ 5298820 h 6737354"/>
              <a:gd name="connsiteX16" fmla="*/ 7692 w 5556369"/>
              <a:gd name="connsiteY16" fmla="*/ 5870942 h 6737354"/>
              <a:gd name="connsiteX17" fmla="*/ 855902 w 5556369"/>
              <a:gd name="connsiteY17" fmla="*/ 6545475 h 6737354"/>
              <a:gd name="connsiteX18" fmla="*/ 2020245 w 5556369"/>
              <a:gd name="connsiteY18" fmla="*/ 6718768 h 6737354"/>
              <a:gd name="connsiteX19" fmla="*/ 3429531 w 5556369"/>
              <a:gd name="connsiteY19" fmla="*/ 5828903 h 6737354"/>
              <a:gd name="connsiteX20" fmla="*/ 3874463 w 5556369"/>
              <a:gd name="connsiteY20" fmla="*/ 4925997 h 6737354"/>
              <a:gd name="connsiteX21" fmla="*/ 4132678 w 5556369"/>
              <a:gd name="connsiteY21" fmla="*/ 2503492 h 6737354"/>
              <a:gd name="connsiteX22" fmla="*/ 4706871 w 5556369"/>
              <a:gd name="connsiteY22" fmla="*/ 2359119 h 6737354"/>
              <a:gd name="connsiteX23" fmla="*/ 4490925 w 5556369"/>
              <a:gd name="connsiteY23" fmla="*/ 3519243 h 6737354"/>
              <a:gd name="connsiteX24" fmla="*/ 4419812 w 5556369"/>
              <a:gd name="connsiteY24" fmla="*/ 4623903 h 6737354"/>
              <a:gd name="connsiteX25" fmla="*/ 4751671 w 5556369"/>
              <a:gd name="connsiteY25" fmla="*/ 4408648 h 6737354"/>
              <a:gd name="connsiteX26" fmla="*/ 5255442 w 5556369"/>
              <a:gd name="connsiteY26" fmla="*/ 4165392 h 6737354"/>
              <a:gd name="connsiteX27" fmla="*/ 5268637 w 5556369"/>
              <a:gd name="connsiteY27" fmla="*/ 3433171 h 6737354"/>
              <a:gd name="connsiteX28" fmla="*/ 5555772 w 5556369"/>
              <a:gd name="connsiteY28" fmla="*/ 1913496 h 6737354"/>
              <a:gd name="connsiteX29" fmla="*/ 4188601 w 5556369"/>
              <a:gd name="connsiteY29" fmla="*/ 2141792 h 6737354"/>
              <a:gd name="connsiteX30" fmla="*/ 4520459 w 5556369"/>
              <a:gd name="connsiteY30" fmla="*/ 850490 h 6737354"/>
              <a:gd name="connsiteX31" fmla="*/ 4881008 w 5556369"/>
              <a:gd name="connsiteY31" fmla="*/ 278292 h 6737354"/>
              <a:gd name="connsiteX32" fmla="*/ 5139146 w 5556369"/>
              <a:gd name="connsiteY32" fmla="*/ 49995 h 673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556369" h="6737354">
                <a:moveTo>
                  <a:pt x="5128636" y="-98"/>
                </a:moveTo>
                <a:cubicBezTo>
                  <a:pt x="5128636" y="-98"/>
                  <a:pt x="4438224" y="186237"/>
                  <a:pt x="4048601" y="687553"/>
                </a:cubicBezTo>
                <a:cubicBezTo>
                  <a:pt x="3661356" y="1188869"/>
                  <a:pt x="3458528" y="2191119"/>
                  <a:pt x="3458528" y="2191119"/>
                </a:cubicBezTo>
                <a:lnTo>
                  <a:pt x="3171393" y="2204313"/>
                </a:lnTo>
                <a:cubicBezTo>
                  <a:pt x="3105420" y="2277014"/>
                  <a:pt x="3033096" y="2343753"/>
                  <a:pt x="2955370" y="2403765"/>
                </a:cubicBezTo>
                <a:cubicBezTo>
                  <a:pt x="2826340" y="2503492"/>
                  <a:pt x="2568126" y="2647865"/>
                  <a:pt x="2568126" y="2647865"/>
                </a:cubicBezTo>
                <a:cubicBezTo>
                  <a:pt x="2568126" y="2647865"/>
                  <a:pt x="2662942" y="2689827"/>
                  <a:pt x="2936960" y="2679317"/>
                </a:cubicBezTo>
                <a:cubicBezTo>
                  <a:pt x="3216193" y="2668807"/>
                  <a:pt x="3387415" y="2647865"/>
                  <a:pt x="3387415" y="2647865"/>
                </a:cubicBezTo>
                <a:cubicBezTo>
                  <a:pt x="3387415" y="2647865"/>
                  <a:pt x="3300424" y="4424680"/>
                  <a:pt x="3200390" y="4983761"/>
                </a:cubicBezTo>
                <a:cubicBezTo>
                  <a:pt x="3100357" y="5542842"/>
                  <a:pt x="2942176" y="6002120"/>
                  <a:pt x="2868456" y="6073079"/>
                </a:cubicBezTo>
                <a:cubicBezTo>
                  <a:pt x="2797343" y="6143961"/>
                  <a:pt x="2378492" y="6246296"/>
                  <a:pt x="1962250" y="6201649"/>
                </a:cubicBezTo>
                <a:cubicBezTo>
                  <a:pt x="1546085" y="6159687"/>
                  <a:pt x="992911" y="5962843"/>
                  <a:pt x="653074" y="5765999"/>
                </a:cubicBezTo>
                <a:cubicBezTo>
                  <a:pt x="405446" y="5621626"/>
                  <a:pt x="300197" y="5503565"/>
                  <a:pt x="247418" y="5388036"/>
                </a:cubicBezTo>
                <a:cubicBezTo>
                  <a:pt x="189424" y="5259466"/>
                  <a:pt x="265830" y="5199093"/>
                  <a:pt x="265830" y="5199093"/>
                </a:cubicBezTo>
                <a:lnTo>
                  <a:pt x="210520" y="5175466"/>
                </a:lnTo>
                <a:cubicBezTo>
                  <a:pt x="210520" y="5175466"/>
                  <a:pt x="165720" y="5214819"/>
                  <a:pt x="123605" y="5298820"/>
                </a:cubicBezTo>
                <a:cubicBezTo>
                  <a:pt x="7692" y="5521900"/>
                  <a:pt x="-16012" y="5692508"/>
                  <a:pt x="7692" y="5870942"/>
                </a:cubicBezTo>
                <a:cubicBezTo>
                  <a:pt x="26103" y="6015315"/>
                  <a:pt x="352898" y="6388061"/>
                  <a:pt x="855902" y="6545475"/>
                </a:cubicBezTo>
                <a:cubicBezTo>
                  <a:pt x="1358906" y="6702889"/>
                  <a:pt x="1748913" y="6773848"/>
                  <a:pt x="2020245" y="6718768"/>
                </a:cubicBezTo>
                <a:cubicBezTo>
                  <a:pt x="2294185" y="6661004"/>
                  <a:pt x="3200390" y="6146570"/>
                  <a:pt x="3429531" y="5828903"/>
                </a:cubicBezTo>
                <a:cubicBezTo>
                  <a:pt x="3658748" y="5513921"/>
                  <a:pt x="3803581" y="5227861"/>
                  <a:pt x="3874463" y="4925997"/>
                </a:cubicBezTo>
                <a:cubicBezTo>
                  <a:pt x="3945345" y="4624133"/>
                  <a:pt x="4132678" y="2503492"/>
                  <a:pt x="4132678" y="2503492"/>
                </a:cubicBezTo>
                <a:lnTo>
                  <a:pt x="4706871" y="2359119"/>
                </a:lnTo>
                <a:cubicBezTo>
                  <a:pt x="4706871" y="2359119"/>
                  <a:pt x="4548843" y="3017926"/>
                  <a:pt x="4490925" y="3519243"/>
                </a:cubicBezTo>
                <a:cubicBezTo>
                  <a:pt x="4433008" y="4020559"/>
                  <a:pt x="4419812" y="4623903"/>
                  <a:pt x="4419812" y="4623903"/>
                </a:cubicBezTo>
                <a:cubicBezTo>
                  <a:pt x="4419812" y="4623903"/>
                  <a:pt x="4490925" y="4553021"/>
                  <a:pt x="4751671" y="4408648"/>
                </a:cubicBezTo>
                <a:cubicBezTo>
                  <a:pt x="5054839" y="4241261"/>
                  <a:pt x="5255442" y="4165392"/>
                  <a:pt x="5255442" y="4165392"/>
                </a:cubicBezTo>
                <a:cubicBezTo>
                  <a:pt x="5255442" y="4165392"/>
                  <a:pt x="5226445" y="3908175"/>
                  <a:pt x="5268637" y="3433171"/>
                </a:cubicBezTo>
                <a:cubicBezTo>
                  <a:pt x="5310752" y="2960698"/>
                  <a:pt x="5555772" y="1913496"/>
                  <a:pt x="5555772" y="1913496"/>
                </a:cubicBezTo>
                <a:lnTo>
                  <a:pt x="4188601" y="2141792"/>
                </a:lnTo>
                <a:cubicBezTo>
                  <a:pt x="4188601" y="2141792"/>
                  <a:pt x="4317632" y="1238962"/>
                  <a:pt x="4520459" y="850490"/>
                </a:cubicBezTo>
                <a:cubicBezTo>
                  <a:pt x="4720680" y="464703"/>
                  <a:pt x="4765479" y="391212"/>
                  <a:pt x="4881008" y="278292"/>
                </a:cubicBezTo>
                <a:cubicBezTo>
                  <a:pt x="4996921" y="163223"/>
                  <a:pt x="5139146" y="49995"/>
                  <a:pt x="5139146" y="49995"/>
                </a:cubicBezTo>
                <a:close/>
              </a:path>
            </a:pathLst>
          </a:custGeom>
          <a:noFill/>
          <a:ln w="10267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6" name="Rubrik 28">
            <a:extLst>
              <a:ext uri="{FF2B5EF4-FFF2-40B4-BE49-F238E27FC236}">
                <a16:creationId xmlns:a16="http://schemas.microsoft.com/office/drawing/2014/main" id="{3F43F48E-915F-440C-AB01-A729B0276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008" y="1078189"/>
            <a:ext cx="7747096" cy="2675873"/>
          </a:xfrm>
        </p:spPr>
        <p:txBody>
          <a:bodyPr bIns="0"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27" name="Platshållare för text 30">
            <a:extLst>
              <a:ext uri="{FF2B5EF4-FFF2-40B4-BE49-F238E27FC236}">
                <a16:creationId xmlns:a16="http://schemas.microsoft.com/office/drawing/2014/main" id="{E041DE6C-9A24-45E9-A922-2B05299780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3423" y="3823961"/>
            <a:ext cx="7747577" cy="10466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182562" indent="0">
              <a:buNone/>
              <a:defRPr>
                <a:solidFill>
                  <a:schemeClr val="bg1"/>
                </a:solidFill>
              </a:defRPr>
            </a:lvl2pPr>
            <a:lvl3pPr marL="355600" indent="0">
              <a:buNone/>
              <a:defRPr>
                <a:solidFill>
                  <a:schemeClr val="bg1"/>
                </a:solidFill>
              </a:defRPr>
            </a:lvl3pPr>
            <a:lvl4pPr marL="539750" indent="0">
              <a:buNone/>
              <a:defRPr>
                <a:solidFill>
                  <a:schemeClr val="bg1"/>
                </a:solidFill>
              </a:defRPr>
            </a:lvl4pPr>
            <a:lvl5pPr marL="7223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3322DB84-862B-4153-A418-013F7BC2CB06}"/>
              </a:ext>
            </a:extLst>
          </p:cNvPr>
          <p:cNvCxnSpPr>
            <a:cxnSpLocks/>
          </p:cNvCxnSpPr>
          <p:nvPr userDrawn="1"/>
        </p:nvCxnSpPr>
        <p:spPr>
          <a:xfrm flipV="1">
            <a:off x="1498236" y="5665077"/>
            <a:ext cx="0" cy="85321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563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Avsnitt bild lång rubrik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28">
            <a:extLst>
              <a:ext uri="{FF2B5EF4-FFF2-40B4-BE49-F238E27FC236}">
                <a16:creationId xmlns:a16="http://schemas.microsoft.com/office/drawing/2014/main" id="{779749AB-413E-41F3-87F2-D740CC01F2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10268 w 12192000"/>
              <a:gd name="connsiteY0" fmla="*/ 6515753 h 6858000"/>
              <a:gd name="connsiteX1" fmla="*/ 592474 w 12192000"/>
              <a:gd name="connsiteY1" fmla="*/ 6517948 h 6858000"/>
              <a:gd name="connsiteX2" fmla="*/ 592654 w 12192000"/>
              <a:gd name="connsiteY2" fmla="*/ 6519791 h 6858000"/>
              <a:gd name="connsiteX3" fmla="*/ 599809 w 12192000"/>
              <a:gd name="connsiteY3" fmla="*/ 6521439 h 6858000"/>
              <a:gd name="connsiteX4" fmla="*/ 601832 w 12192000"/>
              <a:gd name="connsiteY4" fmla="*/ 6530032 h 6858000"/>
              <a:gd name="connsiteX5" fmla="*/ 604581 w 12192000"/>
              <a:gd name="connsiteY5" fmla="*/ 6551302 h 6858000"/>
              <a:gd name="connsiteX6" fmla="*/ 604581 w 12192000"/>
              <a:gd name="connsiteY6" fmla="*/ 6552083 h 6858000"/>
              <a:gd name="connsiteX7" fmla="*/ 585131 w 12192000"/>
              <a:gd name="connsiteY7" fmla="*/ 6535757 h 6858000"/>
              <a:gd name="connsiteX8" fmla="*/ 575594 w 12192000"/>
              <a:gd name="connsiteY8" fmla="*/ 6527493 h 6858000"/>
              <a:gd name="connsiteX9" fmla="*/ 569907 w 12192000"/>
              <a:gd name="connsiteY9" fmla="*/ 6522361 h 6858000"/>
              <a:gd name="connsiteX10" fmla="*/ 567713 w 12192000"/>
              <a:gd name="connsiteY10" fmla="*/ 6519799 h 6858000"/>
              <a:gd name="connsiteX11" fmla="*/ 565689 w 12192000"/>
              <a:gd name="connsiteY11" fmla="*/ 6520713 h 6858000"/>
              <a:gd name="connsiteX12" fmla="*/ 566970 w 12192000"/>
              <a:gd name="connsiteY12" fmla="*/ 6528415 h 6858000"/>
              <a:gd name="connsiteX13" fmla="*/ 569361 w 12192000"/>
              <a:gd name="connsiteY13" fmla="*/ 6551528 h 6858000"/>
              <a:gd name="connsiteX14" fmla="*/ 569361 w 12192000"/>
              <a:gd name="connsiteY14" fmla="*/ 6560120 h 6858000"/>
              <a:gd name="connsiteX15" fmla="*/ 569329 w 12192000"/>
              <a:gd name="connsiteY15" fmla="*/ 6560144 h 6858000"/>
              <a:gd name="connsiteX16" fmla="*/ 563643 w 12192000"/>
              <a:gd name="connsiteY16" fmla="*/ 6563081 h 6858000"/>
              <a:gd name="connsiteX17" fmla="*/ 563830 w 12192000"/>
              <a:gd name="connsiteY17" fmla="*/ 6564729 h 6858000"/>
              <a:gd name="connsiteX18" fmla="*/ 581796 w 12192000"/>
              <a:gd name="connsiteY18" fmla="*/ 6562526 h 6858000"/>
              <a:gd name="connsiteX19" fmla="*/ 581609 w 12192000"/>
              <a:gd name="connsiteY19" fmla="*/ 6560691 h 6858000"/>
              <a:gd name="connsiteX20" fmla="*/ 572071 w 12192000"/>
              <a:gd name="connsiteY20" fmla="*/ 6550786 h 6858000"/>
              <a:gd name="connsiteX21" fmla="*/ 569728 w 12192000"/>
              <a:gd name="connsiteY21" fmla="*/ 6531164 h 6858000"/>
              <a:gd name="connsiteX22" fmla="*/ 590084 w 12192000"/>
              <a:gd name="connsiteY22" fmla="*/ 6548224 h 6858000"/>
              <a:gd name="connsiteX23" fmla="*/ 600356 w 12192000"/>
              <a:gd name="connsiteY23" fmla="*/ 6557207 h 6858000"/>
              <a:gd name="connsiteX24" fmla="*/ 603105 w 12192000"/>
              <a:gd name="connsiteY24" fmla="*/ 6559956 h 6858000"/>
              <a:gd name="connsiteX25" fmla="*/ 615220 w 12192000"/>
              <a:gd name="connsiteY25" fmla="*/ 6558496 h 6858000"/>
              <a:gd name="connsiteX26" fmla="*/ 615033 w 12192000"/>
              <a:gd name="connsiteY26" fmla="*/ 6556660 h 6858000"/>
              <a:gd name="connsiteX27" fmla="*/ 606597 w 12192000"/>
              <a:gd name="connsiteY27" fmla="*/ 6550060 h 6858000"/>
              <a:gd name="connsiteX28" fmla="*/ 604769 w 12192000"/>
              <a:gd name="connsiteY28" fmla="*/ 6529321 h 6858000"/>
              <a:gd name="connsiteX29" fmla="*/ 604581 w 12192000"/>
              <a:gd name="connsiteY29" fmla="*/ 6520150 h 6858000"/>
              <a:gd name="connsiteX30" fmla="*/ 610455 w 12192000"/>
              <a:gd name="connsiteY30" fmla="*/ 6517588 h 6858000"/>
              <a:gd name="connsiteX31" fmla="*/ 673555 w 12192000"/>
              <a:gd name="connsiteY31" fmla="*/ 6488578 h 6858000"/>
              <a:gd name="connsiteX32" fmla="*/ 665486 w 12192000"/>
              <a:gd name="connsiteY32" fmla="*/ 6492796 h 6858000"/>
              <a:gd name="connsiteX33" fmla="*/ 661635 w 12192000"/>
              <a:gd name="connsiteY33" fmla="*/ 6494631 h 6858000"/>
              <a:gd name="connsiteX34" fmla="*/ 640349 w 12192000"/>
              <a:gd name="connsiteY34" fmla="*/ 6505091 h 6858000"/>
              <a:gd name="connsiteX35" fmla="*/ 640334 w 12192000"/>
              <a:gd name="connsiteY35" fmla="*/ 6505137 h 6858000"/>
              <a:gd name="connsiteX36" fmla="*/ 644560 w 12192000"/>
              <a:gd name="connsiteY36" fmla="*/ 6517425 h 6858000"/>
              <a:gd name="connsiteX37" fmla="*/ 645833 w 12192000"/>
              <a:gd name="connsiteY37" fmla="*/ 6516878 h 6858000"/>
              <a:gd name="connsiteX38" fmla="*/ 647856 w 12192000"/>
              <a:gd name="connsiteY38" fmla="*/ 6504763 h 6858000"/>
              <a:gd name="connsiteX39" fmla="*/ 652621 w 12192000"/>
              <a:gd name="connsiteY39" fmla="*/ 6501279 h 6858000"/>
              <a:gd name="connsiteX40" fmla="*/ 660698 w 12192000"/>
              <a:gd name="connsiteY40" fmla="*/ 6498154 h 6858000"/>
              <a:gd name="connsiteX41" fmla="*/ 663994 w 12192000"/>
              <a:gd name="connsiteY41" fmla="*/ 6504208 h 6858000"/>
              <a:gd name="connsiteX42" fmla="*/ 668220 w 12192000"/>
              <a:gd name="connsiteY42" fmla="*/ 6512644 h 6858000"/>
              <a:gd name="connsiteX43" fmla="*/ 669134 w 12192000"/>
              <a:gd name="connsiteY43" fmla="*/ 6514855 h 6858000"/>
              <a:gd name="connsiteX44" fmla="*/ 668220 w 12192000"/>
              <a:gd name="connsiteY44" fmla="*/ 6515401 h 6858000"/>
              <a:gd name="connsiteX45" fmla="*/ 659409 w 12192000"/>
              <a:gd name="connsiteY45" fmla="*/ 6518331 h 6858000"/>
              <a:gd name="connsiteX46" fmla="*/ 655745 w 12192000"/>
              <a:gd name="connsiteY46" fmla="*/ 6514480 h 6858000"/>
              <a:gd name="connsiteX47" fmla="*/ 654269 w 12192000"/>
              <a:gd name="connsiteY47" fmla="*/ 6515214 h 6858000"/>
              <a:gd name="connsiteX48" fmla="*/ 660698 w 12192000"/>
              <a:gd name="connsiteY48" fmla="*/ 6528243 h 6858000"/>
              <a:gd name="connsiteX49" fmla="*/ 662166 w 12192000"/>
              <a:gd name="connsiteY49" fmla="*/ 6527462 h 6858000"/>
              <a:gd name="connsiteX50" fmla="*/ 663080 w 12192000"/>
              <a:gd name="connsiteY50" fmla="*/ 6520127 h 6858000"/>
              <a:gd name="connsiteX51" fmla="*/ 668767 w 12192000"/>
              <a:gd name="connsiteY51" fmla="*/ 6516831 h 6858000"/>
              <a:gd name="connsiteX52" fmla="*/ 669868 w 12192000"/>
              <a:gd name="connsiteY52" fmla="*/ 6516464 h 6858000"/>
              <a:gd name="connsiteX53" fmla="*/ 670415 w 12192000"/>
              <a:gd name="connsiteY53" fmla="*/ 6517378 h 6858000"/>
              <a:gd name="connsiteX54" fmla="*/ 676664 w 12192000"/>
              <a:gd name="connsiteY54" fmla="*/ 6530040 h 6858000"/>
              <a:gd name="connsiteX55" fmla="*/ 677945 w 12192000"/>
              <a:gd name="connsiteY55" fmla="*/ 6532789 h 6858000"/>
              <a:gd name="connsiteX56" fmla="*/ 675375 w 12192000"/>
              <a:gd name="connsiteY56" fmla="*/ 6534437 h 6858000"/>
              <a:gd name="connsiteX57" fmla="*/ 656667 w 12192000"/>
              <a:gd name="connsiteY57" fmla="*/ 6534437 h 6858000"/>
              <a:gd name="connsiteX58" fmla="*/ 655386 w 12192000"/>
              <a:gd name="connsiteY58" fmla="*/ 6535726 h 6858000"/>
              <a:gd name="connsiteX59" fmla="*/ 663088 w 12192000"/>
              <a:gd name="connsiteY59" fmla="*/ 6542873 h 6858000"/>
              <a:gd name="connsiteX60" fmla="*/ 667314 w 12192000"/>
              <a:gd name="connsiteY60" fmla="*/ 6541038 h 6858000"/>
              <a:gd name="connsiteX61" fmla="*/ 681062 w 12192000"/>
              <a:gd name="connsiteY61" fmla="*/ 6533336 h 6858000"/>
              <a:gd name="connsiteX62" fmla="*/ 690232 w 12192000"/>
              <a:gd name="connsiteY62" fmla="*/ 6528938 h 6858000"/>
              <a:gd name="connsiteX63" fmla="*/ 689498 w 12192000"/>
              <a:gd name="connsiteY63" fmla="*/ 6527290 h 6858000"/>
              <a:gd name="connsiteX64" fmla="*/ 681436 w 12192000"/>
              <a:gd name="connsiteY64" fmla="*/ 6525080 h 6858000"/>
              <a:gd name="connsiteX65" fmla="*/ 669876 w 12192000"/>
              <a:gd name="connsiteY65" fmla="*/ 6501966 h 6858000"/>
              <a:gd name="connsiteX66" fmla="*/ 667673 w 12192000"/>
              <a:gd name="connsiteY66" fmla="*/ 6494998 h 6858000"/>
              <a:gd name="connsiteX67" fmla="*/ 673922 w 12192000"/>
              <a:gd name="connsiteY67" fmla="*/ 6490405 h 6858000"/>
              <a:gd name="connsiteX68" fmla="*/ 674469 w 12192000"/>
              <a:gd name="connsiteY68" fmla="*/ 6490234 h 6858000"/>
              <a:gd name="connsiteX69" fmla="*/ 394695 w 12192000"/>
              <a:gd name="connsiteY69" fmla="*/ 6445070 h 6858000"/>
              <a:gd name="connsiteX70" fmla="*/ 393234 w 12192000"/>
              <a:gd name="connsiteY70" fmla="*/ 6446358 h 6858000"/>
              <a:gd name="connsiteX71" fmla="*/ 393960 w 12192000"/>
              <a:gd name="connsiteY71" fmla="*/ 6455162 h 6858000"/>
              <a:gd name="connsiteX72" fmla="*/ 384243 w 12192000"/>
              <a:gd name="connsiteY72" fmla="*/ 6463754 h 6858000"/>
              <a:gd name="connsiteX73" fmla="*/ 383509 w 12192000"/>
              <a:gd name="connsiteY73" fmla="*/ 6464309 h 6858000"/>
              <a:gd name="connsiteX74" fmla="*/ 381486 w 12192000"/>
              <a:gd name="connsiteY74" fmla="*/ 6462106 h 6858000"/>
              <a:gd name="connsiteX75" fmla="*/ 377268 w 12192000"/>
              <a:gd name="connsiteY75" fmla="*/ 6455505 h 6858000"/>
              <a:gd name="connsiteX76" fmla="*/ 380025 w 12192000"/>
              <a:gd name="connsiteY76" fmla="*/ 6450038 h 6858000"/>
              <a:gd name="connsiteX77" fmla="*/ 378955 w 12192000"/>
              <a:gd name="connsiteY77" fmla="*/ 6448983 h 6858000"/>
              <a:gd name="connsiteX78" fmla="*/ 371245 w 12192000"/>
              <a:gd name="connsiteY78" fmla="*/ 6455584 h 6858000"/>
              <a:gd name="connsiteX79" fmla="*/ 367761 w 12192000"/>
              <a:gd name="connsiteY79" fmla="*/ 6458521 h 6858000"/>
              <a:gd name="connsiteX80" fmla="*/ 368863 w 12192000"/>
              <a:gd name="connsiteY80" fmla="*/ 6459809 h 6858000"/>
              <a:gd name="connsiteX81" fmla="*/ 373268 w 12192000"/>
              <a:gd name="connsiteY81" fmla="*/ 6457974 h 6858000"/>
              <a:gd name="connsiteX82" fmla="*/ 379314 w 12192000"/>
              <a:gd name="connsiteY82" fmla="*/ 6462559 h 6858000"/>
              <a:gd name="connsiteX83" fmla="*/ 381705 w 12192000"/>
              <a:gd name="connsiteY83" fmla="*/ 6465684 h 6858000"/>
              <a:gd name="connsiteX84" fmla="*/ 380416 w 12192000"/>
              <a:gd name="connsiteY84" fmla="*/ 6466972 h 6858000"/>
              <a:gd name="connsiteX85" fmla="*/ 367761 w 12192000"/>
              <a:gd name="connsiteY85" fmla="*/ 6478158 h 6858000"/>
              <a:gd name="connsiteX86" fmla="*/ 364278 w 12192000"/>
              <a:gd name="connsiteY86" fmla="*/ 6474456 h 6858000"/>
              <a:gd name="connsiteX87" fmla="*/ 359880 w 12192000"/>
              <a:gd name="connsiteY87" fmla="*/ 6466386 h 6858000"/>
              <a:gd name="connsiteX88" fmla="*/ 360606 w 12192000"/>
              <a:gd name="connsiteY88" fmla="*/ 6458497 h 6858000"/>
              <a:gd name="connsiteX89" fmla="*/ 359200 w 12192000"/>
              <a:gd name="connsiteY89" fmla="*/ 6457388 h 6858000"/>
              <a:gd name="connsiteX90" fmla="*/ 354795 w 12192000"/>
              <a:gd name="connsiteY90" fmla="*/ 6465637 h 6858000"/>
              <a:gd name="connsiteX91" fmla="*/ 359747 w 12192000"/>
              <a:gd name="connsiteY91" fmla="*/ 6471886 h 6858000"/>
              <a:gd name="connsiteX92" fmla="*/ 371300 w 12192000"/>
              <a:gd name="connsiteY92" fmla="*/ 6483993 h 6858000"/>
              <a:gd name="connsiteX93" fmla="*/ 375338 w 12192000"/>
              <a:gd name="connsiteY93" fmla="*/ 6488945 h 6858000"/>
              <a:gd name="connsiteX94" fmla="*/ 376619 w 12192000"/>
              <a:gd name="connsiteY94" fmla="*/ 6487844 h 6858000"/>
              <a:gd name="connsiteX95" fmla="*/ 374057 w 12192000"/>
              <a:gd name="connsiteY95" fmla="*/ 6482892 h 6858000"/>
              <a:gd name="connsiteX96" fmla="*/ 378096 w 12192000"/>
              <a:gd name="connsiteY96" fmla="*/ 6477572 h 6858000"/>
              <a:gd name="connsiteX97" fmla="*/ 397905 w 12192000"/>
              <a:gd name="connsiteY97" fmla="*/ 6459958 h 6858000"/>
              <a:gd name="connsiteX98" fmla="*/ 401201 w 12192000"/>
              <a:gd name="connsiteY98" fmla="*/ 6458122 h 6858000"/>
              <a:gd name="connsiteX99" fmla="*/ 406669 w 12192000"/>
              <a:gd name="connsiteY99" fmla="*/ 6461614 h 6858000"/>
              <a:gd name="connsiteX100" fmla="*/ 408145 w 12192000"/>
              <a:gd name="connsiteY100" fmla="*/ 6460333 h 6858000"/>
              <a:gd name="connsiteX101" fmla="*/ 731022 w 12192000"/>
              <a:gd name="connsiteY101" fmla="*/ 6436696 h 6858000"/>
              <a:gd name="connsiteX102" fmla="*/ 718524 w 12192000"/>
              <a:gd name="connsiteY102" fmla="*/ 6449545 h 6858000"/>
              <a:gd name="connsiteX103" fmla="*/ 719813 w 12192000"/>
              <a:gd name="connsiteY103" fmla="*/ 6450818 h 6858000"/>
              <a:gd name="connsiteX104" fmla="*/ 726413 w 12192000"/>
              <a:gd name="connsiteY104" fmla="*/ 6447694 h 6858000"/>
              <a:gd name="connsiteX105" fmla="*/ 733381 w 12192000"/>
              <a:gd name="connsiteY105" fmla="*/ 6453006 h 6858000"/>
              <a:gd name="connsiteX106" fmla="*/ 748793 w 12192000"/>
              <a:gd name="connsiteY106" fmla="*/ 6467847 h 6858000"/>
              <a:gd name="connsiteX107" fmla="*/ 749347 w 12192000"/>
              <a:gd name="connsiteY107" fmla="*/ 6468401 h 6858000"/>
              <a:gd name="connsiteX108" fmla="*/ 724023 w 12192000"/>
              <a:gd name="connsiteY108" fmla="*/ 6467847 h 6858000"/>
              <a:gd name="connsiteX109" fmla="*/ 711377 w 12192000"/>
              <a:gd name="connsiteY109" fmla="*/ 6467488 h 6858000"/>
              <a:gd name="connsiteX110" fmla="*/ 703855 w 12192000"/>
              <a:gd name="connsiteY110" fmla="*/ 6467120 h 6858000"/>
              <a:gd name="connsiteX111" fmla="*/ 700551 w 12192000"/>
              <a:gd name="connsiteY111" fmla="*/ 6466386 h 6858000"/>
              <a:gd name="connsiteX112" fmla="*/ 699629 w 12192000"/>
              <a:gd name="connsiteY112" fmla="*/ 6468401 h 6858000"/>
              <a:gd name="connsiteX113" fmla="*/ 705315 w 12192000"/>
              <a:gd name="connsiteY113" fmla="*/ 6473533 h 6858000"/>
              <a:gd name="connsiteX114" fmla="*/ 721649 w 12192000"/>
              <a:gd name="connsiteY114" fmla="*/ 6490046 h 6858000"/>
              <a:gd name="connsiteX115" fmla="*/ 727116 w 12192000"/>
              <a:gd name="connsiteY115" fmla="*/ 6496655 h 6858000"/>
              <a:gd name="connsiteX116" fmla="*/ 727171 w 12192000"/>
              <a:gd name="connsiteY116" fmla="*/ 6496686 h 6858000"/>
              <a:gd name="connsiteX117" fmla="*/ 724422 w 12192000"/>
              <a:gd name="connsiteY117" fmla="*/ 6502740 h 6858000"/>
              <a:gd name="connsiteX118" fmla="*/ 725711 w 12192000"/>
              <a:gd name="connsiteY118" fmla="*/ 6504021 h 6858000"/>
              <a:gd name="connsiteX119" fmla="*/ 738357 w 12192000"/>
              <a:gd name="connsiteY119" fmla="*/ 6490999 h 6858000"/>
              <a:gd name="connsiteX120" fmla="*/ 737076 w 12192000"/>
              <a:gd name="connsiteY120" fmla="*/ 6489710 h 6858000"/>
              <a:gd name="connsiteX121" fmla="*/ 723500 w 12192000"/>
              <a:gd name="connsiteY121" fmla="*/ 6487875 h 6858000"/>
              <a:gd name="connsiteX122" fmla="*/ 709198 w 12192000"/>
              <a:gd name="connsiteY122" fmla="*/ 6474119 h 6858000"/>
              <a:gd name="connsiteX123" fmla="*/ 735795 w 12192000"/>
              <a:gd name="connsiteY123" fmla="*/ 6474666 h 6858000"/>
              <a:gd name="connsiteX124" fmla="*/ 749543 w 12192000"/>
              <a:gd name="connsiteY124" fmla="*/ 6475221 h 6858000"/>
              <a:gd name="connsiteX125" fmla="*/ 753401 w 12192000"/>
              <a:gd name="connsiteY125" fmla="*/ 6475588 h 6858000"/>
              <a:gd name="connsiteX126" fmla="*/ 761837 w 12192000"/>
              <a:gd name="connsiteY126" fmla="*/ 6466777 h 6858000"/>
              <a:gd name="connsiteX127" fmla="*/ 760556 w 12192000"/>
              <a:gd name="connsiteY127" fmla="*/ 6465496 h 6858000"/>
              <a:gd name="connsiteX128" fmla="*/ 749730 w 12192000"/>
              <a:gd name="connsiteY128" fmla="*/ 6465683 h 6858000"/>
              <a:gd name="connsiteX129" fmla="*/ 735240 w 12192000"/>
              <a:gd name="connsiteY129" fmla="*/ 6450639 h 6858000"/>
              <a:gd name="connsiteX130" fmla="*/ 729374 w 12192000"/>
              <a:gd name="connsiteY130" fmla="*/ 6443671 h 6858000"/>
              <a:gd name="connsiteX131" fmla="*/ 732311 w 12192000"/>
              <a:gd name="connsiteY131" fmla="*/ 6437985 h 6858000"/>
              <a:gd name="connsiteX132" fmla="*/ 360052 w 12192000"/>
              <a:gd name="connsiteY132" fmla="*/ 6391336 h 6858000"/>
              <a:gd name="connsiteX133" fmla="*/ 358396 w 12192000"/>
              <a:gd name="connsiteY133" fmla="*/ 6392257 h 6858000"/>
              <a:gd name="connsiteX134" fmla="*/ 354365 w 12192000"/>
              <a:gd name="connsiteY134" fmla="*/ 6401631 h 6858000"/>
              <a:gd name="connsiteX135" fmla="*/ 336400 w 12192000"/>
              <a:gd name="connsiteY135" fmla="*/ 6410614 h 6858000"/>
              <a:gd name="connsiteX136" fmla="*/ 327409 w 12192000"/>
              <a:gd name="connsiteY136" fmla="*/ 6414473 h 6858000"/>
              <a:gd name="connsiteX137" fmla="*/ 327393 w 12192000"/>
              <a:gd name="connsiteY137" fmla="*/ 6414457 h 6858000"/>
              <a:gd name="connsiteX138" fmla="*/ 322808 w 12192000"/>
              <a:gd name="connsiteY138" fmla="*/ 6409497 h 6858000"/>
              <a:gd name="connsiteX139" fmla="*/ 321160 w 12192000"/>
              <a:gd name="connsiteY139" fmla="*/ 6410419 h 6858000"/>
              <a:gd name="connsiteX140" fmla="*/ 329752 w 12192000"/>
              <a:gd name="connsiteY140" fmla="*/ 6427845 h 6858000"/>
              <a:gd name="connsiteX141" fmla="*/ 331408 w 12192000"/>
              <a:gd name="connsiteY141" fmla="*/ 6426931 h 6858000"/>
              <a:gd name="connsiteX142" fmla="*/ 333056 w 12192000"/>
              <a:gd name="connsiteY142" fmla="*/ 6419042 h 6858000"/>
              <a:gd name="connsiteX143" fmla="*/ 336720 w 12192000"/>
              <a:gd name="connsiteY143" fmla="*/ 6417394 h 6858000"/>
              <a:gd name="connsiteX144" fmla="*/ 357263 w 12192000"/>
              <a:gd name="connsiteY144" fmla="*/ 6407482 h 6858000"/>
              <a:gd name="connsiteX145" fmla="*/ 366988 w 12192000"/>
              <a:gd name="connsiteY145" fmla="*/ 6409684 h 6858000"/>
              <a:gd name="connsiteX146" fmla="*/ 368644 w 12192000"/>
              <a:gd name="connsiteY146" fmla="*/ 6408770 h 6858000"/>
              <a:gd name="connsiteX147" fmla="*/ 768456 w 12192000"/>
              <a:gd name="connsiteY147" fmla="*/ 6383996 h 6858000"/>
              <a:gd name="connsiteX148" fmla="*/ 782880 w 12192000"/>
              <a:gd name="connsiteY148" fmla="*/ 6385853 h 6858000"/>
              <a:gd name="connsiteX149" fmla="*/ 794995 w 12192000"/>
              <a:gd name="connsiteY149" fmla="*/ 6407138 h 6858000"/>
              <a:gd name="connsiteX150" fmla="*/ 783435 w 12192000"/>
              <a:gd name="connsiteY150" fmla="*/ 6415207 h 6858000"/>
              <a:gd name="connsiteX151" fmla="*/ 769859 w 12192000"/>
              <a:gd name="connsiteY151" fmla="*/ 6413372 h 6858000"/>
              <a:gd name="connsiteX152" fmla="*/ 757751 w 12192000"/>
              <a:gd name="connsiteY152" fmla="*/ 6403834 h 6858000"/>
              <a:gd name="connsiteX153" fmla="*/ 757197 w 12192000"/>
              <a:gd name="connsiteY153" fmla="*/ 6392461 h 6858000"/>
              <a:gd name="connsiteX154" fmla="*/ 768456 w 12192000"/>
              <a:gd name="connsiteY154" fmla="*/ 6383996 h 6858000"/>
              <a:gd name="connsiteX155" fmla="*/ 785270 w 12192000"/>
              <a:gd name="connsiteY155" fmla="*/ 6378518 h 6858000"/>
              <a:gd name="connsiteX156" fmla="*/ 765461 w 12192000"/>
              <a:gd name="connsiteY156" fmla="*/ 6379440 h 6858000"/>
              <a:gd name="connsiteX157" fmla="*/ 755736 w 12192000"/>
              <a:gd name="connsiteY157" fmla="*/ 6390438 h 6858000"/>
              <a:gd name="connsiteX158" fmla="*/ 755549 w 12192000"/>
              <a:gd name="connsiteY158" fmla="*/ 6409146 h 6858000"/>
              <a:gd name="connsiteX159" fmla="*/ 766555 w 12192000"/>
              <a:gd name="connsiteY159" fmla="*/ 6420706 h 6858000"/>
              <a:gd name="connsiteX160" fmla="*/ 781599 w 12192000"/>
              <a:gd name="connsiteY160" fmla="*/ 6422175 h 6858000"/>
              <a:gd name="connsiteX161" fmla="*/ 796268 w 12192000"/>
              <a:gd name="connsiteY161" fmla="*/ 6409146 h 6858000"/>
              <a:gd name="connsiteX162" fmla="*/ 785270 w 12192000"/>
              <a:gd name="connsiteY162" fmla="*/ 6378518 h 6858000"/>
              <a:gd name="connsiteX163" fmla="*/ 773897 w 12192000"/>
              <a:gd name="connsiteY163" fmla="*/ 6319457 h 6858000"/>
              <a:gd name="connsiteX164" fmla="*/ 771687 w 12192000"/>
              <a:gd name="connsiteY164" fmla="*/ 6338711 h 6858000"/>
              <a:gd name="connsiteX165" fmla="*/ 773522 w 12192000"/>
              <a:gd name="connsiteY165" fmla="*/ 6338891 h 6858000"/>
              <a:gd name="connsiteX166" fmla="*/ 781959 w 12192000"/>
              <a:gd name="connsiteY166" fmla="*/ 6333204 h 6858000"/>
              <a:gd name="connsiteX167" fmla="*/ 801955 w 12192000"/>
              <a:gd name="connsiteY167" fmla="*/ 6335407 h 6858000"/>
              <a:gd name="connsiteX168" fmla="*/ 811680 w 12192000"/>
              <a:gd name="connsiteY168" fmla="*/ 6337055 h 6858000"/>
              <a:gd name="connsiteX169" fmla="*/ 811680 w 12192000"/>
              <a:gd name="connsiteY169" fmla="*/ 6337040 h 6858000"/>
              <a:gd name="connsiteX170" fmla="*/ 812594 w 12192000"/>
              <a:gd name="connsiteY170" fmla="*/ 6343289 h 6858000"/>
              <a:gd name="connsiteX171" fmla="*/ 814430 w 12192000"/>
              <a:gd name="connsiteY171" fmla="*/ 6343476 h 6858000"/>
              <a:gd name="connsiteX172" fmla="*/ 816633 w 12192000"/>
              <a:gd name="connsiteY172" fmla="*/ 6324221 h 6858000"/>
              <a:gd name="connsiteX173" fmla="*/ 814805 w 12192000"/>
              <a:gd name="connsiteY173" fmla="*/ 6324034 h 6858000"/>
              <a:gd name="connsiteX174" fmla="*/ 809118 w 12192000"/>
              <a:gd name="connsiteY174" fmla="*/ 6329908 h 6858000"/>
              <a:gd name="connsiteX175" fmla="*/ 805259 w 12192000"/>
              <a:gd name="connsiteY175" fmla="*/ 6329353 h 6858000"/>
              <a:gd name="connsiteX176" fmla="*/ 782701 w 12192000"/>
              <a:gd name="connsiteY176" fmla="*/ 6326604 h 6858000"/>
              <a:gd name="connsiteX177" fmla="*/ 775725 w 12192000"/>
              <a:gd name="connsiteY177" fmla="*/ 6319628 h 6858000"/>
              <a:gd name="connsiteX178" fmla="*/ 299288 w 12192000"/>
              <a:gd name="connsiteY178" fmla="*/ 6318512 h 6858000"/>
              <a:gd name="connsiteX179" fmla="*/ 297632 w 12192000"/>
              <a:gd name="connsiteY179" fmla="*/ 6318691 h 6858000"/>
              <a:gd name="connsiteX180" fmla="*/ 300389 w 12192000"/>
              <a:gd name="connsiteY180" fmla="*/ 6336657 h 6858000"/>
              <a:gd name="connsiteX181" fmla="*/ 302217 w 12192000"/>
              <a:gd name="connsiteY181" fmla="*/ 6336470 h 6858000"/>
              <a:gd name="connsiteX182" fmla="*/ 311942 w 12192000"/>
              <a:gd name="connsiteY182" fmla="*/ 6326753 h 6858000"/>
              <a:gd name="connsiteX183" fmla="*/ 331572 w 12192000"/>
              <a:gd name="connsiteY183" fmla="*/ 6323628 h 6858000"/>
              <a:gd name="connsiteX184" fmla="*/ 315238 w 12192000"/>
              <a:gd name="connsiteY184" fmla="*/ 6344547 h 6858000"/>
              <a:gd name="connsiteX185" fmla="*/ 306646 w 12192000"/>
              <a:gd name="connsiteY185" fmla="*/ 6355185 h 6858000"/>
              <a:gd name="connsiteX186" fmla="*/ 304076 w 12192000"/>
              <a:gd name="connsiteY186" fmla="*/ 6357935 h 6858000"/>
              <a:gd name="connsiteX187" fmla="*/ 305912 w 12192000"/>
              <a:gd name="connsiteY187" fmla="*/ 6370042 h 6858000"/>
              <a:gd name="connsiteX188" fmla="*/ 307747 w 12192000"/>
              <a:gd name="connsiteY188" fmla="*/ 6369855 h 6858000"/>
              <a:gd name="connsiteX189" fmla="*/ 314160 w 12192000"/>
              <a:gd name="connsiteY189" fmla="*/ 6361263 h 6858000"/>
              <a:gd name="connsiteX190" fmla="*/ 334899 w 12192000"/>
              <a:gd name="connsiteY190" fmla="*/ 6358700 h 6858000"/>
              <a:gd name="connsiteX191" fmla="*/ 344070 w 12192000"/>
              <a:gd name="connsiteY191" fmla="*/ 6358326 h 6858000"/>
              <a:gd name="connsiteX192" fmla="*/ 346819 w 12192000"/>
              <a:gd name="connsiteY192" fmla="*/ 6364012 h 6858000"/>
              <a:gd name="connsiteX193" fmla="*/ 348655 w 12192000"/>
              <a:gd name="connsiteY193" fmla="*/ 6363653 h 6858000"/>
              <a:gd name="connsiteX194" fmla="*/ 345905 w 12192000"/>
              <a:gd name="connsiteY194" fmla="*/ 6346038 h 6858000"/>
              <a:gd name="connsiteX195" fmla="*/ 344070 w 12192000"/>
              <a:gd name="connsiteY195" fmla="*/ 6346406 h 6858000"/>
              <a:gd name="connsiteX196" fmla="*/ 342593 w 12192000"/>
              <a:gd name="connsiteY196" fmla="*/ 6353740 h 6858000"/>
              <a:gd name="connsiteX197" fmla="*/ 334157 w 12192000"/>
              <a:gd name="connsiteY197" fmla="*/ 6355951 h 6858000"/>
              <a:gd name="connsiteX198" fmla="*/ 312887 w 12192000"/>
              <a:gd name="connsiteY198" fmla="*/ 6359247 h 6858000"/>
              <a:gd name="connsiteX199" fmla="*/ 312153 w 12192000"/>
              <a:gd name="connsiteY199" fmla="*/ 6359427 h 6858000"/>
              <a:gd name="connsiteX200" fmla="*/ 327924 w 12192000"/>
              <a:gd name="connsiteY200" fmla="*/ 6339438 h 6858000"/>
              <a:gd name="connsiteX201" fmla="*/ 335813 w 12192000"/>
              <a:gd name="connsiteY201" fmla="*/ 6329533 h 6858000"/>
              <a:gd name="connsiteX202" fmla="*/ 340765 w 12192000"/>
              <a:gd name="connsiteY202" fmla="*/ 6323659 h 6858000"/>
              <a:gd name="connsiteX203" fmla="*/ 343335 w 12192000"/>
              <a:gd name="connsiteY203" fmla="*/ 6321457 h 6858000"/>
              <a:gd name="connsiteX204" fmla="*/ 342421 w 12192000"/>
              <a:gd name="connsiteY204" fmla="*/ 6319441 h 6858000"/>
              <a:gd name="connsiteX205" fmla="*/ 334899 w 12192000"/>
              <a:gd name="connsiteY205" fmla="*/ 6320910 h 6858000"/>
              <a:gd name="connsiteX206" fmla="*/ 311786 w 12192000"/>
              <a:gd name="connsiteY206" fmla="*/ 6324034 h 6858000"/>
              <a:gd name="connsiteX207" fmla="*/ 303193 w 12192000"/>
              <a:gd name="connsiteY207" fmla="*/ 6324401 h 6858000"/>
              <a:gd name="connsiteX208" fmla="*/ 303139 w 12192000"/>
              <a:gd name="connsiteY208" fmla="*/ 6324378 h 6858000"/>
              <a:gd name="connsiteX209" fmla="*/ 299288 w 12192000"/>
              <a:gd name="connsiteY209" fmla="*/ 6318512 h 6858000"/>
              <a:gd name="connsiteX210" fmla="*/ 325753 w 12192000"/>
              <a:gd name="connsiteY210" fmla="*/ 6256701 h 6858000"/>
              <a:gd name="connsiteX211" fmla="*/ 323738 w 12192000"/>
              <a:gd name="connsiteY211" fmla="*/ 6267700 h 6858000"/>
              <a:gd name="connsiteX212" fmla="*/ 308693 w 12192000"/>
              <a:gd name="connsiteY212" fmla="*/ 6258717 h 6858000"/>
              <a:gd name="connsiteX213" fmla="*/ 325753 w 12192000"/>
              <a:gd name="connsiteY213" fmla="*/ 6256701 h 6858000"/>
              <a:gd name="connsiteX214" fmla="*/ 800495 w 12192000"/>
              <a:gd name="connsiteY214" fmla="*/ 6243649 h 6858000"/>
              <a:gd name="connsiteX215" fmla="*/ 800308 w 12192000"/>
              <a:gd name="connsiteY215" fmla="*/ 6245672 h 6858000"/>
              <a:gd name="connsiteX216" fmla="*/ 809845 w 12192000"/>
              <a:gd name="connsiteY216" fmla="*/ 6252085 h 6858000"/>
              <a:gd name="connsiteX217" fmla="*/ 810400 w 12192000"/>
              <a:gd name="connsiteY217" fmla="*/ 6255389 h 6858000"/>
              <a:gd name="connsiteX218" fmla="*/ 811134 w 12192000"/>
              <a:gd name="connsiteY218" fmla="*/ 6259427 h 6858000"/>
              <a:gd name="connsiteX219" fmla="*/ 797738 w 12192000"/>
              <a:gd name="connsiteY219" fmla="*/ 6261622 h 6858000"/>
              <a:gd name="connsiteX220" fmla="*/ 780498 w 12192000"/>
              <a:gd name="connsiteY220" fmla="*/ 6264380 h 6858000"/>
              <a:gd name="connsiteX221" fmla="*/ 774437 w 12192000"/>
              <a:gd name="connsiteY221" fmla="*/ 6264559 h 6858000"/>
              <a:gd name="connsiteX222" fmla="*/ 771687 w 12192000"/>
              <a:gd name="connsiteY222" fmla="*/ 6258873 h 6858000"/>
              <a:gd name="connsiteX223" fmla="*/ 769672 w 12192000"/>
              <a:gd name="connsiteY223" fmla="*/ 6259060 h 6858000"/>
              <a:gd name="connsiteX224" fmla="*/ 773164 w 12192000"/>
              <a:gd name="connsiteY224" fmla="*/ 6280151 h 6858000"/>
              <a:gd name="connsiteX225" fmla="*/ 775179 w 12192000"/>
              <a:gd name="connsiteY225" fmla="*/ 6279776 h 6858000"/>
              <a:gd name="connsiteX226" fmla="*/ 780311 w 12192000"/>
              <a:gd name="connsiteY226" fmla="*/ 6271183 h 6858000"/>
              <a:gd name="connsiteX227" fmla="*/ 812407 w 12192000"/>
              <a:gd name="connsiteY227" fmla="*/ 6266223 h 6858000"/>
              <a:gd name="connsiteX228" fmla="*/ 812969 w 12192000"/>
              <a:gd name="connsiteY228" fmla="*/ 6269348 h 6858000"/>
              <a:gd name="connsiteX229" fmla="*/ 812235 w 12192000"/>
              <a:gd name="connsiteY229" fmla="*/ 6278721 h 6858000"/>
              <a:gd name="connsiteX230" fmla="*/ 806178 w 12192000"/>
              <a:gd name="connsiteY230" fmla="*/ 6281844 h 6858000"/>
              <a:gd name="connsiteX231" fmla="*/ 806174 w 12192000"/>
              <a:gd name="connsiteY231" fmla="*/ 6281822 h 6858000"/>
              <a:gd name="connsiteX232" fmla="*/ 806174 w 12192000"/>
              <a:gd name="connsiteY232" fmla="*/ 6281846 h 6858000"/>
              <a:gd name="connsiteX233" fmla="*/ 806178 w 12192000"/>
              <a:gd name="connsiteY233" fmla="*/ 6281844 h 6858000"/>
              <a:gd name="connsiteX234" fmla="*/ 806549 w 12192000"/>
              <a:gd name="connsiteY234" fmla="*/ 6283658 h 6858000"/>
              <a:gd name="connsiteX235" fmla="*/ 818836 w 12192000"/>
              <a:gd name="connsiteY235" fmla="*/ 6281314 h 6858000"/>
              <a:gd name="connsiteX236" fmla="*/ 818836 w 12192000"/>
              <a:gd name="connsiteY236" fmla="*/ 6280346 h 6858000"/>
              <a:gd name="connsiteX237" fmla="*/ 816086 w 12192000"/>
              <a:gd name="connsiteY237" fmla="*/ 6276667 h 6858000"/>
              <a:gd name="connsiteX238" fmla="*/ 811860 w 12192000"/>
              <a:gd name="connsiteY238" fmla="*/ 6250812 h 6858000"/>
              <a:gd name="connsiteX239" fmla="*/ 813149 w 12192000"/>
              <a:gd name="connsiteY239" fmla="*/ 6245672 h 6858000"/>
              <a:gd name="connsiteX240" fmla="*/ 813149 w 12192000"/>
              <a:gd name="connsiteY240" fmla="*/ 6244750 h 6858000"/>
              <a:gd name="connsiteX241" fmla="*/ 348132 w 12192000"/>
              <a:gd name="connsiteY241" fmla="*/ 6242204 h 6858000"/>
              <a:gd name="connsiteX242" fmla="*/ 344101 w 12192000"/>
              <a:gd name="connsiteY242" fmla="*/ 6247531 h 6858000"/>
              <a:gd name="connsiteX243" fmla="*/ 336579 w 12192000"/>
              <a:gd name="connsiteY243" fmla="*/ 6248992 h 6858000"/>
              <a:gd name="connsiteX244" fmla="*/ 300804 w 12192000"/>
              <a:gd name="connsiteY244" fmla="*/ 6253389 h 6858000"/>
              <a:gd name="connsiteX245" fmla="*/ 300804 w 12192000"/>
              <a:gd name="connsiteY245" fmla="*/ 6253764 h 6858000"/>
              <a:gd name="connsiteX246" fmla="*/ 304295 w 12192000"/>
              <a:gd name="connsiteY246" fmla="*/ 6259451 h 6858000"/>
              <a:gd name="connsiteX247" fmla="*/ 308693 w 12192000"/>
              <a:gd name="connsiteY247" fmla="*/ 6261286 h 6858000"/>
              <a:gd name="connsiteX248" fmla="*/ 334189 w 12192000"/>
              <a:gd name="connsiteY248" fmla="*/ 6277612 h 6858000"/>
              <a:gd name="connsiteX249" fmla="*/ 339329 w 12192000"/>
              <a:gd name="connsiteY249" fmla="*/ 6282010 h 6858000"/>
              <a:gd name="connsiteX250" fmla="*/ 339876 w 12192000"/>
              <a:gd name="connsiteY250" fmla="*/ 6285681 h 6858000"/>
              <a:gd name="connsiteX251" fmla="*/ 341711 w 12192000"/>
              <a:gd name="connsiteY251" fmla="*/ 6286048 h 6858000"/>
              <a:gd name="connsiteX252" fmla="*/ 344648 w 12192000"/>
              <a:gd name="connsiteY252" fmla="*/ 6270824 h 6858000"/>
              <a:gd name="connsiteX253" fmla="*/ 342813 w 12192000"/>
              <a:gd name="connsiteY253" fmla="*/ 6270449 h 6858000"/>
              <a:gd name="connsiteX254" fmla="*/ 338962 w 12192000"/>
              <a:gd name="connsiteY254" fmla="*/ 6275776 h 6858000"/>
              <a:gd name="connsiteX255" fmla="*/ 333642 w 12192000"/>
              <a:gd name="connsiteY255" fmla="*/ 6273386 h 6858000"/>
              <a:gd name="connsiteX256" fmla="*/ 325753 w 12192000"/>
              <a:gd name="connsiteY256" fmla="*/ 6268801 h 6858000"/>
              <a:gd name="connsiteX257" fmla="*/ 328135 w 12192000"/>
              <a:gd name="connsiteY257" fmla="*/ 6256303 h 6858000"/>
              <a:gd name="connsiteX258" fmla="*/ 339508 w 12192000"/>
              <a:gd name="connsiteY258" fmla="*/ 6255030 h 6858000"/>
              <a:gd name="connsiteX259" fmla="*/ 343188 w 12192000"/>
              <a:gd name="connsiteY259" fmla="*/ 6255389 h 6858000"/>
              <a:gd name="connsiteX260" fmla="*/ 344281 w 12192000"/>
              <a:gd name="connsiteY260" fmla="*/ 6262177 h 6858000"/>
              <a:gd name="connsiteX261" fmla="*/ 346117 w 12192000"/>
              <a:gd name="connsiteY261" fmla="*/ 6262568 h 6858000"/>
              <a:gd name="connsiteX262" fmla="*/ 349968 w 12192000"/>
              <a:gd name="connsiteY262" fmla="*/ 6242579 h 6858000"/>
              <a:gd name="connsiteX263" fmla="*/ 777248 w 12192000"/>
              <a:gd name="connsiteY263" fmla="*/ 6164647 h 6858000"/>
              <a:gd name="connsiteX264" fmla="*/ 775592 w 12192000"/>
              <a:gd name="connsiteY264" fmla="*/ 6165568 h 6858000"/>
              <a:gd name="connsiteX265" fmla="*/ 777248 w 12192000"/>
              <a:gd name="connsiteY265" fmla="*/ 6171255 h 6858000"/>
              <a:gd name="connsiteX266" fmla="*/ 764750 w 12192000"/>
              <a:gd name="connsiteY266" fmla="*/ 6178769 h 6858000"/>
              <a:gd name="connsiteX267" fmla="*/ 750260 w 12192000"/>
              <a:gd name="connsiteY267" fmla="*/ 6186292 h 6858000"/>
              <a:gd name="connsiteX268" fmla="*/ 744574 w 12192000"/>
              <a:gd name="connsiteY268" fmla="*/ 6188494 h 6858000"/>
              <a:gd name="connsiteX269" fmla="*/ 740723 w 12192000"/>
              <a:gd name="connsiteY269" fmla="*/ 6184284 h 6858000"/>
              <a:gd name="connsiteX270" fmla="*/ 739075 w 12192000"/>
              <a:gd name="connsiteY270" fmla="*/ 6185198 h 6858000"/>
              <a:gd name="connsiteX271" fmla="*/ 742926 w 12192000"/>
              <a:gd name="connsiteY271" fmla="*/ 6192166 h 6858000"/>
              <a:gd name="connsiteX272" fmla="*/ 747870 w 12192000"/>
              <a:gd name="connsiteY272" fmla="*/ 6201891 h 6858000"/>
              <a:gd name="connsiteX273" fmla="*/ 749526 w 12192000"/>
              <a:gd name="connsiteY273" fmla="*/ 6200969 h 6858000"/>
              <a:gd name="connsiteX274" fmla="*/ 748425 w 12192000"/>
              <a:gd name="connsiteY274" fmla="*/ 6195103 h 6858000"/>
              <a:gd name="connsiteX275" fmla="*/ 751174 w 12192000"/>
              <a:gd name="connsiteY275" fmla="*/ 6192908 h 6858000"/>
              <a:gd name="connsiteX276" fmla="*/ 762891 w 12192000"/>
              <a:gd name="connsiteY276" fmla="*/ 6186659 h 6858000"/>
              <a:gd name="connsiteX277" fmla="*/ 763805 w 12192000"/>
              <a:gd name="connsiteY277" fmla="*/ 6188127 h 6858000"/>
              <a:gd name="connsiteX278" fmla="*/ 763985 w 12192000"/>
              <a:gd name="connsiteY278" fmla="*/ 6188674 h 6858000"/>
              <a:gd name="connsiteX279" fmla="*/ 762704 w 12192000"/>
              <a:gd name="connsiteY279" fmla="*/ 6193259 h 6858000"/>
              <a:gd name="connsiteX280" fmla="*/ 757931 w 12192000"/>
              <a:gd name="connsiteY280" fmla="*/ 6206468 h 6858000"/>
              <a:gd name="connsiteX281" fmla="*/ 756103 w 12192000"/>
              <a:gd name="connsiteY281" fmla="*/ 6210131 h 6858000"/>
              <a:gd name="connsiteX282" fmla="*/ 752979 w 12192000"/>
              <a:gd name="connsiteY282" fmla="*/ 6207007 h 6858000"/>
              <a:gd name="connsiteX283" fmla="*/ 751331 w 12192000"/>
              <a:gd name="connsiteY283" fmla="*/ 6207921 h 6858000"/>
              <a:gd name="connsiteX284" fmla="*/ 755916 w 12192000"/>
              <a:gd name="connsiteY284" fmla="*/ 6216177 h 6858000"/>
              <a:gd name="connsiteX285" fmla="*/ 755986 w 12192000"/>
              <a:gd name="connsiteY285" fmla="*/ 6216201 h 6858000"/>
              <a:gd name="connsiteX286" fmla="*/ 759470 w 12192000"/>
              <a:gd name="connsiteY286" fmla="*/ 6224262 h 6858000"/>
              <a:gd name="connsiteX287" fmla="*/ 761126 w 12192000"/>
              <a:gd name="connsiteY287" fmla="*/ 6223348 h 6858000"/>
              <a:gd name="connsiteX288" fmla="*/ 760345 w 12192000"/>
              <a:gd name="connsiteY288" fmla="*/ 6219864 h 6858000"/>
              <a:gd name="connsiteX289" fmla="*/ 762180 w 12192000"/>
              <a:gd name="connsiteY289" fmla="*/ 6213076 h 6858000"/>
              <a:gd name="connsiteX290" fmla="*/ 766398 w 12192000"/>
              <a:gd name="connsiteY290" fmla="*/ 6200969 h 6858000"/>
              <a:gd name="connsiteX291" fmla="*/ 769523 w 12192000"/>
              <a:gd name="connsiteY291" fmla="*/ 6191978 h 6858000"/>
              <a:gd name="connsiteX292" fmla="*/ 777959 w 12192000"/>
              <a:gd name="connsiteY292" fmla="*/ 6194001 h 6858000"/>
              <a:gd name="connsiteX293" fmla="*/ 786395 w 12192000"/>
              <a:gd name="connsiteY293" fmla="*/ 6196204 h 6858000"/>
              <a:gd name="connsiteX294" fmla="*/ 795206 w 12192000"/>
              <a:gd name="connsiteY294" fmla="*/ 6202625 h 6858000"/>
              <a:gd name="connsiteX295" fmla="*/ 796854 w 12192000"/>
              <a:gd name="connsiteY295" fmla="*/ 6201703 h 6858000"/>
              <a:gd name="connsiteX296" fmla="*/ 788778 w 12192000"/>
              <a:gd name="connsiteY296" fmla="*/ 6186666 h 6858000"/>
              <a:gd name="connsiteX297" fmla="*/ 787129 w 12192000"/>
              <a:gd name="connsiteY297" fmla="*/ 6187580 h 6858000"/>
              <a:gd name="connsiteX298" fmla="*/ 787684 w 12192000"/>
              <a:gd name="connsiteY298" fmla="*/ 6192720 h 6858000"/>
              <a:gd name="connsiteX299" fmla="*/ 772843 w 12192000"/>
              <a:gd name="connsiteY299" fmla="*/ 6190330 h 6858000"/>
              <a:gd name="connsiteX300" fmla="*/ 764961 w 12192000"/>
              <a:gd name="connsiteY300" fmla="*/ 6186292 h 6858000"/>
              <a:gd name="connsiteX301" fmla="*/ 764774 w 12192000"/>
              <a:gd name="connsiteY301" fmla="*/ 6185932 h 6858000"/>
              <a:gd name="connsiteX302" fmla="*/ 773030 w 12192000"/>
              <a:gd name="connsiteY302" fmla="*/ 6181527 h 6858000"/>
              <a:gd name="connsiteX303" fmla="*/ 775592 w 12192000"/>
              <a:gd name="connsiteY303" fmla="*/ 6180246 h 6858000"/>
              <a:gd name="connsiteX304" fmla="*/ 781466 w 12192000"/>
              <a:gd name="connsiteY304" fmla="*/ 6178223 h 6858000"/>
              <a:gd name="connsiteX305" fmla="*/ 784770 w 12192000"/>
              <a:gd name="connsiteY305" fmla="*/ 6182628 h 6858000"/>
              <a:gd name="connsiteX306" fmla="*/ 786419 w 12192000"/>
              <a:gd name="connsiteY306" fmla="*/ 6181706 h 6858000"/>
              <a:gd name="connsiteX307" fmla="*/ 348147 w 12192000"/>
              <a:gd name="connsiteY307" fmla="*/ 6150266 h 6858000"/>
              <a:gd name="connsiteX308" fmla="*/ 338969 w 12192000"/>
              <a:gd name="connsiteY308" fmla="*/ 6165888 h 6858000"/>
              <a:gd name="connsiteX309" fmla="*/ 340437 w 12192000"/>
              <a:gd name="connsiteY309" fmla="*/ 6166810 h 6858000"/>
              <a:gd name="connsiteX310" fmla="*/ 354005 w 12192000"/>
              <a:gd name="connsiteY310" fmla="*/ 6165334 h 6858000"/>
              <a:gd name="connsiteX311" fmla="*/ 371065 w 12192000"/>
              <a:gd name="connsiteY311" fmla="*/ 6175433 h 6858000"/>
              <a:gd name="connsiteX312" fmla="*/ 345210 w 12192000"/>
              <a:gd name="connsiteY312" fmla="*/ 6181292 h 6858000"/>
              <a:gd name="connsiteX313" fmla="*/ 331822 w 12192000"/>
              <a:gd name="connsiteY313" fmla="*/ 6184049 h 6858000"/>
              <a:gd name="connsiteX314" fmla="*/ 327963 w 12192000"/>
              <a:gd name="connsiteY314" fmla="*/ 6184596 h 6858000"/>
              <a:gd name="connsiteX315" fmla="*/ 321714 w 12192000"/>
              <a:gd name="connsiteY315" fmla="*/ 6195055 h 6858000"/>
              <a:gd name="connsiteX316" fmla="*/ 323190 w 12192000"/>
              <a:gd name="connsiteY316" fmla="*/ 6195969 h 6858000"/>
              <a:gd name="connsiteX317" fmla="*/ 333642 w 12192000"/>
              <a:gd name="connsiteY317" fmla="*/ 6193407 h 6858000"/>
              <a:gd name="connsiteX318" fmla="*/ 351248 w 12192000"/>
              <a:gd name="connsiteY318" fmla="*/ 6204593 h 6858000"/>
              <a:gd name="connsiteX319" fmla="*/ 358591 w 12192000"/>
              <a:gd name="connsiteY319" fmla="*/ 6210100 h 6858000"/>
              <a:gd name="connsiteX320" fmla="*/ 357122 w 12192000"/>
              <a:gd name="connsiteY320" fmla="*/ 6216349 h 6858000"/>
              <a:gd name="connsiteX321" fmla="*/ 358770 w 12192000"/>
              <a:gd name="connsiteY321" fmla="*/ 6217263 h 6858000"/>
              <a:gd name="connsiteX322" fmla="*/ 367948 w 12192000"/>
              <a:gd name="connsiteY322" fmla="*/ 6201867 h 6858000"/>
              <a:gd name="connsiteX323" fmla="*/ 366292 w 12192000"/>
              <a:gd name="connsiteY323" fmla="*/ 6200953 h 6858000"/>
              <a:gd name="connsiteX324" fmla="*/ 360606 w 12192000"/>
              <a:gd name="connsiteY324" fmla="*/ 6205538 h 6858000"/>
              <a:gd name="connsiteX325" fmla="*/ 352724 w 12192000"/>
              <a:gd name="connsiteY325" fmla="*/ 6201867 h 6858000"/>
              <a:gd name="connsiteX326" fmla="*/ 334188 w 12192000"/>
              <a:gd name="connsiteY326" fmla="*/ 6191040 h 6858000"/>
              <a:gd name="connsiteX327" fmla="*/ 333642 w 12192000"/>
              <a:gd name="connsiteY327" fmla="*/ 6190681 h 6858000"/>
              <a:gd name="connsiteX328" fmla="*/ 358411 w 12192000"/>
              <a:gd name="connsiteY328" fmla="*/ 6185354 h 6858000"/>
              <a:gd name="connsiteX329" fmla="*/ 370698 w 12192000"/>
              <a:gd name="connsiteY329" fmla="*/ 6182792 h 6858000"/>
              <a:gd name="connsiteX330" fmla="*/ 378220 w 12192000"/>
              <a:gd name="connsiteY330" fmla="*/ 6181503 h 6858000"/>
              <a:gd name="connsiteX331" fmla="*/ 381517 w 12192000"/>
              <a:gd name="connsiteY331" fmla="*/ 6181315 h 6858000"/>
              <a:gd name="connsiteX332" fmla="*/ 382071 w 12192000"/>
              <a:gd name="connsiteY332" fmla="*/ 6179120 h 6858000"/>
              <a:gd name="connsiteX333" fmla="*/ 375283 w 12192000"/>
              <a:gd name="connsiteY333" fmla="*/ 6175457 h 6858000"/>
              <a:gd name="connsiteX334" fmla="*/ 355474 w 12192000"/>
              <a:gd name="connsiteY334" fmla="*/ 6163162 h 6858000"/>
              <a:gd name="connsiteX335" fmla="*/ 348686 w 12192000"/>
              <a:gd name="connsiteY335" fmla="*/ 6158022 h 6858000"/>
              <a:gd name="connsiteX336" fmla="*/ 348694 w 12192000"/>
              <a:gd name="connsiteY336" fmla="*/ 6157968 h 6858000"/>
              <a:gd name="connsiteX337" fmla="*/ 349608 w 12192000"/>
              <a:gd name="connsiteY337" fmla="*/ 6151180 h 6858000"/>
              <a:gd name="connsiteX338" fmla="*/ 605316 w 12192000"/>
              <a:gd name="connsiteY338" fmla="*/ 6120404 h 6858000"/>
              <a:gd name="connsiteX339" fmla="*/ 530101 w 12192000"/>
              <a:gd name="connsiteY339" fmla="*/ 6168458 h 6858000"/>
              <a:gd name="connsiteX340" fmla="*/ 489007 w 12192000"/>
              <a:gd name="connsiteY340" fmla="*/ 6273574 h 6858000"/>
              <a:gd name="connsiteX341" fmla="*/ 469026 w 12192000"/>
              <a:gd name="connsiteY341" fmla="*/ 6274496 h 6858000"/>
              <a:gd name="connsiteX342" fmla="*/ 453973 w 12192000"/>
              <a:gd name="connsiteY342" fmla="*/ 6288431 h 6858000"/>
              <a:gd name="connsiteX343" fmla="*/ 427017 w 12192000"/>
              <a:gd name="connsiteY343" fmla="*/ 6305491 h 6858000"/>
              <a:gd name="connsiteX344" fmla="*/ 452692 w 12192000"/>
              <a:gd name="connsiteY344" fmla="*/ 6307693 h 6858000"/>
              <a:gd name="connsiteX345" fmla="*/ 484062 w 12192000"/>
              <a:gd name="connsiteY345" fmla="*/ 6305491 h 6858000"/>
              <a:gd name="connsiteX346" fmla="*/ 471033 w 12192000"/>
              <a:gd name="connsiteY346" fmla="*/ 6468745 h 6858000"/>
              <a:gd name="connsiteX347" fmla="*/ 447927 w 12192000"/>
              <a:gd name="connsiteY347" fmla="*/ 6544874 h 6858000"/>
              <a:gd name="connsiteX348" fmla="*/ 384821 w 12192000"/>
              <a:gd name="connsiteY348" fmla="*/ 6553864 h 6858000"/>
              <a:gd name="connsiteX349" fmla="*/ 293648 w 12192000"/>
              <a:gd name="connsiteY349" fmla="*/ 6523400 h 6858000"/>
              <a:gd name="connsiteX350" fmla="*/ 265403 w 12192000"/>
              <a:gd name="connsiteY350" fmla="*/ 6497014 h 6858000"/>
              <a:gd name="connsiteX351" fmla="*/ 266692 w 12192000"/>
              <a:gd name="connsiteY351" fmla="*/ 6483805 h 6858000"/>
              <a:gd name="connsiteX352" fmla="*/ 262856 w 12192000"/>
              <a:gd name="connsiteY352" fmla="*/ 6482157 h 6858000"/>
              <a:gd name="connsiteX353" fmla="*/ 256795 w 12192000"/>
              <a:gd name="connsiteY353" fmla="*/ 6490750 h 6858000"/>
              <a:gd name="connsiteX354" fmla="*/ 248734 w 12192000"/>
              <a:gd name="connsiteY354" fmla="*/ 6530743 h 6858000"/>
              <a:gd name="connsiteX355" fmla="*/ 307786 w 12192000"/>
              <a:gd name="connsiteY355" fmla="*/ 6577884 h 6858000"/>
              <a:gd name="connsiteX356" fmla="*/ 388875 w 12192000"/>
              <a:gd name="connsiteY356" fmla="*/ 6589983 h 6858000"/>
              <a:gd name="connsiteX357" fmla="*/ 487038 w 12192000"/>
              <a:gd name="connsiteY357" fmla="*/ 6527837 h 6858000"/>
              <a:gd name="connsiteX358" fmla="*/ 518033 w 12192000"/>
              <a:gd name="connsiteY358" fmla="*/ 6464730 h 6858000"/>
              <a:gd name="connsiteX359" fmla="*/ 535999 w 12192000"/>
              <a:gd name="connsiteY359" fmla="*/ 6295422 h 6858000"/>
              <a:gd name="connsiteX360" fmla="*/ 575985 w 12192000"/>
              <a:gd name="connsiteY360" fmla="*/ 6285330 h 6858000"/>
              <a:gd name="connsiteX361" fmla="*/ 560948 w 12192000"/>
              <a:gd name="connsiteY361" fmla="*/ 6366410 h 6858000"/>
              <a:gd name="connsiteX362" fmla="*/ 555996 w 12192000"/>
              <a:gd name="connsiteY362" fmla="*/ 6443640 h 6858000"/>
              <a:gd name="connsiteX363" fmla="*/ 579109 w 12192000"/>
              <a:gd name="connsiteY363" fmla="*/ 6428588 h 6858000"/>
              <a:gd name="connsiteX364" fmla="*/ 614142 w 12192000"/>
              <a:gd name="connsiteY364" fmla="*/ 6411528 h 6858000"/>
              <a:gd name="connsiteX365" fmla="*/ 615064 w 12192000"/>
              <a:gd name="connsiteY365" fmla="*/ 6360357 h 6858000"/>
              <a:gd name="connsiteX366" fmla="*/ 635053 w 12192000"/>
              <a:gd name="connsiteY366" fmla="*/ 6254124 h 6858000"/>
              <a:gd name="connsiteX367" fmla="*/ 539826 w 12192000"/>
              <a:gd name="connsiteY367" fmla="*/ 6270098 h 6858000"/>
              <a:gd name="connsiteX368" fmla="*/ 562940 w 12192000"/>
              <a:gd name="connsiteY368" fmla="*/ 6179847 h 6858000"/>
              <a:gd name="connsiteX369" fmla="*/ 588069 w 12192000"/>
              <a:gd name="connsiteY369" fmla="*/ 6139869 h 6858000"/>
              <a:gd name="connsiteX370" fmla="*/ 606034 w 12192000"/>
              <a:gd name="connsiteY370" fmla="*/ 6123903 h 6858000"/>
              <a:gd name="connsiteX371" fmla="*/ 723445 w 12192000"/>
              <a:gd name="connsiteY371" fmla="*/ 6103524 h 6858000"/>
              <a:gd name="connsiteX372" fmla="*/ 722156 w 12192000"/>
              <a:gd name="connsiteY372" fmla="*/ 6104813 h 6858000"/>
              <a:gd name="connsiteX373" fmla="*/ 722890 w 12192000"/>
              <a:gd name="connsiteY373" fmla="*/ 6113069 h 6858000"/>
              <a:gd name="connsiteX374" fmla="*/ 705096 w 12192000"/>
              <a:gd name="connsiteY374" fmla="*/ 6131777 h 6858000"/>
              <a:gd name="connsiteX375" fmla="*/ 699222 w 12192000"/>
              <a:gd name="connsiteY375" fmla="*/ 6136370 h 6858000"/>
              <a:gd name="connsiteX376" fmla="*/ 692809 w 12192000"/>
              <a:gd name="connsiteY376" fmla="*/ 6132144 h 6858000"/>
              <a:gd name="connsiteX377" fmla="*/ 692434 w 12192000"/>
              <a:gd name="connsiteY377" fmla="*/ 6131777 h 6858000"/>
              <a:gd name="connsiteX378" fmla="*/ 691161 w 12192000"/>
              <a:gd name="connsiteY378" fmla="*/ 6133058 h 6858000"/>
              <a:gd name="connsiteX379" fmla="*/ 697941 w 12192000"/>
              <a:gd name="connsiteY379" fmla="*/ 6139307 h 6858000"/>
              <a:gd name="connsiteX380" fmla="*/ 701066 w 12192000"/>
              <a:gd name="connsiteY380" fmla="*/ 6142244 h 6858000"/>
              <a:gd name="connsiteX381" fmla="*/ 718267 w 12192000"/>
              <a:gd name="connsiteY381" fmla="*/ 6158713 h 6858000"/>
              <a:gd name="connsiteX382" fmla="*/ 718235 w 12192000"/>
              <a:gd name="connsiteY382" fmla="*/ 6158741 h 6858000"/>
              <a:gd name="connsiteX383" fmla="*/ 718313 w 12192000"/>
              <a:gd name="connsiteY383" fmla="*/ 6158757 h 6858000"/>
              <a:gd name="connsiteX384" fmla="*/ 718267 w 12192000"/>
              <a:gd name="connsiteY384" fmla="*/ 6158713 h 6858000"/>
              <a:gd name="connsiteX385" fmla="*/ 727405 w 12192000"/>
              <a:gd name="connsiteY385" fmla="*/ 6150493 h 6858000"/>
              <a:gd name="connsiteX386" fmla="*/ 726483 w 12192000"/>
              <a:gd name="connsiteY386" fmla="*/ 6149391 h 6858000"/>
              <a:gd name="connsiteX387" fmla="*/ 714563 w 12192000"/>
              <a:gd name="connsiteY387" fmla="*/ 6151594 h 6858000"/>
              <a:gd name="connsiteX388" fmla="*/ 709798 w 12192000"/>
              <a:gd name="connsiteY388" fmla="*/ 6148290 h 6858000"/>
              <a:gd name="connsiteX389" fmla="*/ 704112 w 12192000"/>
              <a:gd name="connsiteY389" fmla="*/ 6141681 h 6858000"/>
              <a:gd name="connsiteX390" fmla="*/ 708689 w 12192000"/>
              <a:gd name="connsiteY390" fmla="*/ 6136542 h 6858000"/>
              <a:gd name="connsiteX391" fmla="*/ 715110 w 12192000"/>
              <a:gd name="connsiteY391" fmla="*/ 6129762 h 6858000"/>
              <a:gd name="connsiteX392" fmla="*/ 716946 w 12192000"/>
              <a:gd name="connsiteY392" fmla="*/ 6128106 h 6858000"/>
              <a:gd name="connsiteX393" fmla="*/ 717727 w 12192000"/>
              <a:gd name="connsiteY393" fmla="*/ 6128660 h 6858000"/>
              <a:gd name="connsiteX394" fmla="*/ 723585 w 12192000"/>
              <a:gd name="connsiteY394" fmla="*/ 6135815 h 6858000"/>
              <a:gd name="connsiteX395" fmla="*/ 721242 w 12192000"/>
              <a:gd name="connsiteY395" fmla="*/ 6140580 h 6858000"/>
              <a:gd name="connsiteX396" fmla="*/ 722523 w 12192000"/>
              <a:gd name="connsiteY396" fmla="*/ 6141681 h 6858000"/>
              <a:gd name="connsiteX397" fmla="*/ 732615 w 12192000"/>
              <a:gd name="connsiteY397" fmla="*/ 6131230 h 6858000"/>
              <a:gd name="connsiteX398" fmla="*/ 731326 w 12192000"/>
              <a:gd name="connsiteY398" fmla="*/ 6130129 h 6858000"/>
              <a:gd name="connsiteX399" fmla="*/ 723991 w 12192000"/>
              <a:gd name="connsiteY399" fmla="*/ 6131777 h 6858000"/>
              <a:gd name="connsiteX400" fmla="*/ 719031 w 12192000"/>
              <a:gd name="connsiteY400" fmla="*/ 6127559 h 6858000"/>
              <a:gd name="connsiteX401" fmla="*/ 718305 w 12192000"/>
              <a:gd name="connsiteY401" fmla="*/ 6126825 h 6858000"/>
              <a:gd name="connsiteX402" fmla="*/ 719031 w 12192000"/>
              <a:gd name="connsiteY402" fmla="*/ 6126090 h 6858000"/>
              <a:gd name="connsiteX403" fmla="*/ 728944 w 12192000"/>
              <a:gd name="connsiteY403" fmla="*/ 6115998 h 6858000"/>
              <a:gd name="connsiteX404" fmla="*/ 731139 w 12192000"/>
              <a:gd name="connsiteY404" fmla="*/ 6113795 h 6858000"/>
              <a:gd name="connsiteX405" fmla="*/ 733716 w 12192000"/>
              <a:gd name="connsiteY405" fmla="*/ 6115631 h 6858000"/>
              <a:gd name="connsiteX406" fmla="*/ 740129 w 12192000"/>
              <a:gd name="connsiteY406" fmla="*/ 6133245 h 6858000"/>
              <a:gd name="connsiteX407" fmla="*/ 741778 w 12192000"/>
              <a:gd name="connsiteY407" fmla="*/ 6133980 h 6858000"/>
              <a:gd name="connsiteX408" fmla="*/ 745816 w 12192000"/>
              <a:gd name="connsiteY408" fmla="*/ 6124255 h 6858000"/>
              <a:gd name="connsiteX409" fmla="*/ 742512 w 12192000"/>
              <a:gd name="connsiteY409" fmla="*/ 6120958 h 6858000"/>
              <a:gd name="connsiteX410" fmla="*/ 730592 w 12192000"/>
              <a:gd name="connsiteY410" fmla="*/ 6110499 h 6858000"/>
              <a:gd name="connsiteX411" fmla="*/ 723445 w 12192000"/>
              <a:gd name="connsiteY411" fmla="*/ 6103524 h 6858000"/>
              <a:gd name="connsiteX412" fmla="*/ 396194 w 12192000"/>
              <a:gd name="connsiteY412" fmla="*/ 6101532 h 6858000"/>
              <a:gd name="connsiteX413" fmla="*/ 395093 w 12192000"/>
              <a:gd name="connsiteY413" fmla="*/ 6102992 h 6858000"/>
              <a:gd name="connsiteX414" fmla="*/ 394179 w 12192000"/>
              <a:gd name="connsiteY414" fmla="*/ 6103539 h 6858000"/>
              <a:gd name="connsiteX415" fmla="*/ 387579 w 12192000"/>
              <a:gd name="connsiteY415" fmla="*/ 6107578 h 6858000"/>
              <a:gd name="connsiteX416" fmla="*/ 385556 w 12192000"/>
              <a:gd name="connsiteY416" fmla="*/ 6125926 h 6858000"/>
              <a:gd name="connsiteX417" fmla="*/ 399311 w 12192000"/>
              <a:gd name="connsiteY417" fmla="*/ 6129222 h 6858000"/>
              <a:gd name="connsiteX418" fmla="*/ 416004 w 12192000"/>
              <a:gd name="connsiteY418" fmla="*/ 6129777 h 6858000"/>
              <a:gd name="connsiteX419" fmla="*/ 415090 w 12192000"/>
              <a:gd name="connsiteY419" fmla="*/ 6141666 h 6858000"/>
              <a:gd name="connsiteX420" fmla="*/ 411426 w 12192000"/>
              <a:gd name="connsiteY420" fmla="*/ 6143689 h 6858000"/>
              <a:gd name="connsiteX421" fmla="*/ 399709 w 12192000"/>
              <a:gd name="connsiteY421" fmla="*/ 6140752 h 6858000"/>
              <a:gd name="connsiteX422" fmla="*/ 398608 w 12192000"/>
              <a:gd name="connsiteY422" fmla="*/ 6142220 h 6858000"/>
              <a:gd name="connsiteX423" fmla="*/ 407200 w 12192000"/>
              <a:gd name="connsiteY423" fmla="*/ 6149743 h 6858000"/>
              <a:gd name="connsiteX424" fmla="*/ 415277 w 12192000"/>
              <a:gd name="connsiteY424" fmla="*/ 6144275 h 6858000"/>
              <a:gd name="connsiteX425" fmla="*/ 417839 w 12192000"/>
              <a:gd name="connsiteY425" fmla="*/ 6141884 h 6858000"/>
              <a:gd name="connsiteX426" fmla="*/ 417816 w 12192000"/>
              <a:gd name="connsiteY426" fmla="*/ 6141892 h 6858000"/>
              <a:gd name="connsiteX427" fmla="*/ 419105 w 12192000"/>
              <a:gd name="connsiteY427" fmla="*/ 6124458 h 6858000"/>
              <a:gd name="connsiteX428" fmla="*/ 398553 w 12192000"/>
              <a:gd name="connsiteY428" fmla="*/ 6122263 h 6858000"/>
              <a:gd name="connsiteX429" fmla="*/ 387735 w 12192000"/>
              <a:gd name="connsiteY429" fmla="*/ 6120794 h 6858000"/>
              <a:gd name="connsiteX430" fmla="*/ 387436 w 12192000"/>
              <a:gd name="connsiteY430" fmla="*/ 6120452 h 6858000"/>
              <a:gd name="connsiteX431" fmla="*/ 388469 w 12192000"/>
              <a:gd name="connsiteY431" fmla="*/ 6109976 h 6858000"/>
              <a:gd name="connsiteX432" fmla="*/ 403139 w 12192000"/>
              <a:gd name="connsiteY432" fmla="*/ 6110155 h 6858000"/>
              <a:gd name="connsiteX433" fmla="*/ 404240 w 12192000"/>
              <a:gd name="connsiteY433" fmla="*/ 6108687 h 6858000"/>
              <a:gd name="connsiteX434" fmla="*/ 398952 w 12192000"/>
              <a:gd name="connsiteY434" fmla="*/ 6103914 h 6858000"/>
              <a:gd name="connsiteX435" fmla="*/ 396194 w 12192000"/>
              <a:gd name="connsiteY435" fmla="*/ 6101532 h 6858000"/>
              <a:gd name="connsiteX436" fmla="*/ 452529 w 12192000"/>
              <a:gd name="connsiteY436" fmla="*/ 6067389 h 6858000"/>
              <a:gd name="connsiteX437" fmla="*/ 435102 w 12192000"/>
              <a:gd name="connsiteY437" fmla="*/ 6075981 h 6858000"/>
              <a:gd name="connsiteX438" fmla="*/ 436016 w 12192000"/>
              <a:gd name="connsiteY438" fmla="*/ 6077645 h 6858000"/>
              <a:gd name="connsiteX439" fmla="*/ 443905 w 12192000"/>
              <a:gd name="connsiteY439" fmla="*/ 6079293 h 6858000"/>
              <a:gd name="connsiteX440" fmla="*/ 445553 w 12192000"/>
              <a:gd name="connsiteY440" fmla="*/ 6082956 h 6858000"/>
              <a:gd name="connsiteX441" fmla="*/ 455466 w 12192000"/>
              <a:gd name="connsiteY441" fmla="*/ 6103500 h 6858000"/>
              <a:gd name="connsiteX442" fmla="*/ 453263 w 12192000"/>
              <a:gd name="connsiteY442" fmla="*/ 6113225 h 6858000"/>
              <a:gd name="connsiteX443" fmla="*/ 454177 w 12192000"/>
              <a:gd name="connsiteY443" fmla="*/ 6114881 h 6858000"/>
              <a:gd name="connsiteX444" fmla="*/ 471604 w 12192000"/>
              <a:gd name="connsiteY444" fmla="*/ 6106289 h 6858000"/>
              <a:gd name="connsiteX445" fmla="*/ 470690 w 12192000"/>
              <a:gd name="connsiteY445" fmla="*/ 6104633 h 6858000"/>
              <a:gd name="connsiteX446" fmla="*/ 461316 w 12192000"/>
              <a:gd name="connsiteY446" fmla="*/ 6100602 h 6858000"/>
              <a:gd name="connsiteX447" fmla="*/ 452326 w 12192000"/>
              <a:gd name="connsiteY447" fmla="*/ 6082636 h 6858000"/>
              <a:gd name="connsiteX448" fmla="*/ 448475 w 12192000"/>
              <a:gd name="connsiteY448" fmla="*/ 6073645 h 6858000"/>
              <a:gd name="connsiteX449" fmla="*/ 448490 w 12192000"/>
              <a:gd name="connsiteY449" fmla="*/ 6073622 h 6858000"/>
              <a:gd name="connsiteX450" fmla="*/ 453443 w 12192000"/>
              <a:gd name="connsiteY450" fmla="*/ 6069037 h 6858000"/>
              <a:gd name="connsiteX451" fmla="*/ 657425 w 12192000"/>
              <a:gd name="connsiteY451" fmla="*/ 6064288 h 6858000"/>
              <a:gd name="connsiteX452" fmla="*/ 656683 w 12192000"/>
              <a:gd name="connsiteY452" fmla="*/ 6065936 h 6858000"/>
              <a:gd name="connsiteX453" fmla="*/ 660901 w 12192000"/>
              <a:gd name="connsiteY453" fmla="*/ 6069615 h 6858000"/>
              <a:gd name="connsiteX454" fmla="*/ 658886 w 12192000"/>
              <a:gd name="connsiteY454" fmla="*/ 6075301 h 6858000"/>
              <a:gd name="connsiteX455" fmla="*/ 647544 w 12192000"/>
              <a:gd name="connsiteY455" fmla="*/ 6098587 h 6858000"/>
              <a:gd name="connsiteX456" fmla="*/ 638733 w 12192000"/>
              <a:gd name="connsiteY456" fmla="*/ 6101524 h 6858000"/>
              <a:gd name="connsiteX457" fmla="*/ 637819 w 12192000"/>
              <a:gd name="connsiteY457" fmla="*/ 6103172 h 6858000"/>
              <a:gd name="connsiteX458" fmla="*/ 643693 w 12192000"/>
              <a:gd name="connsiteY458" fmla="*/ 6105929 h 6858000"/>
              <a:gd name="connsiteX459" fmla="*/ 655613 w 12192000"/>
              <a:gd name="connsiteY459" fmla="*/ 6111796 h 6858000"/>
              <a:gd name="connsiteX460" fmla="*/ 656534 w 12192000"/>
              <a:gd name="connsiteY460" fmla="*/ 6110147 h 6858000"/>
              <a:gd name="connsiteX461" fmla="*/ 651770 w 12192000"/>
              <a:gd name="connsiteY461" fmla="*/ 6105929 h 6858000"/>
              <a:gd name="connsiteX462" fmla="*/ 652496 w 12192000"/>
              <a:gd name="connsiteY462" fmla="*/ 6102992 h 6858000"/>
              <a:gd name="connsiteX463" fmla="*/ 657964 w 12192000"/>
              <a:gd name="connsiteY463" fmla="*/ 6091986 h 6858000"/>
              <a:gd name="connsiteX464" fmla="*/ 664018 w 12192000"/>
              <a:gd name="connsiteY464" fmla="*/ 6079324 h 6858000"/>
              <a:gd name="connsiteX465" fmla="*/ 668048 w 12192000"/>
              <a:gd name="connsiteY465" fmla="*/ 6071810 h 6858000"/>
              <a:gd name="connsiteX466" fmla="*/ 670798 w 12192000"/>
              <a:gd name="connsiteY466" fmla="*/ 6072911 h 6858000"/>
              <a:gd name="connsiteX467" fmla="*/ 676125 w 12192000"/>
              <a:gd name="connsiteY467" fmla="*/ 6077309 h 6858000"/>
              <a:gd name="connsiteX468" fmla="*/ 676305 w 12192000"/>
              <a:gd name="connsiteY468" fmla="*/ 6087760 h 6858000"/>
              <a:gd name="connsiteX469" fmla="*/ 666400 w 12192000"/>
              <a:gd name="connsiteY469" fmla="*/ 6094377 h 6858000"/>
              <a:gd name="connsiteX470" fmla="*/ 663463 w 12192000"/>
              <a:gd name="connsiteY470" fmla="*/ 6093447 h 6858000"/>
              <a:gd name="connsiteX471" fmla="*/ 660713 w 12192000"/>
              <a:gd name="connsiteY471" fmla="*/ 6091799 h 6858000"/>
              <a:gd name="connsiteX472" fmla="*/ 659979 w 12192000"/>
              <a:gd name="connsiteY472" fmla="*/ 6093088 h 6858000"/>
              <a:gd name="connsiteX473" fmla="*/ 664564 w 12192000"/>
              <a:gd name="connsiteY473" fmla="*/ 6095837 h 6858000"/>
              <a:gd name="connsiteX474" fmla="*/ 664572 w 12192000"/>
              <a:gd name="connsiteY474" fmla="*/ 6095798 h 6858000"/>
              <a:gd name="connsiteX475" fmla="*/ 681999 w 12192000"/>
              <a:gd name="connsiteY475" fmla="*/ 6090330 h 6858000"/>
              <a:gd name="connsiteX476" fmla="*/ 674485 w 12192000"/>
              <a:gd name="connsiteY476" fmla="*/ 6072364 h 6858000"/>
              <a:gd name="connsiteX477" fmla="*/ 673563 w 12192000"/>
              <a:gd name="connsiteY477" fmla="*/ 6071990 h 6858000"/>
              <a:gd name="connsiteX478" fmla="*/ 662369 w 12192000"/>
              <a:gd name="connsiteY478" fmla="*/ 6066850 h 6858000"/>
              <a:gd name="connsiteX479" fmla="*/ 657425 w 12192000"/>
              <a:gd name="connsiteY479" fmla="*/ 6064288 h 6858000"/>
              <a:gd name="connsiteX480" fmla="*/ 602168 w 12192000"/>
              <a:gd name="connsiteY480" fmla="*/ 6047962 h 6858000"/>
              <a:gd name="connsiteX481" fmla="*/ 586764 w 12192000"/>
              <a:gd name="connsiteY481" fmla="*/ 6058054 h 6858000"/>
              <a:gd name="connsiteX482" fmla="*/ 593013 w 12192000"/>
              <a:gd name="connsiteY482" fmla="*/ 6070709 h 6858000"/>
              <a:gd name="connsiteX483" fmla="*/ 603098 w 12192000"/>
              <a:gd name="connsiteY483" fmla="*/ 6083910 h 6858000"/>
              <a:gd name="connsiteX484" fmla="*/ 593201 w 12192000"/>
              <a:gd name="connsiteY484" fmla="*/ 6090697 h 6858000"/>
              <a:gd name="connsiteX485" fmla="*/ 589350 w 12192000"/>
              <a:gd name="connsiteY485" fmla="*/ 6089049 h 6858000"/>
              <a:gd name="connsiteX486" fmla="*/ 584210 w 12192000"/>
              <a:gd name="connsiteY486" fmla="*/ 6078223 h 6858000"/>
              <a:gd name="connsiteX487" fmla="*/ 582375 w 12192000"/>
              <a:gd name="connsiteY487" fmla="*/ 6078223 h 6858000"/>
              <a:gd name="connsiteX488" fmla="*/ 582187 w 12192000"/>
              <a:gd name="connsiteY488" fmla="*/ 6089784 h 6858000"/>
              <a:gd name="connsiteX489" fmla="*/ 591561 w 12192000"/>
              <a:gd name="connsiteY489" fmla="*/ 6092533 h 6858000"/>
              <a:gd name="connsiteX490" fmla="*/ 595044 w 12192000"/>
              <a:gd name="connsiteY490" fmla="*/ 6092908 h 6858000"/>
              <a:gd name="connsiteX491" fmla="*/ 595021 w 12192000"/>
              <a:gd name="connsiteY491" fmla="*/ 6092924 h 6858000"/>
              <a:gd name="connsiteX492" fmla="*/ 595044 w 12192000"/>
              <a:gd name="connsiteY492" fmla="*/ 6092908 h 6858000"/>
              <a:gd name="connsiteX493" fmla="*/ 595044 w 12192000"/>
              <a:gd name="connsiteY493" fmla="*/ 6092908 h 6858000"/>
              <a:gd name="connsiteX494" fmla="*/ 609323 w 12192000"/>
              <a:gd name="connsiteY494" fmla="*/ 6083011 h 6858000"/>
              <a:gd name="connsiteX495" fmla="*/ 597950 w 12192000"/>
              <a:gd name="connsiteY495" fmla="*/ 6065772 h 6858000"/>
              <a:gd name="connsiteX496" fmla="*/ 592264 w 12192000"/>
              <a:gd name="connsiteY496" fmla="*/ 6056601 h 6858000"/>
              <a:gd name="connsiteX497" fmla="*/ 592326 w 12192000"/>
              <a:gd name="connsiteY497" fmla="*/ 6056230 h 6858000"/>
              <a:gd name="connsiteX498" fmla="*/ 601075 w 12192000"/>
              <a:gd name="connsiteY498" fmla="*/ 6050352 h 6858000"/>
              <a:gd name="connsiteX499" fmla="*/ 610245 w 12192000"/>
              <a:gd name="connsiteY499" fmla="*/ 6061905 h 6858000"/>
              <a:gd name="connsiteX500" fmla="*/ 612073 w 12192000"/>
              <a:gd name="connsiteY500" fmla="*/ 6061718 h 6858000"/>
              <a:gd name="connsiteX501" fmla="*/ 612448 w 12192000"/>
              <a:gd name="connsiteY501" fmla="*/ 6054563 h 6858000"/>
              <a:gd name="connsiteX502" fmla="*/ 612448 w 12192000"/>
              <a:gd name="connsiteY502" fmla="*/ 6050899 h 6858000"/>
              <a:gd name="connsiteX503" fmla="*/ 610612 w 12192000"/>
              <a:gd name="connsiteY503" fmla="*/ 6050899 h 6858000"/>
              <a:gd name="connsiteX504" fmla="*/ 609511 w 12192000"/>
              <a:gd name="connsiteY504" fmla="*/ 6050532 h 6858000"/>
              <a:gd name="connsiteX505" fmla="*/ 602168 w 12192000"/>
              <a:gd name="connsiteY505" fmla="*/ 6047962 h 6858000"/>
              <a:gd name="connsiteX506" fmla="*/ 544795 w 12192000"/>
              <a:gd name="connsiteY506" fmla="*/ 6044049 h 6858000"/>
              <a:gd name="connsiteX507" fmla="*/ 526829 w 12192000"/>
              <a:gd name="connsiteY507" fmla="*/ 6046798 h 6858000"/>
              <a:gd name="connsiteX508" fmla="*/ 527009 w 12192000"/>
              <a:gd name="connsiteY508" fmla="*/ 6048634 h 6858000"/>
              <a:gd name="connsiteX509" fmla="*/ 536734 w 12192000"/>
              <a:gd name="connsiteY509" fmla="*/ 6058359 h 6858000"/>
              <a:gd name="connsiteX510" fmla="*/ 539858 w 12192000"/>
              <a:gd name="connsiteY510" fmla="*/ 6077981 h 6858000"/>
              <a:gd name="connsiteX511" fmla="*/ 518948 w 12192000"/>
              <a:gd name="connsiteY511" fmla="*/ 6061655 h 6858000"/>
              <a:gd name="connsiteX512" fmla="*/ 508309 w 12192000"/>
              <a:gd name="connsiteY512" fmla="*/ 6053063 h 6858000"/>
              <a:gd name="connsiteX513" fmla="*/ 505551 w 12192000"/>
              <a:gd name="connsiteY513" fmla="*/ 6050501 h 6858000"/>
              <a:gd name="connsiteX514" fmla="*/ 493452 w 12192000"/>
              <a:gd name="connsiteY514" fmla="*/ 6052329 h 6858000"/>
              <a:gd name="connsiteX515" fmla="*/ 493631 w 12192000"/>
              <a:gd name="connsiteY515" fmla="*/ 6054164 h 6858000"/>
              <a:gd name="connsiteX516" fmla="*/ 502224 w 12192000"/>
              <a:gd name="connsiteY516" fmla="*/ 6060585 h 6858000"/>
              <a:gd name="connsiteX517" fmla="*/ 504802 w 12192000"/>
              <a:gd name="connsiteY517" fmla="*/ 6081316 h 6858000"/>
              <a:gd name="connsiteX518" fmla="*/ 505161 w 12192000"/>
              <a:gd name="connsiteY518" fmla="*/ 6090486 h 6858000"/>
              <a:gd name="connsiteX519" fmla="*/ 499474 w 12192000"/>
              <a:gd name="connsiteY519" fmla="*/ 6093236 h 6858000"/>
              <a:gd name="connsiteX520" fmla="*/ 499841 w 12192000"/>
              <a:gd name="connsiteY520" fmla="*/ 6095072 h 6858000"/>
              <a:gd name="connsiteX521" fmla="*/ 517448 w 12192000"/>
              <a:gd name="connsiteY521" fmla="*/ 6092322 h 6858000"/>
              <a:gd name="connsiteX522" fmla="*/ 517089 w 12192000"/>
              <a:gd name="connsiteY522" fmla="*/ 6090486 h 6858000"/>
              <a:gd name="connsiteX523" fmla="*/ 509754 w 12192000"/>
              <a:gd name="connsiteY523" fmla="*/ 6089018 h 6858000"/>
              <a:gd name="connsiteX524" fmla="*/ 507551 w 12192000"/>
              <a:gd name="connsiteY524" fmla="*/ 6080582 h 6858000"/>
              <a:gd name="connsiteX525" fmla="*/ 504247 w 12192000"/>
              <a:gd name="connsiteY525" fmla="*/ 6059304 h 6858000"/>
              <a:gd name="connsiteX526" fmla="*/ 504067 w 12192000"/>
              <a:gd name="connsiteY526" fmla="*/ 6058570 h 6858000"/>
              <a:gd name="connsiteX527" fmla="*/ 523877 w 12192000"/>
              <a:gd name="connsiteY527" fmla="*/ 6074348 h 6858000"/>
              <a:gd name="connsiteX528" fmla="*/ 533781 w 12192000"/>
              <a:gd name="connsiteY528" fmla="*/ 6082238 h 6858000"/>
              <a:gd name="connsiteX529" fmla="*/ 539468 w 12192000"/>
              <a:gd name="connsiteY529" fmla="*/ 6087182 h 6858000"/>
              <a:gd name="connsiteX530" fmla="*/ 541670 w 12192000"/>
              <a:gd name="connsiteY530" fmla="*/ 6089760 h 6858000"/>
              <a:gd name="connsiteX531" fmla="*/ 543686 w 12192000"/>
              <a:gd name="connsiteY531" fmla="*/ 6088838 h 6858000"/>
              <a:gd name="connsiteX532" fmla="*/ 542217 w 12192000"/>
              <a:gd name="connsiteY532" fmla="*/ 6081316 h 6858000"/>
              <a:gd name="connsiteX533" fmla="*/ 539093 w 12192000"/>
              <a:gd name="connsiteY533" fmla="*/ 6058203 h 6858000"/>
              <a:gd name="connsiteX534" fmla="*/ 538726 w 12192000"/>
              <a:gd name="connsiteY534" fmla="*/ 6049610 h 6858000"/>
              <a:gd name="connsiteX535" fmla="*/ 538726 w 12192000"/>
              <a:gd name="connsiteY535" fmla="*/ 6049548 h 6858000"/>
              <a:gd name="connsiteX536" fmla="*/ 544975 w 12192000"/>
              <a:gd name="connsiteY536" fmla="*/ 6045697 h 6858000"/>
              <a:gd name="connsiteX537" fmla="*/ 0 w 12192000"/>
              <a:gd name="connsiteY537" fmla="*/ 0 h 6858000"/>
              <a:gd name="connsiteX538" fmla="*/ 6096000 w 12192000"/>
              <a:gd name="connsiteY538" fmla="*/ 0 h 6858000"/>
              <a:gd name="connsiteX539" fmla="*/ 12192000 w 12192000"/>
              <a:gd name="connsiteY539" fmla="*/ 0 h 6858000"/>
              <a:gd name="connsiteX540" fmla="*/ 12192000 w 12192000"/>
              <a:gd name="connsiteY540" fmla="*/ 6858000 h 6858000"/>
              <a:gd name="connsiteX541" fmla="*/ 6096000 w 12192000"/>
              <a:gd name="connsiteY541" fmla="*/ 6858000 h 6858000"/>
              <a:gd name="connsiteX542" fmla="*/ 0 w 12192000"/>
              <a:gd name="connsiteY5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</a:cxnLst>
            <a:rect l="l" t="t" r="r" b="b"/>
            <a:pathLst>
              <a:path w="12192000" h="6858000">
                <a:moveTo>
                  <a:pt x="610268" y="6515753"/>
                </a:moveTo>
                <a:lnTo>
                  <a:pt x="592474" y="6517948"/>
                </a:lnTo>
                <a:lnTo>
                  <a:pt x="592654" y="6519791"/>
                </a:lnTo>
                <a:cubicBezTo>
                  <a:pt x="594669" y="6519791"/>
                  <a:pt x="598520" y="6519604"/>
                  <a:pt x="599809" y="6521439"/>
                </a:cubicBezTo>
                <a:cubicBezTo>
                  <a:pt x="600910" y="6523056"/>
                  <a:pt x="601644" y="6528008"/>
                  <a:pt x="601832" y="6530032"/>
                </a:cubicBezTo>
                <a:cubicBezTo>
                  <a:pt x="602933" y="6536999"/>
                  <a:pt x="603660" y="6544154"/>
                  <a:pt x="604581" y="6551302"/>
                </a:cubicBezTo>
                <a:lnTo>
                  <a:pt x="604581" y="6552083"/>
                </a:lnTo>
                <a:cubicBezTo>
                  <a:pt x="597973" y="6546755"/>
                  <a:pt x="591560" y="6541225"/>
                  <a:pt x="585131" y="6535757"/>
                </a:cubicBezTo>
                <a:cubicBezTo>
                  <a:pt x="582023" y="6533008"/>
                  <a:pt x="578718" y="6530258"/>
                  <a:pt x="575594" y="6527493"/>
                </a:cubicBezTo>
                <a:cubicBezTo>
                  <a:pt x="573610" y="6525880"/>
                  <a:pt x="571712" y="6524167"/>
                  <a:pt x="569907" y="6522361"/>
                </a:cubicBezTo>
                <a:cubicBezTo>
                  <a:pt x="569079" y="6521596"/>
                  <a:pt x="568337" y="6520736"/>
                  <a:pt x="567713" y="6519799"/>
                </a:cubicBezTo>
                <a:lnTo>
                  <a:pt x="565689" y="6520713"/>
                </a:lnTo>
                <a:cubicBezTo>
                  <a:pt x="566299" y="6523247"/>
                  <a:pt x="566728" y="6525821"/>
                  <a:pt x="566970" y="6528415"/>
                </a:cubicBezTo>
                <a:cubicBezTo>
                  <a:pt x="567892" y="6536117"/>
                  <a:pt x="568626" y="6543826"/>
                  <a:pt x="569361" y="6551528"/>
                </a:cubicBezTo>
                <a:cubicBezTo>
                  <a:pt x="569361" y="6553145"/>
                  <a:pt x="570095" y="6558652"/>
                  <a:pt x="569361" y="6560120"/>
                </a:cubicBezTo>
                <a:lnTo>
                  <a:pt x="569329" y="6560144"/>
                </a:lnTo>
                <a:cubicBezTo>
                  <a:pt x="568228" y="6562526"/>
                  <a:pt x="565846" y="6563261"/>
                  <a:pt x="563643" y="6563081"/>
                </a:cubicBezTo>
                <a:lnTo>
                  <a:pt x="563830" y="6564729"/>
                </a:lnTo>
                <a:lnTo>
                  <a:pt x="581796" y="6562526"/>
                </a:lnTo>
                <a:lnTo>
                  <a:pt x="581609" y="6560691"/>
                </a:lnTo>
                <a:cubicBezTo>
                  <a:pt x="573173" y="6561433"/>
                  <a:pt x="572985" y="6558308"/>
                  <a:pt x="572071" y="6550786"/>
                </a:cubicBezTo>
                <a:lnTo>
                  <a:pt x="569728" y="6531164"/>
                </a:lnTo>
                <a:lnTo>
                  <a:pt x="590084" y="6548224"/>
                </a:lnTo>
                <a:cubicBezTo>
                  <a:pt x="593568" y="6551153"/>
                  <a:pt x="596872" y="6554270"/>
                  <a:pt x="600356" y="6557207"/>
                </a:cubicBezTo>
                <a:cubicBezTo>
                  <a:pt x="601363" y="6558025"/>
                  <a:pt x="602285" y="6558946"/>
                  <a:pt x="603105" y="6559956"/>
                </a:cubicBezTo>
                <a:lnTo>
                  <a:pt x="615220" y="6558496"/>
                </a:lnTo>
                <a:lnTo>
                  <a:pt x="615033" y="6556660"/>
                </a:lnTo>
                <a:cubicBezTo>
                  <a:pt x="609534" y="6557019"/>
                  <a:pt x="607331" y="6555918"/>
                  <a:pt x="606597" y="6550060"/>
                </a:cubicBezTo>
                <a:cubicBezTo>
                  <a:pt x="605870" y="6543272"/>
                  <a:pt x="605495" y="6536296"/>
                  <a:pt x="604769" y="6529321"/>
                </a:cubicBezTo>
                <a:cubicBezTo>
                  <a:pt x="604581" y="6527313"/>
                  <a:pt x="603660" y="6521986"/>
                  <a:pt x="604581" y="6520150"/>
                </a:cubicBezTo>
                <a:cubicBezTo>
                  <a:pt x="605683" y="6518315"/>
                  <a:pt x="608620" y="6517948"/>
                  <a:pt x="610455" y="6517588"/>
                </a:cubicBezTo>
                <a:close/>
                <a:moveTo>
                  <a:pt x="673555" y="6488578"/>
                </a:moveTo>
                <a:cubicBezTo>
                  <a:pt x="670798" y="6490046"/>
                  <a:pt x="668235" y="6491515"/>
                  <a:pt x="665486" y="6492796"/>
                </a:cubicBezTo>
                <a:lnTo>
                  <a:pt x="661635" y="6494631"/>
                </a:lnTo>
                <a:cubicBezTo>
                  <a:pt x="654660" y="6498115"/>
                  <a:pt x="647497" y="6501607"/>
                  <a:pt x="640349" y="6505091"/>
                </a:cubicBezTo>
                <a:lnTo>
                  <a:pt x="640334" y="6505137"/>
                </a:lnTo>
                <a:cubicBezTo>
                  <a:pt x="641435" y="6509176"/>
                  <a:pt x="643083" y="6513027"/>
                  <a:pt x="644560" y="6517425"/>
                </a:cubicBezTo>
                <a:lnTo>
                  <a:pt x="645833" y="6516878"/>
                </a:lnTo>
                <a:cubicBezTo>
                  <a:pt x="645474" y="6513355"/>
                  <a:pt x="645286" y="6507520"/>
                  <a:pt x="647856" y="6504763"/>
                </a:cubicBezTo>
                <a:cubicBezTo>
                  <a:pt x="649246" y="6503348"/>
                  <a:pt x="650856" y="6502171"/>
                  <a:pt x="652621" y="6501279"/>
                </a:cubicBezTo>
                <a:cubicBezTo>
                  <a:pt x="653722" y="6500724"/>
                  <a:pt x="659956" y="6497795"/>
                  <a:pt x="660698" y="6498154"/>
                </a:cubicBezTo>
                <a:cubicBezTo>
                  <a:pt x="661065" y="6498342"/>
                  <a:pt x="663627" y="6503481"/>
                  <a:pt x="663994" y="6504208"/>
                </a:cubicBezTo>
                <a:lnTo>
                  <a:pt x="668220" y="6512644"/>
                </a:lnTo>
                <a:cubicBezTo>
                  <a:pt x="668220" y="6512832"/>
                  <a:pt x="669134" y="6514667"/>
                  <a:pt x="669134" y="6514855"/>
                </a:cubicBezTo>
                <a:cubicBezTo>
                  <a:pt x="668876" y="6515101"/>
                  <a:pt x="668564" y="6515288"/>
                  <a:pt x="668220" y="6515401"/>
                </a:cubicBezTo>
                <a:cubicBezTo>
                  <a:pt x="666384" y="6516315"/>
                  <a:pt x="661432" y="6519065"/>
                  <a:pt x="659409" y="6518331"/>
                </a:cubicBezTo>
                <a:cubicBezTo>
                  <a:pt x="657581" y="6517784"/>
                  <a:pt x="656659" y="6515956"/>
                  <a:pt x="655745" y="6514480"/>
                </a:cubicBezTo>
                <a:lnTo>
                  <a:pt x="654269" y="6515214"/>
                </a:lnTo>
                <a:lnTo>
                  <a:pt x="660698" y="6528243"/>
                </a:lnTo>
                <a:lnTo>
                  <a:pt x="662166" y="6527462"/>
                </a:lnTo>
                <a:cubicBezTo>
                  <a:pt x="661244" y="6524712"/>
                  <a:pt x="660331" y="6522330"/>
                  <a:pt x="663080" y="6520127"/>
                </a:cubicBezTo>
                <a:cubicBezTo>
                  <a:pt x="664728" y="6518666"/>
                  <a:pt x="666931" y="6517745"/>
                  <a:pt x="668767" y="6516831"/>
                </a:cubicBezTo>
                <a:cubicBezTo>
                  <a:pt x="669103" y="6516625"/>
                  <a:pt x="669478" y="6516500"/>
                  <a:pt x="669868" y="6516464"/>
                </a:cubicBezTo>
                <a:cubicBezTo>
                  <a:pt x="670095" y="6516742"/>
                  <a:pt x="670274" y="6517050"/>
                  <a:pt x="670415" y="6517378"/>
                </a:cubicBezTo>
                <a:cubicBezTo>
                  <a:pt x="672625" y="6521604"/>
                  <a:pt x="674649" y="6525814"/>
                  <a:pt x="676664" y="6530040"/>
                </a:cubicBezTo>
                <a:cubicBezTo>
                  <a:pt x="677203" y="6530902"/>
                  <a:pt x="677632" y="6531825"/>
                  <a:pt x="677945" y="6532789"/>
                </a:cubicBezTo>
                <a:cubicBezTo>
                  <a:pt x="677765" y="6533336"/>
                  <a:pt x="675930" y="6534078"/>
                  <a:pt x="675375" y="6534437"/>
                </a:cubicBezTo>
                <a:cubicBezTo>
                  <a:pt x="667861" y="6538288"/>
                  <a:pt x="664002" y="6539577"/>
                  <a:pt x="656667" y="6534437"/>
                </a:cubicBezTo>
                <a:lnTo>
                  <a:pt x="655386" y="6535726"/>
                </a:lnTo>
                <a:cubicBezTo>
                  <a:pt x="657768" y="6538476"/>
                  <a:pt x="660526" y="6540491"/>
                  <a:pt x="663088" y="6542873"/>
                </a:cubicBezTo>
                <a:cubicBezTo>
                  <a:pt x="664541" y="6542373"/>
                  <a:pt x="665955" y="6541759"/>
                  <a:pt x="667314" y="6541038"/>
                </a:cubicBezTo>
                <a:cubicBezTo>
                  <a:pt x="671899" y="6538663"/>
                  <a:pt x="676297" y="6535726"/>
                  <a:pt x="681062" y="6533336"/>
                </a:cubicBezTo>
                <a:cubicBezTo>
                  <a:pt x="684186" y="6531875"/>
                  <a:pt x="687303" y="6530399"/>
                  <a:pt x="690232" y="6528938"/>
                </a:cubicBezTo>
                <a:lnTo>
                  <a:pt x="689498" y="6527290"/>
                </a:lnTo>
                <a:cubicBezTo>
                  <a:pt x="685287" y="6529118"/>
                  <a:pt x="683780" y="6529852"/>
                  <a:pt x="681436" y="6525080"/>
                </a:cubicBezTo>
                <a:cubicBezTo>
                  <a:pt x="677578" y="6517383"/>
                  <a:pt x="673727" y="6509678"/>
                  <a:pt x="669876" y="6501966"/>
                </a:cubicBezTo>
                <a:cubicBezTo>
                  <a:pt x="669142" y="6500505"/>
                  <a:pt x="667298" y="6496826"/>
                  <a:pt x="667673" y="6494998"/>
                </a:cubicBezTo>
                <a:cubicBezTo>
                  <a:pt x="668048" y="6493171"/>
                  <a:pt x="672266" y="6491187"/>
                  <a:pt x="673922" y="6490405"/>
                </a:cubicBezTo>
                <a:lnTo>
                  <a:pt x="674469" y="6490234"/>
                </a:lnTo>
                <a:close/>
                <a:moveTo>
                  <a:pt x="394695" y="6445070"/>
                </a:moveTo>
                <a:lnTo>
                  <a:pt x="393234" y="6446358"/>
                </a:lnTo>
                <a:cubicBezTo>
                  <a:pt x="395796" y="6450209"/>
                  <a:pt x="398366" y="6451311"/>
                  <a:pt x="393960" y="6455162"/>
                </a:cubicBezTo>
                <a:lnTo>
                  <a:pt x="384243" y="6463754"/>
                </a:lnTo>
                <a:cubicBezTo>
                  <a:pt x="384034" y="6463982"/>
                  <a:pt x="383785" y="6464170"/>
                  <a:pt x="383509" y="6464309"/>
                </a:cubicBezTo>
                <a:cubicBezTo>
                  <a:pt x="382790" y="6463617"/>
                  <a:pt x="382115" y="6462881"/>
                  <a:pt x="381486" y="6462106"/>
                </a:cubicBezTo>
                <a:cubicBezTo>
                  <a:pt x="380392" y="6460645"/>
                  <a:pt x="377447" y="6457341"/>
                  <a:pt x="377268" y="6455505"/>
                </a:cubicBezTo>
                <a:cubicBezTo>
                  <a:pt x="377088" y="6453334"/>
                  <a:pt x="378736" y="6451686"/>
                  <a:pt x="380025" y="6450038"/>
                </a:cubicBezTo>
                <a:lnTo>
                  <a:pt x="378955" y="6448983"/>
                </a:lnTo>
                <a:cubicBezTo>
                  <a:pt x="376377" y="6450998"/>
                  <a:pt x="373815" y="6453381"/>
                  <a:pt x="371245" y="6455584"/>
                </a:cubicBezTo>
                <a:cubicBezTo>
                  <a:pt x="369964" y="6456497"/>
                  <a:pt x="368863" y="6457599"/>
                  <a:pt x="367761" y="6458521"/>
                </a:cubicBezTo>
                <a:lnTo>
                  <a:pt x="368863" y="6459809"/>
                </a:lnTo>
                <a:cubicBezTo>
                  <a:pt x="370331" y="6458888"/>
                  <a:pt x="371433" y="6457974"/>
                  <a:pt x="373268" y="6457974"/>
                </a:cubicBezTo>
                <a:cubicBezTo>
                  <a:pt x="375284" y="6457974"/>
                  <a:pt x="378041" y="6461083"/>
                  <a:pt x="379314" y="6462559"/>
                </a:cubicBezTo>
                <a:cubicBezTo>
                  <a:pt x="379689" y="6463121"/>
                  <a:pt x="381517" y="6465137"/>
                  <a:pt x="381705" y="6465684"/>
                </a:cubicBezTo>
                <a:cubicBezTo>
                  <a:pt x="381323" y="6466158"/>
                  <a:pt x="380891" y="6466591"/>
                  <a:pt x="380416" y="6466972"/>
                </a:cubicBezTo>
                <a:cubicBezTo>
                  <a:pt x="376205" y="6470823"/>
                  <a:pt x="371980" y="6474495"/>
                  <a:pt x="367761" y="6478158"/>
                </a:cubicBezTo>
                <a:cubicBezTo>
                  <a:pt x="366506" y="6477015"/>
                  <a:pt x="365342" y="6475778"/>
                  <a:pt x="364278" y="6474456"/>
                </a:cubicBezTo>
                <a:cubicBezTo>
                  <a:pt x="362075" y="6472073"/>
                  <a:pt x="360239" y="6469870"/>
                  <a:pt x="359880" y="6466386"/>
                </a:cubicBezTo>
                <a:cubicBezTo>
                  <a:pt x="359659" y="6463735"/>
                  <a:pt x="359904" y="6461064"/>
                  <a:pt x="360606" y="6458497"/>
                </a:cubicBezTo>
                <a:lnTo>
                  <a:pt x="359200" y="6457388"/>
                </a:lnTo>
                <a:cubicBezTo>
                  <a:pt x="357724" y="6460169"/>
                  <a:pt x="356076" y="6462887"/>
                  <a:pt x="354795" y="6465637"/>
                </a:cubicBezTo>
                <a:cubicBezTo>
                  <a:pt x="356284" y="6467843"/>
                  <a:pt x="357940" y="6469931"/>
                  <a:pt x="359747" y="6471886"/>
                </a:cubicBezTo>
                <a:cubicBezTo>
                  <a:pt x="363598" y="6476104"/>
                  <a:pt x="367636" y="6479775"/>
                  <a:pt x="371300" y="6483993"/>
                </a:cubicBezTo>
                <a:cubicBezTo>
                  <a:pt x="372581" y="6485641"/>
                  <a:pt x="374057" y="6487297"/>
                  <a:pt x="375338" y="6488945"/>
                </a:cubicBezTo>
                <a:lnTo>
                  <a:pt x="376619" y="6487844"/>
                </a:lnTo>
                <a:cubicBezTo>
                  <a:pt x="375518" y="6486555"/>
                  <a:pt x="373870" y="6484727"/>
                  <a:pt x="374057" y="6482892"/>
                </a:cubicBezTo>
                <a:cubicBezTo>
                  <a:pt x="374057" y="6481056"/>
                  <a:pt x="376807" y="6478674"/>
                  <a:pt x="378096" y="6477572"/>
                </a:cubicBezTo>
                <a:cubicBezTo>
                  <a:pt x="392578" y="6464731"/>
                  <a:pt x="388727" y="6468035"/>
                  <a:pt x="397905" y="6459958"/>
                </a:cubicBezTo>
                <a:cubicBezTo>
                  <a:pt x="398858" y="6459224"/>
                  <a:pt x="399920" y="6458122"/>
                  <a:pt x="401201" y="6458122"/>
                </a:cubicBezTo>
                <a:cubicBezTo>
                  <a:pt x="402826" y="6458122"/>
                  <a:pt x="405388" y="6460512"/>
                  <a:pt x="406669" y="6461614"/>
                </a:cubicBezTo>
                <a:lnTo>
                  <a:pt x="408145" y="6460333"/>
                </a:lnTo>
                <a:close/>
                <a:moveTo>
                  <a:pt x="731022" y="6436696"/>
                </a:moveTo>
                <a:lnTo>
                  <a:pt x="718524" y="6449545"/>
                </a:lnTo>
                <a:lnTo>
                  <a:pt x="719813" y="6450818"/>
                </a:lnTo>
                <a:cubicBezTo>
                  <a:pt x="721274" y="6449530"/>
                  <a:pt x="724211" y="6447139"/>
                  <a:pt x="726413" y="6447694"/>
                </a:cubicBezTo>
                <a:cubicBezTo>
                  <a:pt x="728437" y="6448241"/>
                  <a:pt x="731913" y="6451537"/>
                  <a:pt x="733381" y="6453006"/>
                </a:cubicBezTo>
                <a:lnTo>
                  <a:pt x="748793" y="6467847"/>
                </a:lnTo>
                <a:lnTo>
                  <a:pt x="749347" y="6468401"/>
                </a:lnTo>
                <a:cubicBezTo>
                  <a:pt x="740903" y="6468401"/>
                  <a:pt x="732459" y="6468034"/>
                  <a:pt x="724023" y="6467847"/>
                </a:cubicBezTo>
                <a:cubicBezTo>
                  <a:pt x="719813" y="6467675"/>
                  <a:pt x="715587" y="6467675"/>
                  <a:pt x="711377" y="6467488"/>
                </a:cubicBezTo>
                <a:cubicBezTo>
                  <a:pt x="708862" y="6467545"/>
                  <a:pt x="706346" y="6467422"/>
                  <a:pt x="703855" y="6467120"/>
                </a:cubicBezTo>
                <a:cubicBezTo>
                  <a:pt x="702738" y="6466958"/>
                  <a:pt x="701628" y="6466713"/>
                  <a:pt x="700551" y="6466386"/>
                </a:cubicBezTo>
                <a:lnTo>
                  <a:pt x="699629" y="6468401"/>
                </a:lnTo>
                <a:cubicBezTo>
                  <a:pt x="701660" y="6469960"/>
                  <a:pt x="703558" y="6471676"/>
                  <a:pt x="705315" y="6473533"/>
                </a:cubicBezTo>
                <a:cubicBezTo>
                  <a:pt x="710822" y="6478861"/>
                  <a:pt x="716321" y="6484578"/>
                  <a:pt x="721649" y="6490046"/>
                </a:cubicBezTo>
                <a:cubicBezTo>
                  <a:pt x="722891" y="6491187"/>
                  <a:pt x="726749" y="6495186"/>
                  <a:pt x="727116" y="6496655"/>
                </a:cubicBezTo>
                <a:lnTo>
                  <a:pt x="727171" y="6496686"/>
                </a:lnTo>
                <a:cubicBezTo>
                  <a:pt x="727718" y="6499248"/>
                  <a:pt x="726437" y="6501263"/>
                  <a:pt x="724422" y="6502740"/>
                </a:cubicBezTo>
                <a:lnTo>
                  <a:pt x="725711" y="6504021"/>
                </a:lnTo>
                <a:lnTo>
                  <a:pt x="738357" y="6490999"/>
                </a:lnTo>
                <a:lnTo>
                  <a:pt x="737076" y="6489710"/>
                </a:lnTo>
                <a:cubicBezTo>
                  <a:pt x="731022" y="6495397"/>
                  <a:pt x="728968" y="6493202"/>
                  <a:pt x="723500" y="6487875"/>
                </a:cubicBezTo>
                <a:lnTo>
                  <a:pt x="709198" y="6474119"/>
                </a:lnTo>
                <a:lnTo>
                  <a:pt x="735795" y="6474666"/>
                </a:lnTo>
                <a:lnTo>
                  <a:pt x="749543" y="6475221"/>
                </a:lnTo>
                <a:cubicBezTo>
                  <a:pt x="750839" y="6475161"/>
                  <a:pt x="752136" y="6475284"/>
                  <a:pt x="753401" y="6475588"/>
                </a:cubicBezTo>
                <a:lnTo>
                  <a:pt x="761837" y="6466777"/>
                </a:lnTo>
                <a:lnTo>
                  <a:pt x="760556" y="6465496"/>
                </a:lnTo>
                <a:cubicBezTo>
                  <a:pt x="756338" y="6469167"/>
                  <a:pt x="753956" y="6469714"/>
                  <a:pt x="749730" y="6465683"/>
                </a:cubicBezTo>
                <a:cubicBezTo>
                  <a:pt x="744778" y="6460731"/>
                  <a:pt x="740005" y="6455591"/>
                  <a:pt x="735240" y="6450639"/>
                </a:cubicBezTo>
                <a:cubicBezTo>
                  <a:pt x="733772" y="6449139"/>
                  <a:pt x="729741" y="6445694"/>
                  <a:pt x="729374" y="6443671"/>
                </a:cubicBezTo>
                <a:cubicBezTo>
                  <a:pt x="729007" y="6441648"/>
                  <a:pt x="731210" y="6439445"/>
                  <a:pt x="732311" y="6437985"/>
                </a:cubicBezTo>
                <a:close/>
                <a:moveTo>
                  <a:pt x="360052" y="6391336"/>
                </a:moveTo>
                <a:lnTo>
                  <a:pt x="358396" y="6392257"/>
                </a:lnTo>
                <a:cubicBezTo>
                  <a:pt x="360974" y="6398702"/>
                  <a:pt x="360232" y="6398702"/>
                  <a:pt x="354365" y="6401631"/>
                </a:cubicBezTo>
                <a:cubicBezTo>
                  <a:pt x="348319" y="6404560"/>
                  <a:pt x="342445" y="6407685"/>
                  <a:pt x="336400" y="6410614"/>
                </a:cubicBezTo>
                <a:cubicBezTo>
                  <a:pt x="334923" y="6411348"/>
                  <a:pt x="328690" y="6414652"/>
                  <a:pt x="327409" y="6414473"/>
                </a:cubicBezTo>
                <a:lnTo>
                  <a:pt x="327393" y="6414457"/>
                </a:lnTo>
                <a:cubicBezTo>
                  <a:pt x="325190" y="6414269"/>
                  <a:pt x="324081" y="6411332"/>
                  <a:pt x="322808" y="6409497"/>
                </a:cubicBezTo>
                <a:lnTo>
                  <a:pt x="321160" y="6410419"/>
                </a:lnTo>
                <a:lnTo>
                  <a:pt x="329752" y="6427845"/>
                </a:lnTo>
                <a:lnTo>
                  <a:pt x="331408" y="6426931"/>
                </a:lnTo>
                <a:cubicBezTo>
                  <a:pt x="329932" y="6423081"/>
                  <a:pt x="328471" y="6421385"/>
                  <a:pt x="333056" y="6419042"/>
                </a:cubicBezTo>
                <a:cubicBezTo>
                  <a:pt x="334337" y="6418495"/>
                  <a:pt x="335618" y="6417941"/>
                  <a:pt x="336720" y="6417394"/>
                </a:cubicBezTo>
                <a:cubicBezTo>
                  <a:pt x="343508" y="6414082"/>
                  <a:pt x="350483" y="6410786"/>
                  <a:pt x="357263" y="6407482"/>
                </a:cubicBezTo>
                <a:cubicBezTo>
                  <a:pt x="362770" y="6404732"/>
                  <a:pt x="363692" y="6403435"/>
                  <a:pt x="366988" y="6409684"/>
                </a:cubicBezTo>
                <a:lnTo>
                  <a:pt x="368644" y="6408770"/>
                </a:lnTo>
                <a:close/>
                <a:moveTo>
                  <a:pt x="768456" y="6383996"/>
                </a:moveTo>
                <a:cubicBezTo>
                  <a:pt x="773249" y="6383102"/>
                  <a:pt x="778568" y="6383928"/>
                  <a:pt x="782880" y="6385853"/>
                </a:cubicBezTo>
                <a:cubicBezTo>
                  <a:pt x="790769" y="6389336"/>
                  <a:pt x="799018" y="6397960"/>
                  <a:pt x="794995" y="6407138"/>
                </a:cubicBezTo>
                <a:cubicBezTo>
                  <a:pt x="792785" y="6412083"/>
                  <a:pt x="788567" y="6414286"/>
                  <a:pt x="783435" y="6415207"/>
                </a:cubicBezTo>
                <a:cubicBezTo>
                  <a:pt x="779584" y="6415934"/>
                  <a:pt x="773343" y="6414832"/>
                  <a:pt x="769859" y="6413372"/>
                </a:cubicBezTo>
                <a:cubicBezTo>
                  <a:pt x="765273" y="6411349"/>
                  <a:pt x="760134" y="6408419"/>
                  <a:pt x="757751" y="6403834"/>
                </a:cubicBezTo>
                <a:cubicBezTo>
                  <a:pt x="756095" y="6400530"/>
                  <a:pt x="755549" y="6395937"/>
                  <a:pt x="757197" y="6392461"/>
                </a:cubicBezTo>
                <a:cubicBezTo>
                  <a:pt x="759400" y="6387505"/>
                  <a:pt x="763664" y="6384890"/>
                  <a:pt x="768456" y="6383996"/>
                </a:cubicBezTo>
                <a:close/>
                <a:moveTo>
                  <a:pt x="785270" y="6378518"/>
                </a:moveTo>
                <a:cubicBezTo>
                  <a:pt x="777928" y="6375393"/>
                  <a:pt x="772421" y="6375393"/>
                  <a:pt x="765461" y="6379440"/>
                </a:cubicBezTo>
                <a:cubicBezTo>
                  <a:pt x="760868" y="6382002"/>
                  <a:pt x="757939" y="6385689"/>
                  <a:pt x="755736" y="6390438"/>
                </a:cubicBezTo>
                <a:cubicBezTo>
                  <a:pt x="752979" y="6396859"/>
                  <a:pt x="753166" y="6402733"/>
                  <a:pt x="755549" y="6409146"/>
                </a:cubicBezTo>
                <a:cubicBezTo>
                  <a:pt x="757681" y="6414215"/>
                  <a:pt x="761594" y="6418329"/>
                  <a:pt x="766555" y="6420706"/>
                </a:cubicBezTo>
                <a:cubicBezTo>
                  <a:pt x="771148" y="6422722"/>
                  <a:pt x="776647" y="6423643"/>
                  <a:pt x="781599" y="6422175"/>
                </a:cubicBezTo>
                <a:cubicBezTo>
                  <a:pt x="788567" y="6420160"/>
                  <a:pt x="793316" y="6415754"/>
                  <a:pt x="796268" y="6409146"/>
                </a:cubicBezTo>
                <a:cubicBezTo>
                  <a:pt x="801408" y="6397601"/>
                  <a:pt x="797190" y="6383642"/>
                  <a:pt x="785270" y="6378518"/>
                </a:cubicBezTo>
                <a:close/>
                <a:moveTo>
                  <a:pt x="773897" y="6319457"/>
                </a:moveTo>
                <a:lnTo>
                  <a:pt x="771687" y="6338711"/>
                </a:lnTo>
                <a:lnTo>
                  <a:pt x="773522" y="6338891"/>
                </a:lnTo>
                <a:cubicBezTo>
                  <a:pt x="774811" y="6332103"/>
                  <a:pt x="775546" y="6332478"/>
                  <a:pt x="781959" y="6333204"/>
                </a:cubicBezTo>
                <a:lnTo>
                  <a:pt x="801955" y="6335407"/>
                </a:lnTo>
                <a:cubicBezTo>
                  <a:pt x="803603" y="6335595"/>
                  <a:pt x="810766" y="6336329"/>
                  <a:pt x="811680" y="6337055"/>
                </a:cubicBezTo>
                <a:lnTo>
                  <a:pt x="811680" y="6337040"/>
                </a:lnTo>
                <a:cubicBezTo>
                  <a:pt x="813516" y="6338524"/>
                  <a:pt x="812782" y="6341641"/>
                  <a:pt x="812594" y="6343289"/>
                </a:cubicBezTo>
                <a:lnTo>
                  <a:pt x="814430" y="6343476"/>
                </a:lnTo>
                <a:lnTo>
                  <a:pt x="816633" y="6324221"/>
                </a:lnTo>
                <a:lnTo>
                  <a:pt x="814805" y="6324034"/>
                </a:lnTo>
                <a:cubicBezTo>
                  <a:pt x="813883" y="6328252"/>
                  <a:pt x="814242" y="6330455"/>
                  <a:pt x="809118" y="6329908"/>
                </a:cubicBezTo>
                <a:lnTo>
                  <a:pt x="805259" y="6329353"/>
                </a:lnTo>
                <a:cubicBezTo>
                  <a:pt x="797917" y="6328440"/>
                  <a:pt x="790223" y="6327518"/>
                  <a:pt x="782701" y="6326604"/>
                </a:cubicBezTo>
                <a:cubicBezTo>
                  <a:pt x="776647" y="6326057"/>
                  <a:pt x="775171" y="6326604"/>
                  <a:pt x="775725" y="6319628"/>
                </a:cubicBezTo>
                <a:close/>
                <a:moveTo>
                  <a:pt x="299288" y="6318512"/>
                </a:moveTo>
                <a:lnTo>
                  <a:pt x="297632" y="6318691"/>
                </a:lnTo>
                <a:lnTo>
                  <a:pt x="300389" y="6336657"/>
                </a:lnTo>
                <a:lnTo>
                  <a:pt x="302217" y="6336470"/>
                </a:lnTo>
                <a:cubicBezTo>
                  <a:pt x="301491" y="6328213"/>
                  <a:pt x="304428" y="6327846"/>
                  <a:pt x="311942" y="6326753"/>
                </a:cubicBezTo>
                <a:lnTo>
                  <a:pt x="331572" y="6323628"/>
                </a:lnTo>
                <a:cubicBezTo>
                  <a:pt x="326252" y="6330596"/>
                  <a:pt x="320706" y="6337571"/>
                  <a:pt x="315238" y="6344547"/>
                </a:cubicBezTo>
                <a:cubicBezTo>
                  <a:pt x="312512" y="6348210"/>
                  <a:pt x="309575" y="6351694"/>
                  <a:pt x="306646" y="6355185"/>
                </a:cubicBezTo>
                <a:cubicBezTo>
                  <a:pt x="305840" y="6356148"/>
                  <a:pt x="304982" y="6357066"/>
                  <a:pt x="304076" y="6357935"/>
                </a:cubicBezTo>
                <a:lnTo>
                  <a:pt x="305912" y="6370042"/>
                </a:lnTo>
                <a:lnTo>
                  <a:pt x="307747" y="6369855"/>
                </a:lnTo>
                <a:cubicBezTo>
                  <a:pt x="307380" y="6364567"/>
                  <a:pt x="308302" y="6362184"/>
                  <a:pt x="314160" y="6361263"/>
                </a:cubicBezTo>
                <a:cubicBezTo>
                  <a:pt x="320948" y="6360161"/>
                  <a:pt x="327924" y="6359614"/>
                  <a:pt x="334899" y="6358700"/>
                </a:cubicBezTo>
                <a:cubicBezTo>
                  <a:pt x="336907" y="6358513"/>
                  <a:pt x="342234" y="6357404"/>
                  <a:pt x="344070" y="6358326"/>
                </a:cubicBezTo>
                <a:cubicBezTo>
                  <a:pt x="345905" y="6359247"/>
                  <a:pt x="346272" y="6362184"/>
                  <a:pt x="346819" y="6364012"/>
                </a:cubicBezTo>
                <a:lnTo>
                  <a:pt x="348655" y="6363653"/>
                </a:lnTo>
                <a:lnTo>
                  <a:pt x="345905" y="6346038"/>
                </a:lnTo>
                <a:lnTo>
                  <a:pt x="344070" y="6346406"/>
                </a:lnTo>
                <a:cubicBezTo>
                  <a:pt x="344070" y="6348616"/>
                  <a:pt x="344437" y="6352280"/>
                  <a:pt x="342593" y="6353740"/>
                </a:cubicBezTo>
                <a:cubicBezTo>
                  <a:pt x="340945" y="6354850"/>
                  <a:pt x="336180" y="6355576"/>
                  <a:pt x="334157" y="6355951"/>
                </a:cubicBezTo>
                <a:lnTo>
                  <a:pt x="312887" y="6359247"/>
                </a:lnTo>
                <a:lnTo>
                  <a:pt x="312153" y="6359427"/>
                </a:lnTo>
                <a:cubicBezTo>
                  <a:pt x="317285" y="6352639"/>
                  <a:pt x="322612" y="6346038"/>
                  <a:pt x="327924" y="6339438"/>
                </a:cubicBezTo>
                <a:cubicBezTo>
                  <a:pt x="330494" y="6336142"/>
                  <a:pt x="333243" y="6332830"/>
                  <a:pt x="335813" y="6329533"/>
                </a:cubicBezTo>
                <a:cubicBezTo>
                  <a:pt x="337461" y="6327518"/>
                  <a:pt x="339109" y="6325495"/>
                  <a:pt x="340765" y="6323659"/>
                </a:cubicBezTo>
                <a:cubicBezTo>
                  <a:pt x="341539" y="6322834"/>
                  <a:pt x="342401" y="6322095"/>
                  <a:pt x="343335" y="6321457"/>
                </a:cubicBezTo>
                <a:lnTo>
                  <a:pt x="342421" y="6319441"/>
                </a:lnTo>
                <a:cubicBezTo>
                  <a:pt x="339955" y="6320123"/>
                  <a:pt x="337440" y="6320614"/>
                  <a:pt x="334899" y="6320910"/>
                </a:cubicBezTo>
                <a:cubicBezTo>
                  <a:pt x="327197" y="6322019"/>
                  <a:pt x="319488" y="6323112"/>
                  <a:pt x="311786" y="6324034"/>
                </a:cubicBezTo>
                <a:cubicBezTo>
                  <a:pt x="310169" y="6324214"/>
                  <a:pt x="304654" y="6325136"/>
                  <a:pt x="303193" y="6324401"/>
                </a:cubicBezTo>
                <a:lnTo>
                  <a:pt x="303139" y="6324378"/>
                </a:lnTo>
                <a:cubicBezTo>
                  <a:pt x="300749" y="6323276"/>
                  <a:pt x="300014" y="6321074"/>
                  <a:pt x="299288" y="6318512"/>
                </a:cubicBezTo>
                <a:close/>
                <a:moveTo>
                  <a:pt x="325753" y="6256701"/>
                </a:moveTo>
                <a:lnTo>
                  <a:pt x="323738" y="6267700"/>
                </a:lnTo>
                <a:cubicBezTo>
                  <a:pt x="315301" y="6262755"/>
                  <a:pt x="310716" y="6260005"/>
                  <a:pt x="308693" y="6258717"/>
                </a:cubicBezTo>
                <a:cubicBezTo>
                  <a:pt x="312364" y="6258162"/>
                  <a:pt x="318067" y="6257615"/>
                  <a:pt x="325753" y="6256701"/>
                </a:cubicBezTo>
                <a:close/>
                <a:moveTo>
                  <a:pt x="800495" y="6243649"/>
                </a:moveTo>
                <a:cubicBezTo>
                  <a:pt x="800495" y="6244383"/>
                  <a:pt x="800308" y="6244938"/>
                  <a:pt x="800308" y="6245672"/>
                </a:cubicBezTo>
                <a:cubicBezTo>
                  <a:pt x="804158" y="6246617"/>
                  <a:pt x="808931" y="6247687"/>
                  <a:pt x="809845" y="6252085"/>
                </a:cubicBezTo>
                <a:cubicBezTo>
                  <a:pt x="810032" y="6253186"/>
                  <a:pt x="810212" y="6254288"/>
                  <a:pt x="810400" y="6255389"/>
                </a:cubicBezTo>
                <a:cubicBezTo>
                  <a:pt x="810759" y="6256857"/>
                  <a:pt x="810946" y="6258146"/>
                  <a:pt x="811134" y="6259427"/>
                </a:cubicBezTo>
                <a:lnTo>
                  <a:pt x="797738" y="6261622"/>
                </a:lnTo>
                <a:cubicBezTo>
                  <a:pt x="792051" y="6262544"/>
                  <a:pt x="786185" y="6263458"/>
                  <a:pt x="780498" y="6264380"/>
                </a:cubicBezTo>
                <a:cubicBezTo>
                  <a:pt x="779030" y="6264747"/>
                  <a:pt x="775913" y="6265114"/>
                  <a:pt x="774437" y="6264559"/>
                </a:cubicBezTo>
                <a:cubicBezTo>
                  <a:pt x="772429" y="6263645"/>
                  <a:pt x="772242" y="6260708"/>
                  <a:pt x="771687" y="6258873"/>
                </a:cubicBezTo>
                <a:lnTo>
                  <a:pt x="769672" y="6259060"/>
                </a:lnTo>
                <a:lnTo>
                  <a:pt x="773164" y="6280151"/>
                </a:lnTo>
                <a:lnTo>
                  <a:pt x="775179" y="6279776"/>
                </a:lnTo>
                <a:cubicBezTo>
                  <a:pt x="774843" y="6274675"/>
                  <a:pt x="774437" y="6272097"/>
                  <a:pt x="780311" y="6271183"/>
                </a:cubicBezTo>
                <a:cubicBezTo>
                  <a:pt x="790950" y="6269535"/>
                  <a:pt x="801776" y="6267879"/>
                  <a:pt x="812407" y="6266223"/>
                </a:cubicBezTo>
                <a:cubicBezTo>
                  <a:pt x="812595" y="6267324"/>
                  <a:pt x="812782" y="6268246"/>
                  <a:pt x="812969" y="6269348"/>
                </a:cubicBezTo>
                <a:cubicBezTo>
                  <a:pt x="813516" y="6272308"/>
                  <a:pt x="814071" y="6276159"/>
                  <a:pt x="812235" y="6278721"/>
                </a:cubicBezTo>
                <a:lnTo>
                  <a:pt x="806178" y="6281844"/>
                </a:lnTo>
                <a:lnTo>
                  <a:pt x="806174" y="6281822"/>
                </a:lnTo>
                <a:lnTo>
                  <a:pt x="806174" y="6281846"/>
                </a:lnTo>
                <a:lnTo>
                  <a:pt x="806178" y="6281844"/>
                </a:lnTo>
                <a:lnTo>
                  <a:pt x="806549" y="6283658"/>
                </a:lnTo>
                <a:cubicBezTo>
                  <a:pt x="810759" y="6282963"/>
                  <a:pt x="814797" y="6282408"/>
                  <a:pt x="818836" y="6281314"/>
                </a:cubicBezTo>
                <a:lnTo>
                  <a:pt x="818836" y="6280346"/>
                </a:lnTo>
                <a:cubicBezTo>
                  <a:pt x="817180" y="6279416"/>
                  <a:pt x="816445" y="6278682"/>
                  <a:pt x="816086" y="6276667"/>
                </a:cubicBezTo>
                <a:lnTo>
                  <a:pt x="811860" y="6250812"/>
                </a:lnTo>
                <a:cubicBezTo>
                  <a:pt x="811493" y="6248796"/>
                  <a:pt x="811313" y="6247132"/>
                  <a:pt x="813149" y="6245672"/>
                </a:cubicBezTo>
                <a:lnTo>
                  <a:pt x="813149" y="6244750"/>
                </a:lnTo>
                <a:close/>
                <a:moveTo>
                  <a:pt x="348132" y="6242204"/>
                </a:moveTo>
                <a:cubicBezTo>
                  <a:pt x="347210" y="6246055"/>
                  <a:pt x="345008" y="6247343"/>
                  <a:pt x="344101" y="6247531"/>
                </a:cubicBezTo>
                <a:cubicBezTo>
                  <a:pt x="341899" y="6248078"/>
                  <a:pt x="339149" y="6248624"/>
                  <a:pt x="336579" y="6248992"/>
                </a:cubicBezTo>
                <a:cubicBezTo>
                  <a:pt x="325573" y="6250468"/>
                  <a:pt x="315114" y="6251741"/>
                  <a:pt x="300804" y="6253389"/>
                </a:cubicBezTo>
                <a:lnTo>
                  <a:pt x="300804" y="6253764"/>
                </a:lnTo>
                <a:cubicBezTo>
                  <a:pt x="302639" y="6255412"/>
                  <a:pt x="303382" y="6257248"/>
                  <a:pt x="304295" y="6259451"/>
                </a:cubicBezTo>
                <a:cubicBezTo>
                  <a:pt x="305872" y="6259755"/>
                  <a:pt x="307368" y="6260380"/>
                  <a:pt x="308693" y="6261286"/>
                </a:cubicBezTo>
                <a:cubicBezTo>
                  <a:pt x="317129" y="6266606"/>
                  <a:pt x="327440" y="6272839"/>
                  <a:pt x="334189" y="6277612"/>
                </a:cubicBezTo>
                <a:cubicBezTo>
                  <a:pt x="336080" y="6278857"/>
                  <a:pt x="337806" y="6280334"/>
                  <a:pt x="339329" y="6282010"/>
                </a:cubicBezTo>
                <a:cubicBezTo>
                  <a:pt x="340063" y="6282752"/>
                  <a:pt x="340251" y="6283486"/>
                  <a:pt x="339876" y="6285681"/>
                </a:cubicBezTo>
                <a:lnTo>
                  <a:pt x="341711" y="6286048"/>
                </a:lnTo>
                <a:lnTo>
                  <a:pt x="344648" y="6270824"/>
                </a:lnTo>
                <a:lnTo>
                  <a:pt x="342813" y="6270449"/>
                </a:lnTo>
                <a:cubicBezTo>
                  <a:pt x="342086" y="6272472"/>
                  <a:pt x="341711" y="6276136"/>
                  <a:pt x="338962" y="6275776"/>
                </a:cubicBezTo>
                <a:cubicBezTo>
                  <a:pt x="337068" y="6275279"/>
                  <a:pt x="335271" y="6274471"/>
                  <a:pt x="333642" y="6273386"/>
                </a:cubicBezTo>
                <a:cubicBezTo>
                  <a:pt x="331072" y="6271925"/>
                  <a:pt x="328502" y="6270449"/>
                  <a:pt x="325753" y="6268801"/>
                </a:cubicBezTo>
                <a:lnTo>
                  <a:pt x="328135" y="6256303"/>
                </a:lnTo>
                <a:cubicBezTo>
                  <a:pt x="332361" y="6255756"/>
                  <a:pt x="336579" y="6255209"/>
                  <a:pt x="339508" y="6255030"/>
                </a:cubicBezTo>
                <a:cubicBezTo>
                  <a:pt x="340744" y="6254808"/>
                  <a:pt x="342017" y="6254932"/>
                  <a:pt x="343188" y="6255389"/>
                </a:cubicBezTo>
                <a:cubicBezTo>
                  <a:pt x="345203" y="6256858"/>
                  <a:pt x="344836" y="6259427"/>
                  <a:pt x="344281" y="6262177"/>
                </a:cubicBezTo>
                <a:lnTo>
                  <a:pt x="346117" y="6262568"/>
                </a:lnTo>
                <a:lnTo>
                  <a:pt x="349968" y="6242579"/>
                </a:lnTo>
                <a:close/>
                <a:moveTo>
                  <a:pt x="777248" y="6164647"/>
                </a:moveTo>
                <a:lnTo>
                  <a:pt x="775592" y="6165568"/>
                </a:lnTo>
                <a:cubicBezTo>
                  <a:pt x="776147" y="6167037"/>
                  <a:pt x="777795" y="6169786"/>
                  <a:pt x="777248" y="6171255"/>
                </a:cubicBezTo>
                <a:cubicBezTo>
                  <a:pt x="776467" y="6172911"/>
                  <a:pt x="766945" y="6177676"/>
                  <a:pt x="764750" y="6178769"/>
                </a:cubicBezTo>
                <a:cubicBezTo>
                  <a:pt x="759798" y="6181347"/>
                  <a:pt x="755033" y="6183729"/>
                  <a:pt x="750260" y="6186292"/>
                </a:cubicBezTo>
                <a:cubicBezTo>
                  <a:pt x="748972" y="6186846"/>
                  <a:pt x="746035" y="6188682"/>
                  <a:pt x="744574" y="6188494"/>
                </a:cubicBezTo>
                <a:cubicBezTo>
                  <a:pt x="742738" y="6188135"/>
                  <a:pt x="741637" y="6185565"/>
                  <a:pt x="740723" y="6184284"/>
                </a:cubicBezTo>
                <a:lnTo>
                  <a:pt x="739075" y="6185198"/>
                </a:lnTo>
                <a:cubicBezTo>
                  <a:pt x="740348" y="6187393"/>
                  <a:pt x="741637" y="6189822"/>
                  <a:pt x="742926" y="6192166"/>
                </a:cubicBezTo>
                <a:cubicBezTo>
                  <a:pt x="744574" y="6195282"/>
                  <a:pt x="746222" y="6198594"/>
                  <a:pt x="747870" y="6201891"/>
                </a:cubicBezTo>
                <a:lnTo>
                  <a:pt x="749526" y="6200969"/>
                </a:lnTo>
                <a:cubicBezTo>
                  <a:pt x="748800" y="6199321"/>
                  <a:pt x="747691" y="6196751"/>
                  <a:pt x="748425" y="6195103"/>
                </a:cubicBezTo>
                <a:cubicBezTo>
                  <a:pt x="748972" y="6194001"/>
                  <a:pt x="750260" y="6193454"/>
                  <a:pt x="751174" y="6192908"/>
                </a:cubicBezTo>
                <a:lnTo>
                  <a:pt x="762891" y="6186659"/>
                </a:lnTo>
                <a:cubicBezTo>
                  <a:pt x="763235" y="6187123"/>
                  <a:pt x="763540" y="6187614"/>
                  <a:pt x="763805" y="6188127"/>
                </a:cubicBezTo>
                <a:cubicBezTo>
                  <a:pt x="763805" y="6188307"/>
                  <a:pt x="763985" y="6188487"/>
                  <a:pt x="763985" y="6188674"/>
                </a:cubicBezTo>
                <a:cubicBezTo>
                  <a:pt x="764164" y="6189775"/>
                  <a:pt x="763063" y="6192158"/>
                  <a:pt x="762704" y="6193259"/>
                </a:cubicBezTo>
                <a:cubicBezTo>
                  <a:pt x="761056" y="6197665"/>
                  <a:pt x="759579" y="6202070"/>
                  <a:pt x="757931" y="6206468"/>
                </a:cubicBezTo>
                <a:cubicBezTo>
                  <a:pt x="757564" y="6207382"/>
                  <a:pt x="757205" y="6209585"/>
                  <a:pt x="756103" y="6210131"/>
                </a:cubicBezTo>
                <a:cubicBezTo>
                  <a:pt x="754814" y="6210858"/>
                  <a:pt x="753346" y="6207733"/>
                  <a:pt x="752979" y="6207007"/>
                </a:cubicBezTo>
                <a:lnTo>
                  <a:pt x="751331" y="6207921"/>
                </a:lnTo>
                <a:cubicBezTo>
                  <a:pt x="752979" y="6210491"/>
                  <a:pt x="754455" y="6213420"/>
                  <a:pt x="755916" y="6216177"/>
                </a:cubicBezTo>
                <a:lnTo>
                  <a:pt x="755986" y="6216201"/>
                </a:lnTo>
                <a:cubicBezTo>
                  <a:pt x="757509" y="6218716"/>
                  <a:pt x="758681" y="6221429"/>
                  <a:pt x="759470" y="6224262"/>
                </a:cubicBezTo>
                <a:lnTo>
                  <a:pt x="761126" y="6223348"/>
                </a:lnTo>
                <a:cubicBezTo>
                  <a:pt x="760587" y="6222269"/>
                  <a:pt x="760314" y="6221072"/>
                  <a:pt x="760345" y="6219864"/>
                </a:cubicBezTo>
                <a:cubicBezTo>
                  <a:pt x="760345" y="6218404"/>
                  <a:pt x="761634" y="6214553"/>
                  <a:pt x="762180" y="6213076"/>
                </a:cubicBezTo>
                <a:cubicBezTo>
                  <a:pt x="763649" y="6209046"/>
                  <a:pt x="764938" y="6205007"/>
                  <a:pt x="766398" y="6200969"/>
                </a:cubicBezTo>
                <a:cubicBezTo>
                  <a:pt x="767508" y="6198040"/>
                  <a:pt x="768609" y="6194915"/>
                  <a:pt x="769523" y="6191978"/>
                </a:cubicBezTo>
                <a:cubicBezTo>
                  <a:pt x="772491" y="6192720"/>
                  <a:pt x="775210" y="6193267"/>
                  <a:pt x="777959" y="6194001"/>
                </a:cubicBezTo>
                <a:cubicBezTo>
                  <a:pt x="780709" y="6194736"/>
                  <a:pt x="783646" y="6195282"/>
                  <a:pt x="786395" y="6196204"/>
                </a:cubicBezTo>
                <a:cubicBezTo>
                  <a:pt x="791715" y="6197852"/>
                  <a:pt x="792082" y="6197673"/>
                  <a:pt x="795206" y="6202625"/>
                </a:cubicBezTo>
                <a:lnTo>
                  <a:pt x="796854" y="6201703"/>
                </a:lnTo>
                <a:lnTo>
                  <a:pt x="788778" y="6186666"/>
                </a:lnTo>
                <a:lnTo>
                  <a:pt x="787129" y="6187580"/>
                </a:lnTo>
                <a:cubicBezTo>
                  <a:pt x="787684" y="6188869"/>
                  <a:pt x="789332" y="6191806"/>
                  <a:pt x="787684" y="6192720"/>
                </a:cubicBezTo>
                <a:cubicBezTo>
                  <a:pt x="785505" y="6193822"/>
                  <a:pt x="775592" y="6191064"/>
                  <a:pt x="772843" y="6190330"/>
                </a:cubicBezTo>
                <a:cubicBezTo>
                  <a:pt x="770093" y="6189596"/>
                  <a:pt x="766422" y="6189049"/>
                  <a:pt x="764961" y="6186292"/>
                </a:cubicBezTo>
                <a:lnTo>
                  <a:pt x="764774" y="6185932"/>
                </a:lnTo>
                <a:lnTo>
                  <a:pt x="773030" y="6181527"/>
                </a:lnTo>
                <a:lnTo>
                  <a:pt x="775592" y="6180246"/>
                </a:lnTo>
                <a:cubicBezTo>
                  <a:pt x="776881" y="6179511"/>
                  <a:pt x="780006" y="6177496"/>
                  <a:pt x="781466" y="6178223"/>
                </a:cubicBezTo>
                <a:cubicBezTo>
                  <a:pt x="783115" y="6178957"/>
                  <a:pt x="783857" y="6181160"/>
                  <a:pt x="784770" y="6182628"/>
                </a:cubicBezTo>
                <a:lnTo>
                  <a:pt x="786419" y="6181706"/>
                </a:lnTo>
                <a:close/>
                <a:moveTo>
                  <a:pt x="348147" y="6150266"/>
                </a:moveTo>
                <a:lnTo>
                  <a:pt x="338969" y="6165888"/>
                </a:lnTo>
                <a:lnTo>
                  <a:pt x="340437" y="6166810"/>
                </a:lnTo>
                <a:cubicBezTo>
                  <a:pt x="345023" y="6159647"/>
                  <a:pt x="347405" y="6161483"/>
                  <a:pt x="354005" y="6165334"/>
                </a:cubicBezTo>
                <a:lnTo>
                  <a:pt x="371065" y="6175433"/>
                </a:lnTo>
                <a:cubicBezTo>
                  <a:pt x="362457" y="6177441"/>
                  <a:pt x="353802" y="6179456"/>
                  <a:pt x="345210" y="6181292"/>
                </a:cubicBezTo>
                <a:cubicBezTo>
                  <a:pt x="340804" y="6182214"/>
                  <a:pt x="336219" y="6183135"/>
                  <a:pt x="331822" y="6184049"/>
                </a:cubicBezTo>
                <a:cubicBezTo>
                  <a:pt x="330567" y="6184410"/>
                  <a:pt x="329268" y="6184594"/>
                  <a:pt x="327963" y="6184596"/>
                </a:cubicBezTo>
                <a:lnTo>
                  <a:pt x="321714" y="6195055"/>
                </a:lnTo>
                <a:lnTo>
                  <a:pt x="323190" y="6195969"/>
                </a:lnTo>
                <a:cubicBezTo>
                  <a:pt x="326307" y="6191571"/>
                  <a:pt x="328502" y="6190470"/>
                  <a:pt x="333642" y="6193407"/>
                </a:cubicBezTo>
                <a:cubicBezTo>
                  <a:pt x="339531" y="6196891"/>
                  <a:pt x="345382" y="6200929"/>
                  <a:pt x="351248" y="6204593"/>
                </a:cubicBezTo>
                <a:cubicBezTo>
                  <a:pt x="352904" y="6205694"/>
                  <a:pt x="357677" y="6208264"/>
                  <a:pt x="358591" y="6210100"/>
                </a:cubicBezTo>
                <a:cubicBezTo>
                  <a:pt x="359512" y="6212123"/>
                  <a:pt x="357856" y="6214505"/>
                  <a:pt x="357122" y="6216349"/>
                </a:cubicBezTo>
                <a:lnTo>
                  <a:pt x="358770" y="6217263"/>
                </a:lnTo>
                <a:lnTo>
                  <a:pt x="367948" y="6201867"/>
                </a:lnTo>
                <a:lnTo>
                  <a:pt x="366292" y="6200953"/>
                </a:lnTo>
                <a:cubicBezTo>
                  <a:pt x="365011" y="6202413"/>
                  <a:pt x="362996" y="6205538"/>
                  <a:pt x="360606" y="6205538"/>
                </a:cubicBezTo>
                <a:cubicBezTo>
                  <a:pt x="358770" y="6205350"/>
                  <a:pt x="354552" y="6202968"/>
                  <a:pt x="352724" y="6201867"/>
                </a:cubicBezTo>
                <a:cubicBezTo>
                  <a:pt x="346483" y="6198375"/>
                  <a:pt x="340437" y="6194712"/>
                  <a:pt x="334188" y="6191040"/>
                </a:cubicBezTo>
                <a:lnTo>
                  <a:pt x="333642" y="6190681"/>
                </a:lnTo>
                <a:cubicBezTo>
                  <a:pt x="341898" y="6188845"/>
                  <a:pt x="350147" y="6187189"/>
                  <a:pt x="358411" y="6185354"/>
                </a:cubicBezTo>
                <a:cubicBezTo>
                  <a:pt x="362449" y="6184440"/>
                  <a:pt x="366660" y="6183706"/>
                  <a:pt x="370698" y="6182792"/>
                </a:cubicBezTo>
                <a:cubicBezTo>
                  <a:pt x="373268" y="6182237"/>
                  <a:pt x="375650" y="6181870"/>
                  <a:pt x="378220" y="6181503"/>
                </a:cubicBezTo>
                <a:cubicBezTo>
                  <a:pt x="379301" y="6181256"/>
                  <a:pt x="380415" y="6181193"/>
                  <a:pt x="381517" y="6181315"/>
                </a:cubicBezTo>
                <a:lnTo>
                  <a:pt x="382071" y="6179120"/>
                </a:lnTo>
                <a:cubicBezTo>
                  <a:pt x="379681" y="6178019"/>
                  <a:pt x="377486" y="6176730"/>
                  <a:pt x="375283" y="6175457"/>
                </a:cubicBezTo>
                <a:cubicBezTo>
                  <a:pt x="368683" y="6171418"/>
                  <a:pt x="362074" y="6167380"/>
                  <a:pt x="355474" y="6163162"/>
                </a:cubicBezTo>
                <a:cubicBezTo>
                  <a:pt x="354154" y="6162248"/>
                  <a:pt x="349412" y="6159491"/>
                  <a:pt x="348686" y="6158022"/>
                </a:cubicBezTo>
                <a:lnTo>
                  <a:pt x="348694" y="6157968"/>
                </a:lnTo>
                <a:cubicBezTo>
                  <a:pt x="347592" y="6155593"/>
                  <a:pt x="348319" y="6153382"/>
                  <a:pt x="349608" y="6151180"/>
                </a:cubicBezTo>
                <a:close/>
                <a:moveTo>
                  <a:pt x="605316" y="6120404"/>
                </a:moveTo>
                <a:cubicBezTo>
                  <a:pt x="605316" y="6120404"/>
                  <a:pt x="557253" y="6133425"/>
                  <a:pt x="530101" y="6168458"/>
                </a:cubicBezTo>
                <a:cubicBezTo>
                  <a:pt x="503145" y="6203507"/>
                  <a:pt x="489007" y="6273574"/>
                  <a:pt x="489007" y="6273574"/>
                </a:cubicBezTo>
                <a:lnTo>
                  <a:pt x="469026" y="6274496"/>
                </a:lnTo>
                <a:cubicBezTo>
                  <a:pt x="464423" y="6279570"/>
                  <a:pt x="459387" y="6284233"/>
                  <a:pt x="453973" y="6288431"/>
                </a:cubicBezTo>
                <a:cubicBezTo>
                  <a:pt x="444990" y="6295406"/>
                  <a:pt x="427017" y="6305491"/>
                  <a:pt x="427017" y="6305491"/>
                </a:cubicBezTo>
                <a:cubicBezTo>
                  <a:pt x="427017" y="6305491"/>
                  <a:pt x="433617" y="6308428"/>
                  <a:pt x="452692" y="6307693"/>
                </a:cubicBezTo>
                <a:cubicBezTo>
                  <a:pt x="472134" y="6306967"/>
                  <a:pt x="484062" y="6305491"/>
                  <a:pt x="484062" y="6305491"/>
                </a:cubicBezTo>
                <a:cubicBezTo>
                  <a:pt x="484062" y="6305491"/>
                  <a:pt x="478008" y="6429689"/>
                  <a:pt x="471033" y="6468745"/>
                </a:cubicBezTo>
                <a:cubicBezTo>
                  <a:pt x="464058" y="6507801"/>
                  <a:pt x="453067" y="6539913"/>
                  <a:pt x="447927" y="6544874"/>
                </a:cubicBezTo>
                <a:cubicBezTo>
                  <a:pt x="442967" y="6549826"/>
                  <a:pt x="413808" y="6556973"/>
                  <a:pt x="384821" y="6553864"/>
                </a:cubicBezTo>
                <a:cubicBezTo>
                  <a:pt x="355841" y="6550927"/>
                  <a:pt x="317316" y="6537164"/>
                  <a:pt x="293648" y="6523400"/>
                </a:cubicBezTo>
                <a:cubicBezTo>
                  <a:pt x="276409" y="6513308"/>
                  <a:pt x="269105" y="6505091"/>
                  <a:pt x="265403" y="6497014"/>
                </a:cubicBezTo>
                <a:cubicBezTo>
                  <a:pt x="261364" y="6488031"/>
                  <a:pt x="266692" y="6483805"/>
                  <a:pt x="266692" y="6483805"/>
                </a:cubicBezTo>
                <a:lnTo>
                  <a:pt x="262856" y="6482157"/>
                </a:lnTo>
                <a:cubicBezTo>
                  <a:pt x="262856" y="6482157"/>
                  <a:pt x="259732" y="6484907"/>
                  <a:pt x="256795" y="6490750"/>
                </a:cubicBezTo>
                <a:cubicBezTo>
                  <a:pt x="248734" y="6506372"/>
                  <a:pt x="247070" y="6518261"/>
                  <a:pt x="248734" y="6530743"/>
                </a:cubicBezTo>
                <a:cubicBezTo>
                  <a:pt x="250007" y="6540827"/>
                  <a:pt x="272753" y="6566878"/>
                  <a:pt x="307786" y="6577884"/>
                </a:cubicBezTo>
                <a:cubicBezTo>
                  <a:pt x="342820" y="6588890"/>
                  <a:pt x="369979" y="6593834"/>
                  <a:pt x="388875" y="6589983"/>
                </a:cubicBezTo>
                <a:cubicBezTo>
                  <a:pt x="407934" y="6585953"/>
                  <a:pt x="471033" y="6550021"/>
                  <a:pt x="487038" y="6527837"/>
                </a:cubicBezTo>
                <a:cubicBezTo>
                  <a:pt x="502997" y="6505817"/>
                  <a:pt x="513081" y="6485829"/>
                  <a:pt x="518033" y="6464730"/>
                </a:cubicBezTo>
                <a:cubicBezTo>
                  <a:pt x="522985" y="6443632"/>
                  <a:pt x="535999" y="6295422"/>
                  <a:pt x="535999" y="6295422"/>
                </a:cubicBezTo>
                <a:lnTo>
                  <a:pt x="575985" y="6285330"/>
                </a:lnTo>
                <a:cubicBezTo>
                  <a:pt x="575985" y="6285330"/>
                  <a:pt x="564986" y="6331416"/>
                  <a:pt x="560948" y="6366410"/>
                </a:cubicBezTo>
                <a:cubicBezTo>
                  <a:pt x="556910" y="6401405"/>
                  <a:pt x="555996" y="6443640"/>
                  <a:pt x="555996" y="6443640"/>
                </a:cubicBezTo>
                <a:cubicBezTo>
                  <a:pt x="555996" y="6443640"/>
                  <a:pt x="560948" y="6438688"/>
                  <a:pt x="579109" y="6428588"/>
                </a:cubicBezTo>
                <a:cubicBezTo>
                  <a:pt x="600199" y="6416871"/>
                  <a:pt x="614142" y="6411528"/>
                  <a:pt x="614142" y="6411528"/>
                </a:cubicBezTo>
                <a:cubicBezTo>
                  <a:pt x="614142" y="6411528"/>
                  <a:pt x="612127" y="6393562"/>
                  <a:pt x="615064" y="6360357"/>
                </a:cubicBezTo>
                <a:cubicBezTo>
                  <a:pt x="617993" y="6327339"/>
                  <a:pt x="635053" y="6254124"/>
                  <a:pt x="635053" y="6254124"/>
                </a:cubicBezTo>
                <a:lnTo>
                  <a:pt x="539826" y="6270098"/>
                </a:lnTo>
                <a:cubicBezTo>
                  <a:pt x="539826" y="6270098"/>
                  <a:pt x="548817" y="6207007"/>
                  <a:pt x="562940" y="6179847"/>
                </a:cubicBezTo>
                <a:cubicBezTo>
                  <a:pt x="576867" y="6152891"/>
                  <a:pt x="579992" y="6147743"/>
                  <a:pt x="588069" y="6139869"/>
                </a:cubicBezTo>
                <a:cubicBezTo>
                  <a:pt x="596145" y="6131792"/>
                  <a:pt x="606034" y="6123903"/>
                  <a:pt x="606034" y="6123903"/>
                </a:cubicBezTo>
                <a:close/>
                <a:moveTo>
                  <a:pt x="723445" y="6103524"/>
                </a:moveTo>
                <a:lnTo>
                  <a:pt x="722156" y="6104813"/>
                </a:lnTo>
                <a:cubicBezTo>
                  <a:pt x="725452" y="6108109"/>
                  <a:pt x="726554" y="6109210"/>
                  <a:pt x="722890" y="6113069"/>
                </a:cubicBezTo>
                <a:cubicBezTo>
                  <a:pt x="716813" y="6119279"/>
                  <a:pt x="710970" y="6125528"/>
                  <a:pt x="705096" y="6131777"/>
                </a:cubicBezTo>
                <a:cubicBezTo>
                  <a:pt x="703807" y="6133058"/>
                  <a:pt x="701050" y="6136011"/>
                  <a:pt x="699222" y="6136370"/>
                </a:cubicBezTo>
                <a:cubicBezTo>
                  <a:pt x="697394" y="6136729"/>
                  <a:pt x="694082" y="6133433"/>
                  <a:pt x="692809" y="6132144"/>
                </a:cubicBezTo>
                <a:lnTo>
                  <a:pt x="692434" y="6131777"/>
                </a:lnTo>
                <a:lnTo>
                  <a:pt x="691161" y="6133058"/>
                </a:lnTo>
                <a:cubicBezTo>
                  <a:pt x="693535" y="6135097"/>
                  <a:pt x="695738" y="6137299"/>
                  <a:pt x="697941" y="6139307"/>
                </a:cubicBezTo>
                <a:lnTo>
                  <a:pt x="701066" y="6142244"/>
                </a:lnTo>
                <a:lnTo>
                  <a:pt x="718267" y="6158713"/>
                </a:lnTo>
                <a:lnTo>
                  <a:pt x="718235" y="6158741"/>
                </a:lnTo>
                <a:lnTo>
                  <a:pt x="718313" y="6158757"/>
                </a:lnTo>
                <a:lnTo>
                  <a:pt x="718267" y="6158713"/>
                </a:lnTo>
                <a:lnTo>
                  <a:pt x="727405" y="6150493"/>
                </a:lnTo>
                <a:lnTo>
                  <a:pt x="726483" y="6149391"/>
                </a:lnTo>
                <a:cubicBezTo>
                  <a:pt x="723546" y="6150852"/>
                  <a:pt x="718047" y="6153055"/>
                  <a:pt x="714563" y="6151594"/>
                </a:cubicBezTo>
                <a:cubicBezTo>
                  <a:pt x="712829" y="6150724"/>
                  <a:pt x="711220" y="6149611"/>
                  <a:pt x="709798" y="6148290"/>
                </a:cubicBezTo>
                <a:cubicBezTo>
                  <a:pt x="708877" y="6147368"/>
                  <a:pt x="703924" y="6142603"/>
                  <a:pt x="704112" y="6141681"/>
                </a:cubicBezTo>
                <a:cubicBezTo>
                  <a:pt x="704292" y="6141314"/>
                  <a:pt x="708143" y="6137096"/>
                  <a:pt x="708689" y="6136542"/>
                </a:cubicBezTo>
                <a:lnTo>
                  <a:pt x="715110" y="6129762"/>
                </a:lnTo>
                <a:cubicBezTo>
                  <a:pt x="715485" y="6129582"/>
                  <a:pt x="716719" y="6128106"/>
                  <a:pt x="716946" y="6128106"/>
                </a:cubicBezTo>
                <a:cubicBezTo>
                  <a:pt x="717172" y="6128106"/>
                  <a:pt x="717539" y="6128481"/>
                  <a:pt x="717727" y="6128660"/>
                </a:cubicBezTo>
                <a:cubicBezTo>
                  <a:pt x="719375" y="6130129"/>
                  <a:pt x="723585" y="6133792"/>
                  <a:pt x="723585" y="6135815"/>
                </a:cubicBezTo>
                <a:cubicBezTo>
                  <a:pt x="723585" y="6137643"/>
                  <a:pt x="722343" y="6139119"/>
                  <a:pt x="721242" y="6140580"/>
                </a:cubicBezTo>
                <a:lnTo>
                  <a:pt x="722523" y="6141681"/>
                </a:lnTo>
                <a:lnTo>
                  <a:pt x="732615" y="6131230"/>
                </a:lnTo>
                <a:lnTo>
                  <a:pt x="731326" y="6130129"/>
                </a:lnTo>
                <a:cubicBezTo>
                  <a:pt x="728944" y="6131957"/>
                  <a:pt x="727116" y="6133605"/>
                  <a:pt x="723991" y="6131777"/>
                </a:cubicBezTo>
                <a:cubicBezTo>
                  <a:pt x="722179" y="6130573"/>
                  <a:pt x="720508" y="6129158"/>
                  <a:pt x="719031" y="6127559"/>
                </a:cubicBezTo>
                <a:lnTo>
                  <a:pt x="718305" y="6126825"/>
                </a:lnTo>
                <a:lnTo>
                  <a:pt x="719031" y="6126090"/>
                </a:lnTo>
                <a:cubicBezTo>
                  <a:pt x="722343" y="6122794"/>
                  <a:pt x="725640" y="6119482"/>
                  <a:pt x="728944" y="6115998"/>
                </a:cubicBezTo>
                <a:cubicBezTo>
                  <a:pt x="729584" y="6115179"/>
                  <a:pt x="730318" y="6114439"/>
                  <a:pt x="731139" y="6113795"/>
                </a:cubicBezTo>
                <a:cubicBezTo>
                  <a:pt x="731881" y="6113795"/>
                  <a:pt x="733162" y="6115272"/>
                  <a:pt x="733716" y="6115631"/>
                </a:cubicBezTo>
                <a:cubicBezTo>
                  <a:pt x="739950" y="6121529"/>
                  <a:pt x="742332" y="6124653"/>
                  <a:pt x="740129" y="6133245"/>
                </a:cubicBezTo>
                <a:lnTo>
                  <a:pt x="741778" y="6133980"/>
                </a:lnTo>
                <a:cubicBezTo>
                  <a:pt x="743309" y="6130819"/>
                  <a:pt x="744660" y="6127572"/>
                  <a:pt x="745816" y="6124255"/>
                </a:cubicBezTo>
                <a:lnTo>
                  <a:pt x="742512" y="6120958"/>
                </a:lnTo>
                <a:cubicBezTo>
                  <a:pt x="738669" y="6117287"/>
                  <a:pt x="734443" y="6114170"/>
                  <a:pt x="730592" y="6110499"/>
                </a:cubicBezTo>
                <a:cubicBezTo>
                  <a:pt x="728209" y="6108296"/>
                  <a:pt x="725788" y="6105914"/>
                  <a:pt x="723445" y="6103524"/>
                </a:cubicBezTo>
                <a:close/>
                <a:moveTo>
                  <a:pt x="396194" y="6101532"/>
                </a:moveTo>
                <a:cubicBezTo>
                  <a:pt x="395998" y="6102126"/>
                  <a:pt x="395611" y="6102639"/>
                  <a:pt x="395093" y="6102992"/>
                </a:cubicBezTo>
                <a:cubicBezTo>
                  <a:pt x="394726" y="6103180"/>
                  <a:pt x="394538" y="6103367"/>
                  <a:pt x="394179" y="6103539"/>
                </a:cubicBezTo>
                <a:cubicBezTo>
                  <a:pt x="391976" y="6104828"/>
                  <a:pt x="389594" y="6105929"/>
                  <a:pt x="387579" y="6107578"/>
                </a:cubicBezTo>
                <a:cubicBezTo>
                  <a:pt x="382431" y="6112163"/>
                  <a:pt x="380783" y="6120458"/>
                  <a:pt x="385556" y="6125926"/>
                </a:cubicBezTo>
                <a:cubicBezTo>
                  <a:pt x="389227" y="6130136"/>
                  <a:pt x="394367" y="6130511"/>
                  <a:pt x="399311" y="6129222"/>
                </a:cubicBezTo>
                <a:cubicBezTo>
                  <a:pt x="404631" y="6127941"/>
                  <a:pt x="411606" y="6124825"/>
                  <a:pt x="416004" y="6129777"/>
                </a:cubicBezTo>
                <a:cubicBezTo>
                  <a:pt x="419031" y="6133313"/>
                  <a:pt x="418623" y="6138634"/>
                  <a:pt x="415090" y="6141666"/>
                </a:cubicBezTo>
                <a:cubicBezTo>
                  <a:pt x="413973" y="6142513"/>
                  <a:pt x="412739" y="6143195"/>
                  <a:pt x="411426" y="6143689"/>
                </a:cubicBezTo>
                <a:cubicBezTo>
                  <a:pt x="407232" y="6144970"/>
                  <a:pt x="403381" y="6142580"/>
                  <a:pt x="399709" y="6140752"/>
                </a:cubicBezTo>
                <a:lnTo>
                  <a:pt x="398608" y="6142220"/>
                </a:lnTo>
                <a:cubicBezTo>
                  <a:pt x="401299" y="6144918"/>
                  <a:pt x="404170" y="6147432"/>
                  <a:pt x="407200" y="6149743"/>
                </a:cubicBezTo>
                <a:cubicBezTo>
                  <a:pt x="409950" y="6148118"/>
                  <a:pt x="412887" y="6146470"/>
                  <a:pt x="415277" y="6144275"/>
                </a:cubicBezTo>
                <a:cubicBezTo>
                  <a:pt x="416215" y="6143573"/>
                  <a:pt x="417075" y="6142772"/>
                  <a:pt x="417839" y="6141884"/>
                </a:cubicBezTo>
                <a:lnTo>
                  <a:pt x="417816" y="6141892"/>
                </a:lnTo>
                <a:cubicBezTo>
                  <a:pt x="422042" y="6137120"/>
                  <a:pt x="423690" y="6129418"/>
                  <a:pt x="419105" y="6124458"/>
                </a:cubicBezTo>
                <a:cubicBezTo>
                  <a:pt x="413051" y="6117498"/>
                  <a:pt x="406076" y="6120607"/>
                  <a:pt x="398553" y="6122263"/>
                </a:cubicBezTo>
                <a:cubicBezTo>
                  <a:pt x="395070" y="6122997"/>
                  <a:pt x="390484" y="6123919"/>
                  <a:pt x="387735" y="6120794"/>
                </a:cubicBezTo>
                <a:cubicBezTo>
                  <a:pt x="387632" y="6120683"/>
                  <a:pt x="387533" y="6120569"/>
                  <a:pt x="387436" y="6120452"/>
                </a:cubicBezTo>
                <a:cubicBezTo>
                  <a:pt x="384828" y="6117274"/>
                  <a:pt x="385291" y="6112584"/>
                  <a:pt x="388469" y="6109976"/>
                </a:cubicBezTo>
                <a:cubicBezTo>
                  <a:pt x="392867" y="6106125"/>
                  <a:pt x="398553" y="6107773"/>
                  <a:pt x="403139" y="6110155"/>
                </a:cubicBezTo>
                <a:lnTo>
                  <a:pt x="404240" y="6108687"/>
                </a:lnTo>
                <a:lnTo>
                  <a:pt x="398952" y="6103914"/>
                </a:lnTo>
                <a:cubicBezTo>
                  <a:pt x="398129" y="6103015"/>
                  <a:pt x="397204" y="6102215"/>
                  <a:pt x="396194" y="6101532"/>
                </a:cubicBezTo>
                <a:close/>
                <a:moveTo>
                  <a:pt x="452529" y="6067389"/>
                </a:moveTo>
                <a:lnTo>
                  <a:pt x="435102" y="6075981"/>
                </a:lnTo>
                <a:lnTo>
                  <a:pt x="436016" y="6077645"/>
                </a:lnTo>
                <a:cubicBezTo>
                  <a:pt x="439867" y="6076168"/>
                  <a:pt x="441515" y="6074520"/>
                  <a:pt x="443905" y="6079293"/>
                </a:cubicBezTo>
                <a:cubicBezTo>
                  <a:pt x="444452" y="6080574"/>
                  <a:pt x="445006" y="6081855"/>
                  <a:pt x="445553" y="6082956"/>
                </a:cubicBezTo>
                <a:cubicBezTo>
                  <a:pt x="448857" y="6089744"/>
                  <a:pt x="452162" y="6096720"/>
                  <a:pt x="455466" y="6103500"/>
                </a:cubicBezTo>
                <a:cubicBezTo>
                  <a:pt x="458215" y="6109007"/>
                  <a:pt x="459512" y="6109929"/>
                  <a:pt x="453263" y="6113225"/>
                </a:cubicBezTo>
                <a:lnTo>
                  <a:pt x="454177" y="6114881"/>
                </a:lnTo>
                <a:lnTo>
                  <a:pt x="471604" y="6106289"/>
                </a:lnTo>
                <a:lnTo>
                  <a:pt x="470690" y="6104633"/>
                </a:lnTo>
                <a:cubicBezTo>
                  <a:pt x="464246" y="6107210"/>
                  <a:pt x="464246" y="6106468"/>
                  <a:pt x="461316" y="6100602"/>
                </a:cubicBezTo>
                <a:cubicBezTo>
                  <a:pt x="458387" y="6094556"/>
                  <a:pt x="455263" y="6088682"/>
                  <a:pt x="452326" y="6082636"/>
                </a:cubicBezTo>
                <a:cubicBezTo>
                  <a:pt x="451599" y="6081160"/>
                  <a:pt x="448287" y="6074926"/>
                  <a:pt x="448475" y="6073645"/>
                </a:cubicBezTo>
                <a:lnTo>
                  <a:pt x="448490" y="6073622"/>
                </a:lnTo>
                <a:cubicBezTo>
                  <a:pt x="448678" y="6071599"/>
                  <a:pt x="451794" y="6070310"/>
                  <a:pt x="453443" y="6069037"/>
                </a:cubicBezTo>
                <a:close/>
                <a:moveTo>
                  <a:pt x="657425" y="6064288"/>
                </a:moveTo>
                <a:lnTo>
                  <a:pt x="656683" y="6065936"/>
                </a:lnTo>
                <a:cubicBezTo>
                  <a:pt x="657972" y="6066850"/>
                  <a:pt x="660534" y="6067951"/>
                  <a:pt x="660901" y="6069615"/>
                </a:cubicBezTo>
                <a:cubicBezTo>
                  <a:pt x="661229" y="6070888"/>
                  <a:pt x="659432" y="6074013"/>
                  <a:pt x="658886" y="6075301"/>
                </a:cubicBezTo>
                <a:lnTo>
                  <a:pt x="647544" y="6098587"/>
                </a:lnTo>
                <a:cubicBezTo>
                  <a:pt x="644794" y="6104273"/>
                  <a:pt x="643873" y="6103359"/>
                  <a:pt x="638733" y="6101524"/>
                </a:cubicBezTo>
                <a:lnTo>
                  <a:pt x="637819" y="6103172"/>
                </a:lnTo>
                <a:cubicBezTo>
                  <a:pt x="639842" y="6104094"/>
                  <a:pt x="641857" y="6105008"/>
                  <a:pt x="643693" y="6105929"/>
                </a:cubicBezTo>
                <a:cubicBezTo>
                  <a:pt x="647731" y="6107757"/>
                  <a:pt x="651582" y="6109780"/>
                  <a:pt x="655613" y="6111796"/>
                </a:cubicBezTo>
                <a:lnTo>
                  <a:pt x="656534" y="6110147"/>
                </a:lnTo>
                <a:cubicBezTo>
                  <a:pt x="655066" y="6109413"/>
                  <a:pt x="652129" y="6107757"/>
                  <a:pt x="651770" y="6105929"/>
                </a:cubicBezTo>
                <a:cubicBezTo>
                  <a:pt x="651582" y="6105008"/>
                  <a:pt x="652129" y="6103906"/>
                  <a:pt x="652496" y="6102992"/>
                </a:cubicBezTo>
                <a:lnTo>
                  <a:pt x="657964" y="6091986"/>
                </a:lnTo>
                <a:cubicBezTo>
                  <a:pt x="659979" y="6087760"/>
                  <a:pt x="661995" y="6083550"/>
                  <a:pt x="664018" y="6079324"/>
                </a:cubicBezTo>
                <a:cubicBezTo>
                  <a:pt x="664924" y="6077676"/>
                  <a:pt x="666955" y="6073091"/>
                  <a:pt x="668048" y="6071810"/>
                </a:cubicBezTo>
                <a:cubicBezTo>
                  <a:pt x="668962" y="6072177"/>
                  <a:pt x="669884" y="6072536"/>
                  <a:pt x="670798" y="6072911"/>
                </a:cubicBezTo>
                <a:cubicBezTo>
                  <a:pt x="672641" y="6073825"/>
                  <a:pt x="675024" y="6075473"/>
                  <a:pt x="676125" y="6077309"/>
                </a:cubicBezTo>
                <a:cubicBezTo>
                  <a:pt x="677953" y="6080426"/>
                  <a:pt x="677773" y="6084636"/>
                  <a:pt x="676305" y="6087760"/>
                </a:cubicBezTo>
                <a:cubicBezTo>
                  <a:pt x="674649" y="6091252"/>
                  <a:pt x="670439" y="6094923"/>
                  <a:pt x="666400" y="6094377"/>
                </a:cubicBezTo>
                <a:cubicBezTo>
                  <a:pt x="665392" y="6094180"/>
                  <a:pt x="664400" y="6093868"/>
                  <a:pt x="663463" y="6093447"/>
                </a:cubicBezTo>
                <a:lnTo>
                  <a:pt x="660713" y="6091799"/>
                </a:lnTo>
                <a:lnTo>
                  <a:pt x="659979" y="6093088"/>
                </a:lnTo>
                <a:cubicBezTo>
                  <a:pt x="661440" y="6094116"/>
                  <a:pt x="662971" y="6095035"/>
                  <a:pt x="664564" y="6095837"/>
                </a:cubicBezTo>
                <a:lnTo>
                  <a:pt x="664572" y="6095798"/>
                </a:lnTo>
                <a:cubicBezTo>
                  <a:pt x="670626" y="6098766"/>
                  <a:pt x="679062" y="6096751"/>
                  <a:pt x="681999" y="6090330"/>
                </a:cubicBezTo>
                <a:cubicBezTo>
                  <a:pt x="685670" y="6082816"/>
                  <a:pt x="681444" y="6075848"/>
                  <a:pt x="674485" y="6072364"/>
                </a:cubicBezTo>
                <a:cubicBezTo>
                  <a:pt x="674110" y="6072364"/>
                  <a:pt x="673922" y="6072177"/>
                  <a:pt x="673563" y="6071990"/>
                </a:cubicBezTo>
                <a:cubicBezTo>
                  <a:pt x="669892" y="6070341"/>
                  <a:pt x="666033" y="6068693"/>
                  <a:pt x="662369" y="6066850"/>
                </a:cubicBezTo>
                <a:cubicBezTo>
                  <a:pt x="660721" y="6066123"/>
                  <a:pt x="659073" y="6065202"/>
                  <a:pt x="657425" y="6064288"/>
                </a:cubicBezTo>
                <a:close/>
                <a:moveTo>
                  <a:pt x="602168" y="6047962"/>
                </a:moveTo>
                <a:cubicBezTo>
                  <a:pt x="595357" y="6046861"/>
                  <a:pt x="587866" y="6050899"/>
                  <a:pt x="586764" y="6058054"/>
                </a:cubicBezTo>
                <a:cubicBezTo>
                  <a:pt x="585866" y="6063374"/>
                  <a:pt x="588975" y="6067584"/>
                  <a:pt x="593013" y="6070709"/>
                </a:cubicBezTo>
                <a:cubicBezTo>
                  <a:pt x="597411" y="6073825"/>
                  <a:pt x="604199" y="6077309"/>
                  <a:pt x="603098" y="6083910"/>
                </a:cubicBezTo>
                <a:cubicBezTo>
                  <a:pt x="602184" y="6088483"/>
                  <a:pt x="597794" y="6091495"/>
                  <a:pt x="593201" y="6090697"/>
                </a:cubicBezTo>
                <a:cubicBezTo>
                  <a:pt x="591857" y="6090310"/>
                  <a:pt x="590561" y="6089756"/>
                  <a:pt x="589350" y="6089049"/>
                </a:cubicBezTo>
                <a:cubicBezTo>
                  <a:pt x="585679" y="6086815"/>
                  <a:pt x="585124" y="6082082"/>
                  <a:pt x="584210" y="6078223"/>
                </a:cubicBezTo>
                <a:lnTo>
                  <a:pt x="582375" y="6078223"/>
                </a:lnTo>
                <a:cubicBezTo>
                  <a:pt x="582187" y="6082082"/>
                  <a:pt x="582007" y="6085933"/>
                  <a:pt x="582187" y="6089784"/>
                </a:cubicBezTo>
                <a:cubicBezTo>
                  <a:pt x="585226" y="6090979"/>
                  <a:pt x="588358" y="6091900"/>
                  <a:pt x="591561" y="6092533"/>
                </a:cubicBezTo>
                <a:lnTo>
                  <a:pt x="595044" y="6092908"/>
                </a:lnTo>
                <a:lnTo>
                  <a:pt x="595021" y="6092924"/>
                </a:lnTo>
                <a:lnTo>
                  <a:pt x="595044" y="6092908"/>
                </a:lnTo>
                <a:lnTo>
                  <a:pt x="595044" y="6092908"/>
                </a:lnTo>
                <a:lnTo>
                  <a:pt x="609323" y="6083011"/>
                </a:lnTo>
                <a:cubicBezTo>
                  <a:pt x="610792" y="6074028"/>
                  <a:pt x="604012" y="6070545"/>
                  <a:pt x="597950" y="6065772"/>
                </a:cubicBezTo>
                <a:cubicBezTo>
                  <a:pt x="595201" y="6063569"/>
                  <a:pt x="591537" y="6060632"/>
                  <a:pt x="592264" y="6056601"/>
                </a:cubicBezTo>
                <a:cubicBezTo>
                  <a:pt x="592279" y="6056477"/>
                  <a:pt x="592303" y="6056353"/>
                  <a:pt x="592326" y="6056230"/>
                </a:cubicBezTo>
                <a:cubicBezTo>
                  <a:pt x="593123" y="6052191"/>
                  <a:pt x="597036" y="6049560"/>
                  <a:pt x="601075" y="6050352"/>
                </a:cubicBezTo>
                <a:cubicBezTo>
                  <a:pt x="606941" y="6051454"/>
                  <a:pt x="609144" y="6056766"/>
                  <a:pt x="610245" y="6061905"/>
                </a:cubicBezTo>
                <a:lnTo>
                  <a:pt x="612073" y="6061718"/>
                </a:lnTo>
                <a:lnTo>
                  <a:pt x="612448" y="6054563"/>
                </a:lnTo>
                <a:cubicBezTo>
                  <a:pt x="612534" y="6053343"/>
                  <a:pt x="612534" y="6052119"/>
                  <a:pt x="612448" y="6050899"/>
                </a:cubicBezTo>
                <a:cubicBezTo>
                  <a:pt x="611838" y="6050990"/>
                  <a:pt x="611221" y="6050990"/>
                  <a:pt x="610612" y="6050899"/>
                </a:cubicBezTo>
                <a:cubicBezTo>
                  <a:pt x="610237" y="6050803"/>
                  <a:pt x="609870" y="6050681"/>
                  <a:pt x="609511" y="6050532"/>
                </a:cubicBezTo>
                <a:cubicBezTo>
                  <a:pt x="607120" y="6049618"/>
                  <a:pt x="604738" y="6048329"/>
                  <a:pt x="602168" y="6047962"/>
                </a:cubicBezTo>
                <a:close/>
                <a:moveTo>
                  <a:pt x="544795" y="6044049"/>
                </a:moveTo>
                <a:lnTo>
                  <a:pt x="526829" y="6046798"/>
                </a:lnTo>
                <a:lnTo>
                  <a:pt x="527009" y="6048634"/>
                </a:lnTo>
                <a:cubicBezTo>
                  <a:pt x="535453" y="6047900"/>
                  <a:pt x="535625" y="6050837"/>
                  <a:pt x="536734" y="6058359"/>
                </a:cubicBezTo>
                <a:lnTo>
                  <a:pt x="539858" y="6077981"/>
                </a:lnTo>
                <a:cubicBezTo>
                  <a:pt x="532883" y="6072669"/>
                  <a:pt x="525923" y="6067123"/>
                  <a:pt x="518948" y="6061655"/>
                </a:cubicBezTo>
                <a:cubicBezTo>
                  <a:pt x="515276" y="6058937"/>
                  <a:pt x="511785" y="6056000"/>
                  <a:pt x="508309" y="6053063"/>
                </a:cubicBezTo>
                <a:cubicBezTo>
                  <a:pt x="507304" y="6052306"/>
                  <a:pt x="506380" y="6051447"/>
                  <a:pt x="505551" y="6050501"/>
                </a:cubicBezTo>
                <a:lnTo>
                  <a:pt x="493452" y="6052329"/>
                </a:lnTo>
                <a:lnTo>
                  <a:pt x="493631" y="6054164"/>
                </a:lnTo>
                <a:cubicBezTo>
                  <a:pt x="499099" y="6053805"/>
                  <a:pt x="501310" y="6054719"/>
                  <a:pt x="502224" y="6060585"/>
                </a:cubicBezTo>
                <a:cubicBezTo>
                  <a:pt x="503325" y="6067373"/>
                  <a:pt x="503880" y="6074348"/>
                  <a:pt x="504802" y="6081316"/>
                </a:cubicBezTo>
                <a:cubicBezTo>
                  <a:pt x="504981" y="6083331"/>
                  <a:pt x="506075" y="6088651"/>
                  <a:pt x="505161" y="6090486"/>
                </a:cubicBezTo>
                <a:cubicBezTo>
                  <a:pt x="504247" y="6092322"/>
                  <a:pt x="501310" y="6092689"/>
                  <a:pt x="499474" y="6093236"/>
                </a:cubicBezTo>
                <a:lnTo>
                  <a:pt x="499841" y="6095072"/>
                </a:lnTo>
                <a:lnTo>
                  <a:pt x="517448" y="6092322"/>
                </a:lnTo>
                <a:lnTo>
                  <a:pt x="517089" y="6090486"/>
                </a:lnTo>
                <a:cubicBezTo>
                  <a:pt x="514886" y="6090486"/>
                  <a:pt x="511215" y="6090861"/>
                  <a:pt x="509754" y="6089018"/>
                </a:cubicBezTo>
                <a:cubicBezTo>
                  <a:pt x="508652" y="6087370"/>
                  <a:pt x="507910" y="6082597"/>
                  <a:pt x="507551" y="6080582"/>
                </a:cubicBezTo>
                <a:cubicBezTo>
                  <a:pt x="506450" y="6073427"/>
                  <a:pt x="505348" y="6066459"/>
                  <a:pt x="504247" y="6059304"/>
                </a:cubicBezTo>
                <a:lnTo>
                  <a:pt x="504067" y="6058570"/>
                </a:lnTo>
                <a:cubicBezTo>
                  <a:pt x="510668" y="6063702"/>
                  <a:pt x="517276" y="6069029"/>
                  <a:pt x="523877" y="6074348"/>
                </a:cubicBezTo>
                <a:cubicBezTo>
                  <a:pt x="527173" y="6076911"/>
                  <a:pt x="530485" y="6079660"/>
                  <a:pt x="533781" y="6082238"/>
                </a:cubicBezTo>
                <a:cubicBezTo>
                  <a:pt x="535609" y="6083886"/>
                  <a:pt x="537632" y="6085534"/>
                  <a:pt x="539468" y="6087182"/>
                </a:cubicBezTo>
                <a:cubicBezTo>
                  <a:pt x="540296" y="6087956"/>
                  <a:pt x="541035" y="6088821"/>
                  <a:pt x="541670" y="6089760"/>
                </a:cubicBezTo>
                <a:lnTo>
                  <a:pt x="543686" y="6088838"/>
                </a:lnTo>
                <a:cubicBezTo>
                  <a:pt x="543007" y="6086371"/>
                  <a:pt x="542516" y="6083857"/>
                  <a:pt x="542217" y="6081316"/>
                </a:cubicBezTo>
                <a:cubicBezTo>
                  <a:pt x="540928" y="6073614"/>
                  <a:pt x="540015" y="6065912"/>
                  <a:pt x="539093" y="6058203"/>
                </a:cubicBezTo>
                <a:cubicBezTo>
                  <a:pt x="538913" y="6056586"/>
                  <a:pt x="537991" y="6051079"/>
                  <a:pt x="538726" y="6049610"/>
                </a:cubicBezTo>
                <a:lnTo>
                  <a:pt x="538726" y="6049548"/>
                </a:lnTo>
                <a:cubicBezTo>
                  <a:pt x="539843" y="6047158"/>
                  <a:pt x="542045" y="6046431"/>
                  <a:pt x="544975" y="6045697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tIns="1944000" bIns="108000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Plats för bild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8FA76D6F-8DD6-4049-AF56-C61342288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420" y="3696868"/>
            <a:ext cx="4340543" cy="3161132"/>
          </a:xfrm>
          <a:solidFill>
            <a:schemeClr val="bg1">
              <a:alpha val="80000"/>
            </a:schemeClr>
          </a:solidFill>
        </p:spPr>
        <p:txBody>
          <a:bodyPr wrap="square" lIns="360000" tIns="360000" rIns="360000" bIns="576000" anchor="b">
            <a:sp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4373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vå diagram/tabe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AA32A2-F3D1-4BCC-9ACB-5840F5EA8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4B1AF8-9EAA-4A27-9C65-E19D5B9D6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1741488"/>
            <a:ext cx="4841875" cy="42752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cxnSp>
        <p:nvCxnSpPr>
          <p:cNvPr id="7" name="Rak 12">
            <a:extLst>
              <a:ext uri="{FF2B5EF4-FFF2-40B4-BE49-F238E27FC236}">
                <a16:creationId xmlns:a16="http://schemas.microsoft.com/office/drawing/2014/main" id="{F1D59031-7D77-49F7-8249-01E085D2A29E}"/>
              </a:ext>
            </a:extLst>
          </p:cNvPr>
          <p:cNvCxnSpPr>
            <a:cxnSpLocks/>
          </p:cNvCxnSpPr>
          <p:nvPr userDrawn="1"/>
        </p:nvCxnSpPr>
        <p:spPr>
          <a:xfrm>
            <a:off x="1055688" y="1140848"/>
            <a:ext cx="100742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2DB045F-1039-4634-B5D6-632F35C403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5688" y="6398345"/>
            <a:ext cx="4841875" cy="276999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sv-SE" dirty="0"/>
              <a:t>Källa och anmärkning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2813CF8-EF84-4827-A28D-F23FE29A29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8" y="1376363"/>
            <a:ext cx="3240000" cy="365125"/>
          </a:xfrm>
        </p:spPr>
        <p:txBody>
          <a:bodyPr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sv-SE" dirty="0"/>
              <a:t>Värde/enhet</a:t>
            </a:r>
          </a:p>
        </p:txBody>
      </p:sp>
      <p:sp>
        <p:nvSpPr>
          <p:cNvPr id="13" name="Platshållare för datum 6">
            <a:extLst>
              <a:ext uri="{FF2B5EF4-FFF2-40B4-BE49-F238E27FC236}">
                <a16:creationId xmlns:a16="http://schemas.microsoft.com/office/drawing/2014/main" id="{94BE76D5-9BD5-458E-82A1-F574C3C5EE9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5688" y="7060198"/>
            <a:ext cx="693019" cy="214797"/>
          </a:xfrm>
        </p:spPr>
        <p:txBody>
          <a:bodyPr/>
          <a:lstStyle/>
          <a:p>
            <a:pPr>
              <a:defRPr/>
            </a:pPr>
            <a:fld id="{479CFDBF-FBAB-4A50-A2AA-59ADF75ED8B3}" type="datetimeFigureOut">
              <a:rPr lang="sv-SE" smtClean="0"/>
              <a:pPr>
                <a:defRPr/>
              </a:pPr>
              <a:t>2025-10-28</a:t>
            </a:fld>
            <a:endParaRPr lang="sv-SE" dirty="0"/>
          </a:p>
        </p:txBody>
      </p:sp>
      <p:sp>
        <p:nvSpPr>
          <p:cNvPr id="14" name="Platshållare för sidfot 8">
            <a:extLst>
              <a:ext uri="{FF2B5EF4-FFF2-40B4-BE49-F238E27FC236}">
                <a16:creationId xmlns:a16="http://schemas.microsoft.com/office/drawing/2014/main" id="{744792D9-5D99-4F5B-8D58-B5DF75ECA08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055688" y="7276699"/>
            <a:ext cx="8945028" cy="214797"/>
          </a:xfrm>
        </p:spPr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15" name="Platshållare för bildnummer 11">
            <a:extLst>
              <a:ext uri="{FF2B5EF4-FFF2-40B4-BE49-F238E27FC236}">
                <a16:creationId xmlns:a16="http://schemas.microsoft.com/office/drawing/2014/main" id="{CBE5DB2B-72C2-43E5-88DF-8FDF6953A7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248728" y="6475707"/>
            <a:ext cx="436228" cy="216501"/>
          </a:xfrm>
        </p:spPr>
        <p:txBody>
          <a:bodyPr/>
          <a:lstStyle/>
          <a:p>
            <a:pPr>
              <a:defRPr/>
            </a:pPr>
            <a:fld id="{1AB1A478-C845-4073-B153-36E21EB817F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594EFFD-3F0B-4402-9758-204EDB2424AF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94439" y="1741488"/>
            <a:ext cx="4841875" cy="42752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6" name="Platshållare för text 8">
            <a:extLst>
              <a:ext uri="{FF2B5EF4-FFF2-40B4-BE49-F238E27FC236}">
                <a16:creationId xmlns:a16="http://schemas.microsoft.com/office/drawing/2014/main" id="{CE1D58E3-E03F-46C7-A944-9D719BB363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94439" y="6398345"/>
            <a:ext cx="4841875" cy="276999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sv-SE" dirty="0"/>
              <a:t>Källa och anmärkning</a:t>
            </a:r>
          </a:p>
        </p:txBody>
      </p:sp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0457F87C-EDFF-485D-AD31-DBA07175A2C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94439" y="1376363"/>
            <a:ext cx="3240000" cy="365125"/>
          </a:xfrm>
        </p:spPr>
        <p:txBody>
          <a:bodyPr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sv-SE" dirty="0"/>
              <a:t>Värde/enhet</a:t>
            </a:r>
          </a:p>
        </p:txBody>
      </p:sp>
    </p:spTree>
    <p:extLst>
      <p:ext uri="{BB962C8B-B14F-4D97-AF65-F5344CB8AC3E}">
        <p14:creationId xmlns:p14="http://schemas.microsoft.com/office/powerpoint/2010/main" val="2533818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Avsnitt bild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1322791A-24B5-4291-A6BB-4769CCF1D8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733811 w 12192000"/>
              <a:gd name="connsiteY0" fmla="*/ 6515753 h 6858000"/>
              <a:gd name="connsiteX1" fmla="*/ 11716017 w 12192000"/>
              <a:gd name="connsiteY1" fmla="*/ 6517948 h 6858000"/>
              <a:gd name="connsiteX2" fmla="*/ 11716197 w 12192000"/>
              <a:gd name="connsiteY2" fmla="*/ 6519791 h 6858000"/>
              <a:gd name="connsiteX3" fmla="*/ 11723352 w 12192000"/>
              <a:gd name="connsiteY3" fmla="*/ 6521439 h 6858000"/>
              <a:gd name="connsiteX4" fmla="*/ 11725375 w 12192000"/>
              <a:gd name="connsiteY4" fmla="*/ 6530032 h 6858000"/>
              <a:gd name="connsiteX5" fmla="*/ 11728124 w 12192000"/>
              <a:gd name="connsiteY5" fmla="*/ 6551302 h 6858000"/>
              <a:gd name="connsiteX6" fmla="*/ 11728124 w 12192000"/>
              <a:gd name="connsiteY6" fmla="*/ 6552083 h 6858000"/>
              <a:gd name="connsiteX7" fmla="*/ 11708674 w 12192000"/>
              <a:gd name="connsiteY7" fmla="*/ 6535757 h 6858000"/>
              <a:gd name="connsiteX8" fmla="*/ 11699137 w 12192000"/>
              <a:gd name="connsiteY8" fmla="*/ 6527493 h 6858000"/>
              <a:gd name="connsiteX9" fmla="*/ 11693450 w 12192000"/>
              <a:gd name="connsiteY9" fmla="*/ 6522361 h 6858000"/>
              <a:gd name="connsiteX10" fmla="*/ 11691256 w 12192000"/>
              <a:gd name="connsiteY10" fmla="*/ 6519799 h 6858000"/>
              <a:gd name="connsiteX11" fmla="*/ 11689232 w 12192000"/>
              <a:gd name="connsiteY11" fmla="*/ 6520713 h 6858000"/>
              <a:gd name="connsiteX12" fmla="*/ 11690513 w 12192000"/>
              <a:gd name="connsiteY12" fmla="*/ 6528415 h 6858000"/>
              <a:gd name="connsiteX13" fmla="*/ 11692904 w 12192000"/>
              <a:gd name="connsiteY13" fmla="*/ 6551528 h 6858000"/>
              <a:gd name="connsiteX14" fmla="*/ 11692904 w 12192000"/>
              <a:gd name="connsiteY14" fmla="*/ 6560120 h 6858000"/>
              <a:gd name="connsiteX15" fmla="*/ 11692872 w 12192000"/>
              <a:gd name="connsiteY15" fmla="*/ 6560144 h 6858000"/>
              <a:gd name="connsiteX16" fmla="*/ 11687186 w 12192000"/>
              <a:gd name="connsiteY16" fmla="*/ 6563081 h 6858000"/>
              <a:gd name="connsiteX17" fmla="*/ 11687373 w 12192000"/>
              <a:gd name="connsiteY17" fmla="*/ 6564729 h 6858000"/>
              <a:gd name="connsiteX18" fmla="*/ 11705339 w 12192000"/>
              <a:gd name="connsiteY18" fmla="*/ 6562526 h 6858000"/>
              <a:gd name="connsiteX19" fmla="*/ 11705152 w 12192000"/>
              <a:gd name="connsiteY19" fmla="*/ 6560691 h 6858000"/>
              <a:gd name="connsiteX20" fmla="*/ 11695614 w 12192000"/>
              <a:gd name="connsiteY20" fmla="*/ 6550786 h 6858000"/>
              <a:gd name="connsiteX21" fmla="*/ 11693271 w 12192000"/>
              <a:gd name="connsiteY21" fmla="*/ 6531164 h 6858000"/>
              <a:gd name="connsiteX22" fmla="*/ 11713627 w 12192000"/>
              <a:gd name="connsiteY22" fmla="*/ 6548224 h 6858000"/>
              <a:gd name="connsiteX23" fmla="*/ 11723899 w 12192000"/>
              <a:gd name="connsiteY23" fmla="*/ 6557207 h 6858000"/>
              <a:gd name="connsiteX24" fmla="*/ 11726648 w 12192000"/>
              <a:gd name="connsiteY24" fmla="*/ 6559956 h 6858000"/>
              <a:gd name="connsiteX25" fmla="*/ 11738763 w 12192000"/>
              <a:gd name="connsiteY25" fmla="*/ 6558496 h 6858000"/>
              <a:gd name="connsiteX26" fmla="*/ 11738576 w 12192000"/>
              <a:gd name="connsiteY26" fmla="*/ 6556660 h 6858000"/>
              <a:gd name="connsiteX27" fmla="*/ 11730140 w 12192000"/>
              <a:gd name="connsiteY27" fmla="*/ 6550060 h 6858000"/>
              <a:gd name="connsiteX28" fmla="*/ 11728312 w 12192000"/>
              <a:gd name="connsiteY28" fmla="*/ 6529321 h 6858000"/>
              <a:gd name="connsiteX29" fmla="*/ 11728124 w 12192000"/>
              <a:gd name="connsiteY29" fmla="*/ 6520150 h 6858000"/>
              <a:gd name="connsiteX30" fmla="*/ 11733998 w 12192000"/>
              <a:gd name="connsiteY30" fmla="*/ 6517588 h 6858000"/>
              <a:gd name="connsiteX31" fmla="*/ 11797098 w 12192000"/>
              <a:gd name="connsiteY31" fmla="*/ 6488578 h 6858000"/>
              <a:gd name="connsiteX32" fmla="*/ 11789029 w 12192000"/>
              <a:gd name="connsiteY32" fmla="*/ 6492796 h 6858000"/>
              <a:gd name="connsiteX33" fmla="*/ 11785178 w 12192000"/>
              <a:gd name="connsiteY33" fmla="*/ 6494631 h 6858000"/>
              <a:gd name="connsiteX34" fmla="*/ 11763892 w 12192000"/>
              <a:gd name="connsiteY34" fmla="*/ 6505091 h 6858000"/>
              <a:gd name="connsiteX35" fmla="*/ 11763877 w 12192000"/>
              <a:gd name="connsiteY35" fmla="*/ 6505137 h 6858000"/>
              <a:gd name="connsiteX36" fmla="*/ 11768103 w 12192000"/>
              <a:gd name="connsiteY36" fmla="*/ 6517425 h 6858000"/>
              <a:gd name="connsiteX37" fmla="*/ 11769376 w 12192000"/>
              <a:gd name="connsiteY37" fmla="*/ 6516878 h 6858000"/>
              <a:gd name="connsiteX38" fmla="*/ 11771399 w 12192000"/>
              <a:gd name="connsiteY38" fmla="*/ 6504763 h 6858000"/>
              <a:gd name="connsiteX39" fmla="*/ 11776164 w 12192000"/>
              <a:gd name="connsiteY39" fmla="*/ 6501279 h 6858000"/>
              <a:gd name="connsiteX40" fmla="*/ 11784241 w 12192000"/>
              <a:gd name="connsiteY40" fmla="*/ 6498154 h 6858000"/>
              <a:gd name="connsiteX41" fmla="*/ 11787537 w 12192000"/>
              <a:gd name="connsiteY41" fmla="*/ 6504208 h 6858000"/>
              <a:gd name="connsiteX42" fmla="*/ 11791763 w 12192000"/>
              <a:gd name="connsiteY42" fmla="*/ 6512644 h 6858000"/>
              <a:gd name="connsiteX43" fmla="*/ 11792677 w 12192000"/>
              <a:gd name="connsiteY43" fmla="*/ 6514855 h 6858000"/>
              <a:gd name="connsiteX44" fmla="*/ 11791763 w 12192000"/>
              <a:gd name="connsiteY44" fmla="*/ 6515401 h 6858000"/>
              <a:gd name="connsiteX45" fmla="*/ 11782952 w 12192000"/>
              <a:gd name="connsiteY45" fmla="*/ 6518331 h 6858000"/>
              <a:gd name="connsiteX46" fmla="*/ 11779288 w 12192000"/>
              <a:gd name="connsiteY46" fmla="*/ 6514480 h 6858000"/>
              <a:gd name="connsiteX47" fmla="*/ 11777812 w 12192000"/>
              <a:gd name="connsiteY47" fmla="*/ 6515214 h 6858000"/>
              <a:gd name="connsiteX48" fmla="*/ 11784241 w 12192000"/>
              <a:gd name="connsiteY48" fmla="*/ 6528243 h 6858000"/>
              <a:gd name="connsiteX49" fmla="*/ 11785709 w 12192000"/>
              <a:gd name="connsiteY49" fmla="*/ 6527462 h 6858000"/>
              <a:gd name="connsiteX50" fmla="*/ 11786623 w 12192000"/>
              <a:gd name="connsiteY50" fmla="*/ 6520127 h 6858000"/>
              <a:gd name="connsiteX51" fmla="*/ 11792310 w 12192000"/>
              <a:gd name="connsiteY51" fmla="*/ 6516831 h 6858000"/>
              <a:gd name="connsiteX52" fmla="*/ 11793411 w 12192000"/>
              <a:gd name="connsiteY52" fmla="*/ 6516464 h 6858000"/>
              <a:gd name="connsiteX53" fmla="*/ 11793958 w 12192000"/>
              <a:gd name="connsiteY53" fmla="*/ 6517378 h 6858000"/>
              <a:gd name="connsiteX54" fmla="*/ 11800207 w 12192000"/>
              <a:gd name="connsiteY54" fmla="*/ 6530040 h 6858000"/>
              <a:gd name="connsiteX55" fmla="*/ 11801488 w 12192000"/>
              <a:gd name="connsiteY55" fmla="*/ 6532789 h 6858000"/>
              <a:gd name="connsiteX56" fmla="*/ 11798918 w 12192000"/>
              <a:gd name="connsiteY56" fmla="*/ 6534437 h 6858000"/>
              <a:gd name="connsiteX57" fmla="*/ 11780210 w 12192000"/>
              <a:gd name="connsiteY57" fmla="*/ 6534437 h 6858000"/>
              <a:gd name="connsiteX58" fmla="*/ 11778929 w 12192000"/>
              <a:gd name="connsiteY58" fmla="*/ 6535726 h 6858000"/>
              <a:gd name="connsiteX59" fmla="*/ 11786631 w 12192000"/>
              <a:gd name="connsiteY59" fmla="*/ 6542873 h 6858000"/>
              <a:gd name="connsiteX60" fmla="*/ 11790857 w 12192000"/>
              <a:gd name="connsiteY60" fmla="*/ 6541038 h 6858000"/>
              <a:gd name="connsiteX61" fmla="*/ 11804605 w 12192000"/>
              <a:gd name="connsiteY61" fmla="*/ 6533336 h 6858000"/>
              <a:gd name="connsiteX62" fmla="*/ 11813775 w 12192000"/>
              <a:gd name="connsiteY62" fmla="*/ 6528938 h 6858000"/>
              <a:gd name="connsiteX63" fmla="*/ 11813041 w 12192000"/>
              <a:gd name="connsiteY63" fmla="*/ 6527290 h 6858000"/>
              <a:gd name="connsiteX64" fmla="*/ 11804979 w 12192000"/>
              <a:gd name="connsiteY64" fmla="*/ 6525080 h 6858000"/>
              <a:gd name="connsiteX65" fmla="*/ 11793419 w 12192000"/>
              <a:gd name="connsiteY65" fmla="*/ 6501966 h 6858000"/>
              <a:gd name="connsiteX66" fmla="*/ 11791216 w 12192000"/>
              <a:gd name="connsiteY66" fmla="*/ 6494998 h 6858000"/>
              <a:gd name="connsiteX67" fmla="*/ 11797465 w 12192000"/>
              <a:gd name="connsiteY67" fmla="*/ 6490405 h 6858000"/>
              <a:gd name="connsiteX68" fmla="*/ 11798012 w 12192000"/>
              <a:gd name="connsiteY68" fmla="*/ 6490234 h 6858000"/>
              <a:gd name="connsiteX69" fmla="*/ 11518239 w 12192000"/>
              <a:gd name="connsiteY69" fmla="*/ 6445070 h 6858000"/>
              <a:gd name="connsiteX70" fmla="*/ 11516778 w 12192000"/>
              <a:gd name="connsiteY70" fmla="*/ 6446358 h 6858000"/>
              <a:gd name="connsiteX71" fmla="*/ 11517504 w 12192000"/>
              <a:gd name="connsiteY71" fmla="*/ 6455162 h 6858000"/>
              <a:gd name="connsiteX72" fmla="*/ 11507787 w 12192000"/>
              <a:gd name="connsiteY72" fmla="*/ 6463754 h 6858000"/>
              <a:gd name="connsiteX73" fmla="*/ 11507053 w 12192000"/>
              <a:gd name="connsiteY73" fmla="*/ 6464309 h 6858000"/>
              <a:gd name="connsiteX74" fmla="*/ 11505030 w 12192000"/>
              <a:gd name="connsiteY74" fmla="*/ 6462106 h 6858000"/>
              <a:gd name="connsiteX75" fmla="*/ 11500812 w 12192000"/>
              <a:gd name="connsiteY75" fmla="*/ 6455505 h 6858000"/>
              <a:gd name="connsiteX76" fmla="*/ 11503569 w 12192000"/>
              <a:gd name="connsiteY76" fmla="*/ 6450038 h 6858000"/>
              <a:gd name="connsiteX77" fmla="*/ 11502499 w 12192000"/>
              <a:gd name="connsiteY77" fmla="*/ 6448983 h 6858000"/>
              <a:gd name="connsiteX78" fmla="*/ 11494789 w 12192000"/>
              <a:gd name="connsiteY78" fmla="*/ 6455584 h 6858000"/>
              <a:gd name="connsiteX79" fmla="*/ 11491305 w 12192000"/>
              <a:gd name="connsiteY79" fmla="*/ 6458521 h 6858000"/>
              <a:gd name="connsiteX80" fmla="*/ 11492407 w 12192000"/>
              <a:gd name="connsiteY80" fmla="*/ 6459809 h 6858000"/>
              <a:gd name="connsiteX81" fmla="*/ 11496812 w 12192000"/>
              <a:gd name="connsiteY81" fmla="*/ 6457974 h 6858000"/>
              <a:gd name="connsiteX82" fmla="*/ 11502858 w 12192000"/>
              <a:gd name="connsiteY82" fmla="*/ 6462559 h 6858000"/>
              <a:gd name="connsiteX83" fmla="*/ 11505249 w 12192000"/>
              <a:gd name="connsiteY83" fmla="*/ 6465684 h 6858000"/>
              <a:gd name="connsiteX84" fmla="*/ 11503960 w 12192000"/>
              <a:gd name="connsiteY84" fmla="*/ 6466972 h 6858000"/>
              <a:gd name="connsiteX85" fmla="*/ 11491305 w 12192000"/>
              <a:gd name="connsiteY85" fmla="*/ 6478158 h 6858000"/>
              <a:gd name="connsiteX86" fmla="*/ 11487822 w 12192000"/>
              <a:gd name="connsiteY86" fmla="*/ 6474456 h 6858000"/>
              <a:gd name="connsiteX87" fmla="*/ 11483424 w 12192000"/>
              <a:gd name="connsiteY87" fmla="*/ 6466386 h 6858000"/>
              <a:gd name="connsiteX88" fmla="*/ 11484150 w 12192000"/>
              <a:gd name="connsiteY88" fmla="*/ 6458497 h 6858000"/>
              <a:gd name="connsiteX89" fmla="*/ 11482744 w 12192000"/>
              <a:gd name="connsiteY89" fmla="*/ 6457388 h 6858000"/>
              <a:gd name="connsiteX90" fmla="*/ 11478339 w 12192000"/>
              <a:gd name="connsiteY90" fmla="*/ 6465637 h 6858000"/>
              <a:gd name="connsiteX91" fmla="*/ 11483291 w 12192000"/>
              <a:gd name="connsiteY91" fmla="*/ 6471886 h 6858000"/>
              <a:gd name="connsiteX92" fmla="*/ 11494844 w 12192000"/>
              <a:gd name="connsiteY92" fmla="*/ 6483993 h 6858000"/>
              <a:gd name="connsiteX93" fmla="*/ 11498882 w 12192000"/>
              <a:gd name="connsiteY93" fmla="*/ 6488945 h 6858000"/>
              <a:gd name="connsiteX94" fmla="*/ 11500163 w 12192000"/>
              <a:gd name="connsiteY94" fmla="*/ 6487844 h 6858000"/>
              <a:gd name="connsiteX95" fmla="*/ 11497601 w 12192000"/>
              <a:gd name="connsiteY95" fmla="*/ 6482892 h 6858000"/>
              <a:gd name="connsiteX96" fmla="*/ 11501640 w 12192000"/>
              <a:gd name="connsiteY96" fmla="*/ 6477572 h 6858000"/>
              <a:gd name="connsiteX97" fmla="*/ 11521449 w 12192000"/>
              <a:gd name="connsiteY97" fmla="*/ 6459958 h 6858000"/>
              <a:gd name="connsiteX98" fmla="*/ 11524745 w 12192000"/>
              <a:gd name="connsiteY98" fmla="*/ 6458122 h 6858000"/>
              <a:gd name="connsiteX99" fmla="*/ 11530213 w 12192000"/>
              <a:gd name="connsiteY99" fmla="*/ 6461614 h 6858000"/>
              <a:gd name="connsiteX100" fmla="*/ 11531689 w 12192000"/>
              <a:gd name="connsiteY100" fmla="*/ 6460333 h 6858000"/>
              <a:gd name="connsiteX101" fmla="*/ 11854565 w 12192000"/>
              <a:gd name="connsiteY101" fmla="*/ 6436696 h 6858000"/>
              <a:gd name="connsiteX102" fmla="*/ 11842067 w 12192000"/>
              <a:gd name="connsiteY102" fmla="*/ 6449545 h 6858000"/>
              <a:gd name="connsiteX103" fmla="*/ 11843356 w 12192000"/>
              <a:gd name="connsiteY103" fmla="*/ 6450818 h 6858000"/>
              <a:gd name="connsiteX104" fmla="*/ 11849956 w 12192000"/>
              <a:gd name="connsiteY104" fmla="*/ 6447694 h 6858000"/>
              <a:gd name="connsiteX105" fmla="*/ 11856924 w 12192000"/>
              <a:gd name="connsiteY105" fmla="*/ 6453006 h 6858000"/>
              <a:gd name="connsiteX106" fmla="*/ 11872336 w 12192000"/>
              <a:gd name="connsiteY106" fmla="*/ 6467847 h 6858000"/>
              <a:gd name="connsiteX107" fmla="*/ 11872890 w 12192000"/>
              <a:gd name="connsiteY107" fmla="*/ 6468401 h 6858000"/>
              <a:gd name="connsiteX108" fmla="*/ 11847566 w 12192000"/>
              <a:gd name="connsiteY108" fmla="*/ 6467847 h 6858000"/>
              <a:gd name="connsiteX109" fmla="*/ 11834920 w 12192000"/>
              <a:gd name="connsiteY109" fmla="*/ 6467488 h 6858000"/>
              <a:gd name="connsiteX110" fmla="*/ 11827398 w 12192000"/>
              <a:gd name="connsiteY110" fmla="*/ 6467120 h 6858000"/>
              <a:gd name="connsiteX111" fmla="*/ 11824094 w 12192000"/>
              <a:gd name="connsiteY111" fmla="*/ 6466386 h 6858000"/>
              <a:gd name="connsiteX112" fmla="*/ 11823172 w 12192000"/>
              <a:gd name="connsiteY112" fmla="*/ 6468401 h 6858000"/>
              <a:gd name="connsiteX113" fmla="*/ 11828858 w 12192000"/>
              <a:gd name="connsiteY113" fmla="*/ 6473533 h 6858000"/>
              <a:gd name="connsiteX114" fmla="*/ 11845192 w 12192000"/>
              <a:gd name="connsiteY114" fmla="*/ 6490046 h 6858000"/>
              <a:gd name="connsiteX115" fmla="*/ 11850659 w 12192000"/>
              <a:gd name="connsiteY115" fmla="*/ 6496655 h 6858000"/>
              <a:gd name="connsiteX116" fmla="*/ 11850714 w 12192000"/>
              <a:gd name="connsiteY116" fmla="*/ 6496686 h 6858000"/>
              <a:gd name="connsiteX117" fmla="*/ 11847965 w 12192000"/>
              <a:gd name="connsiteY117" fmla="*/ 6502740 h 6858000"/>
              <a:gd name="connsiteX118" fmla="*/ 11849254 w 12192000"/>
              <a:gd name="connsiteY118" fmla="*/ 6504021 h 6858000"/>
              <a:gd name="connsiteX119" fmla="*/ 11861900 w 12192000"/>
              <a:gd name="connsiteY119" fmla="*/ 6490999 h 6858000"/>
              <a:gd name="connsiteX120" fmla="*/ 11860619 w 12192000"/>
              <a:gd name="connsiteY120" fmla="*/ 6489710 h 6858000"/>
              <a:gd name="connsiteX121" fmla="*/ 11847043 w 12192000"/>
              <a:gd name="connsiteY121" fmla="*/ 6487875 h 6858000"/>
              <a:gd name="connsiteX122" fmla="*/ 11832741 w 12192000"/>
              <a:gd name="connsiteY122" fmla="*/ 6474119 h 6858000"/>
              <a:gd name="connsiteX123" fmla="*/ 11859338 w 12192000"/>
              <a:gd name="connsiteY123" fmla="*/ 6474666 h 6858000"/>
              <a:gd name="connsiteX124" fmla="*/ 11873086 w 12192000"/>
              <a:gd name="connsiteY124" fmla="*/ 6475221 h 6858000"/>
              <a:gd name="connsiteX125" fmla="*/ 11876944 w 12192000"/>
              <a:gd name="connsiteY125" fmla="*/ 6475588 h 6858000"/>
              <a:gd name="connsiteX126" fmla="*/ 11885380 w 12192000"/>
              <a:gd name="connsiteY126" fmla="*/ 6466777 h 6858000"/>
              <a:gd name="connsiteX127" fmla="*/ 11884099 w 12192000"/>
              <a:gd name="connsiteY127" fmla="*/ 6465496 h 6858000"/>
              <a:gd name="connsiteX128" fmla="*/ 11873273 w 12192000"/>
              <a:gd name="connsiteY128" fmla="*/ 6465683 h 6858000"/>
              <a:gd name="connsiteX129" fmla="*/ 11858783 w 12192000"/>
              <a:gd name="connsiteY129" fmla="*/ 6450639 h 6858000"/>
              <a:gd name="connsiteX130" fmla="*/ 11852917 w 12192000"/>
              <a:gd name="connsiteY130" fmla="*/ 6443671 h 6858000"/>
              <a:gd name="connsiteX131" fmla="*/ 11855854 w 12192000"/>
              <a:gd name="connsiteY131" fmla="*/ 6437985 h 6858000"/>
              <a:gd name="connsiteX132" fmla="*/ 11483596 w 12192000"/>
              <a:gd name="connsiteY132" fmla="*/ 6391336 h 6858000"/>
              <a:gd name="connsiteX133" fmla="*/ 11481940 w 12192000"/>
              <a:gd name="connsiteY133" fmla="*/ 6392257 h 6858000"/>
              <a:gd name="connsiteX134" fmla="*/ 11477909 w 12192000"/>
              <a:gd name="connsiteY134" fmla="*/ 6401631 h 6858000"/>
              <a:gd name="connsiteX135" fmla="*/ 11459944 w 12192000"/>
              <a:gd name="connsiteY135" fmla="*/ 6410614 h 6858000"/>
              <a:gd name="connsiteX136" fmla="*/ 11450953 w 12192000"/>
              <a:gd name="connsiteY136" fmla="*/ 6414473 h 6858000"/>
              <a:gd name="connsiteX137" fmla="*/ 11450937 w 12192000"/>
              <a:gd name="connsiteY137" fmla="*/ 6414457 h 6858000"/>
              <a:gd name="connsiteX138" fmla="*/ 11446352 w 12192000"/>
              <a:gd name="connsiteY138" fmla="*/ 6409497 h 6858000"/>
              <a:gd name="connsiteX139" fmla="*/ 11444704 w 12192000"/>
              <a:gd name="connsiteY139" fmla="*/ 6410419 h 6858000"/>
              <a:gd name="connsiteX140" fmla="*/ 11453296 w 12192000"/>
              <a:gd name="connsiteY140" fmla="*/ 6427845 h 6858000"/>
              <a:gd name="connsiteX141" fmla="*/ 11454952 w 12192000"/>
              <a:gd name="connsiteY141" fmla="*/ 6426931 h 6858000"/>
              <a:gd name="connsiteX142" fmla="*/ 11456600 w 12192000"/>
              <a:gd name="connsiteY142" fmla="*/ 6419042 h 6858000"/>
              <a:gd name="connsiteX143" fmla="*/ 11460264 w 12192000"/>
              <a:gd name="connsiteY143" fmla="*/ 6417394 h 6858000"/>
              <a:gd name="connsiteX144" fmla="*/ 11480807 w 12192000"/>
              <a:gd name="connsiteY144" fmla="*/ 6407482 h 6858000"/>
              <a:gd name="connsiteX145" fmla="*/ 11490532 w 12192000"/>
              <a:gd name="connsiteY145" fmla="*/ 6409684 h 6858000"/>
              <a:gd name="connsiteX146" fmla="*/ 11492188 w 12192000"/>
              <a:gd name="connsiteY146" fmla="*/ 6408770 h 6858000"/>
              <a:gd name="connsiteX147" fmla="*/ 11891999 w 12192000"/>
              <a:gd name="connsiteY147" fmla="*/ 6383996 h 6858000"/>
              <a:gd name="connsiteX148" fmla="*/ 11906423 w 12192000"/>
              <a:gd name="connsiteY148" fmla="*/ 6385853 h 6858000"/>
              <a:gd name="connsiteX149" fmla="*/ 11918538 w 12192000"/>
              <a:gd name="connsiteY149" fmla="*/ 6407138 h 6858000"/>
              <a:gd name="connsiteX150" fmla="*/ 11906978 w 12192000"/>
              <a:gd name="connsiteY150" fmla="*/ 6415207 h 6858000"/>
              <a:gd name="connsiteX151" fmla="*/ 11893402 w 12192000"/>
              <a:gd name="connsiteY151" fmla="*/ 6413372 h 6858000"/>
              <a:gd name="connsiteX152" fmla="*/ 11881294 w 12192000"/>
              <a:gd name="connsiteY152" fmla="*/ 6403834 h 6858000"/>
              <a:gd name="connsiteX153" fmla="*/ 11880740 w 12192000"/>
              <a:gd name="connsiteY153" fmla="*/ 6392461 h 6858000"/>
              <a:gd name="connsiteX154" fmla="*/ 11891999 w 12192000"/>
              <a:gd name="connsiteY154" fmla="*/ 6383996 h 6858000"/>
              <a:gd name="connsiteX155" fmla="*/ 11908813 w 12192000"/>
              <a:gd name="connsiteY155" fmla="*/ 6378518 h 6858000"/>
              <a:gd name="connsiteX156" fmla="*/ 11889004 w 12192000"/>
              <a:gd name="connsiteY156" fmla="*/ 6379440 h 6858000"/>
              <a:gd name="connsiteX157" fmla="*/ 11879279 w 12192000"/>
              <a:gd name="connsiteY157" fmla="*/ 6390438 h 6858000"/>
              <a:gd name="connsiteX158" fmla="*/ 11879092 w 12192000"/>
              <a:gd name="connsiteY158" fmla="*/ 6409146 h 6858000"/>
              <a:gd name="connsiteX159" fmla="*/ 11890098 w 12192000"/>
              <a:gd name="connsiteY159" fmla="*/ 6420706 h 6858000"/>
              <a:gd name="connsiteX160" fmla="*/ 11905142 w 12192000"/>
              <a:gd name="connsiteY160" fmla="*/ 6422175 h 6858000"/>
              <a:gd name="connsiteX161" fmla="*/ 11919811 w 12192000"/>
              <a:gd name="connsiteY161" fmla="*/ 6409146 h 6858000"/>
              <a:gd name="connsiteX162" fmla="*/ 11908813 w 12192000"/>
              <a:gd name="connsiteY162" fmla="*/ 6378518 h 6858000"/>
              <a:gd name="connsiteX163" fmla="*/ 11897440 w 12192000"/>
              <a:gd name="connsiteY163" fmla="*/ 6319457 h 6858000"/>
              <a:gd name="connsiteX164" fmla="*/ 11895230 w 12192000"/>
              <a:gd name="connsiteY164" fmla="*/ 6338711 h 6858000"/>
              <a:gd name="connsiteX165" fmla="*/ 11897065 w 12192000"/>
              <a:gd name="connsiteY165" fmla="*/ 6338891 h 6858000"/>
              <a:gd name="connsiteX166" fmla="*/ 11905502 w 12192000"/>
              <a:gd name="connsiteY166" fmla="*/ 6333204 h 6858000"/>
              <a:gd name="connsiteX167" fmla="*/ 11925498 w 12192000"/>
              <a:gd name="connsiteY167" fmla="*/ 6335407 h 6858000"/>
              <a:gd name="connsiteX168" fmla="*/ 11935223 w 12192000"/>
              <a:gd name="connsiteY168" fmla="*/ 6337055 h 6858000"/>
              <a:gd name="connsiteX169" fmla="*/ 11935223 w 12192000"/>
              <a:gd name="connsiteY169" fmla="*/ 6337040 h 6858000"/>
              <a:gd name="connsiteX170" fmla="*/ 11936137 w 12192000"/>
              <a:gd name="connsiteY170" fmla="*/ 6343289 h 6858000"/>
              <a:gd name="connsiteX171" fmla="*/ 11937973 w 12192000"/>
              <a:gd name="connsiteY171" fmla="*/ 6343476 h 6858000"/>
              <a:gd name="connsiteX172" fmla="*/ 11940176 w 12192000"/>
              <a:gd name="connsiteY172" fmla="*/ 6324221 h 6858000"/>
              <a:gd name="connsiteX173" fmla="*/ 11938348 w 12192000"/>
              <a:gd name="connsiteY173" fmla="*/ 6324034 h 6858000"/>
              <a:gd name="connsiteX174" fmla="*/ 11932661 w 12192000"/>
              <a:gd name="connsiteY174" fmla="*/ 6329908 h 6858000"/>
              <a:gd name="connsiteX175" fmla="*/ 11928802 w 12192000"/>
              <a:gd name="connsiteY175" fmla="*/ 6329353 h 6858000"/>
              <a:gd name="connsiteX176" fmla="*/ 11906244 w 12192000"/>
              <a:gd name="connsiteY176" fmla="*/ 6326604 h 6858000"/>
              <a:gd name="connsiteX177" fmla="*/ 11899268 w 12192000"/>
              <a:gd name="connsiteY177" fmla="*/ 6319628 h 6858000"/>
              <a:gd name="connsiteX178" fmla="*/ 11422832 w 12192000"/>
              <a:gd name="connsiteY178" fmla="*/ 6318512 h 6858000"/>
              <a:gd name="connsiteX179" fmla="*/ 11421176 w 12192000"/>
              <a:gd name="connsiteY179" fmla="*/ 6318691 h 6858000"/>
              <a:gd name="connsiteX180" fmla="*/ 11423933 w 12192000"/>
              <a:gd name="connsiteY180" fmla="*/ 6336657 h 6858000"/>
              <a:gd name="connsiteX181" fmla="*/ 11425761 w 12192000"/>
              <a:gd name="connsiteY181" fmla="*/ 6336470 h 6858000"/>
              <a:gd name="connsiteX182" fmla="*/ 11435486 w 12192000"/>
              <a:gd name="connsiteY182" fmla="*/ 6326753 h 6858000"/>
              <a:gd name="connsiteX183" fmla="*/ 11455116 w 12192000"/>
              <a:gd name="connsiteY183" fmla="*/ 6323628 h 6858000"/>
              <a:gd name="connsiteX184" fmla="*/ 11438782 w 12192000"/>
              <a:gd name="connsiteY184" fmla="*/ 6344547 h 6858000"/>
              <a:gd name="connsiteX185" fmla="*/ 11430190 w 12192000"/>
              <a:gd name="connsiteY185" fmla="*/ 6355185 h 6858000"/>
              <a:gd name="connsiteX186" fmla="*/ 11427620 w 12192000"/>
              <a:gd name="connsiteY186" fmla="*/ 6357935 h 6858000"/>
              <a:gd name="connsiteX187" fmla="*/ 11429456 w 12192000"/>
              <a:gd name="connsiteY187" fmla="*/ 6370042 h 6858000"/>
              <a:gd name="connsiteX188" fmla="*/ 11431291 w 12192000"/>
              <a:gd name="connsiteY188" fmla="*/ 6369855 h 6858000"/>
              <a:gd name="connsiteX189" fmla="*/ 11437704 w 12192000"/>
              <a:gd name="connsiteY189" fmla="*/ 6361263 h 6858000"/>
              <a:gd name="connsiteX190" fmla="*/ 11458443 w 12192000"/>
              <a:gd name="connsiteY190" fmla="*/ 6358700 h 6858000"/>
              <a:gd name="connsiteX191" fmla="*/ 11467614 w 12192000"/>
              <a:gd name="connsiteY191" fmla="*/ 6358326 h 6858000"/>
              <a:gd name="connsiteX192" fmla="*/ 11470363 w 12192000"/>
              <a:gd name="connsiteY192" fmla="*/ 6364012 h 6858000"/>
              <a:gd name="connsiteX193" fmla="*/ 11472199 w 12192000"/>
              <a:gd name="connsiteY193" fmla="*/ 6363653 h 6858000"/>
              <a:gd name="connsiteX194" fmla="*/ 11469449 w 12192000"/>
              <a:gd name="connsiteY194" fmla="*/ 6346038 h 6858000"/>
              <a:gd name="connsiteX195" fmla="*/ 11467614 w 12192000"/>
              <a:gd name="connsiteY195" fmla="*/ 6346406 h 6858000"/>
              <a:gd name="connsiteX196" fmla="*/ 11466137 w 12192000"/>
              <a:gd name="connsiteY196" fmla="*/ 6353740 h 6858000"/>
              <a:gd name="connsiteX197" fmla="*/ 11457701 w 12192000"/>
              <a:gd name="connsiteY197" fmla="*/ 6355951 h 6858000"/>
              <a:gd name="connsiteX198" fmla="*/ 11436431 w 12192000"/>
              <a:gd name="connsiteY198" fmla="*/ 6359247 h 6858000"/>
              <a:gd name="connsiteX199" fmla="*/ 11435697 w 12192000"/>
              <a:gd name="connsiteY199" fmla="*/ 6359427 h 6858000"/>
              <a:gd name="connsiteX200" fmla="*/ 11451468 w 12192000"/>
              <a:gd name="connsiteY200" fmla="*/ 6339438 h 6858000"/>
              <a:gd name="connsiteX201" fmla="*/ 11459357 w 12192000"/>
              <a:gd name="connsiteY201" fmla="*/ 6329533 h 6858000"/>
              <a:gd name="connsiteX202" fmla="*/ 11464309 w 12192000"/>
              <a:gd name="connsiteY202" fmla="*/ 6323659 h 6858000"/>
              <a:gd name="connsiteX203" fmla="*/ 11466879 w 12192000"/>
              <a:gd name="connsiteY203" fmla="*/ 6321457 h 6858000"/>
              <a:gd name="connsiteX204" fmla="*/ 11465965 w 12192000"/>
              <a:gd name="connsiteY204" fmla="*/ 6319441 h 6858000"/>
              <a:gd name="connsiteX205" fmla="*/ 11458443 w 12192000"/>
              <a:gd name="connsiteY205" fmla="*/ 6320910 h 6858000"/>
              <a:gd name="connsiteX206" fmla="*/ 11435330 w 12192000"/>
              <a:gd name="connsiteY206" fmla="*/ 6324034 h 6858000"/>
              <a:gd name="connsiteX207" fmla="*/ 11426737 w 12192000"/>
              <a:gd name="connsiteY207" fmla="*/ 6324401 h 6858000"/>
              <a:gd name="connsiteX208" fmla="*/ 11426683 w 12192000"/>
              <a:gd name="connsiteY208" fmla="*/ 6324378 h 6858000"/>
              <a:gd name="connsiteX209" fmla="*/ 11422832 w 12192000"/>
              <a:gd name="connsiteY209" fmla="*/ 6318512 h 6858000"/>
              <a:gd name="connsiteX210" fmla="*/ 11449297 w 12192000"/>
              <a:gd name="connsiteY210" fmla="*/ 6256701 h 6858000"/>
              <a:gd name="connsiteX211" fmla="*/ 11447282 w 12192000"/>
              <a:gd name="connsiteY211" fmla="*/ 6267700 h 6858000"/>
              <a:gd name="connsiteX212" fmla="*/ 11432237 w 12192000"/>
              <a:gd name="connsiteY212" fmla="*/ 6258717 h 6858000"/>
              <a:gd name="connsiteX213" fmla="*/ 11449297 w 12192000"/>
              <a:gd name="connsiteY213" fmla="*/ 6256701 h 6858000"/>
              <a:gd name="connsiteX214" fmla="*/ 11924038 w 12192000"/>
              <a:gd name="connsiteY214" fmla="*/ 6243649 h 6858000"/>
              <a:gd name="connsiteX215" fmla="*/ 11923851 w 12192000"/>
              <a:gd name="connsiteY215" fmla="*/ 6245672 h 6858000"/>
              <a:gd name="connsiteX216" fmla="*/ 11933388 w 12192000"/>
              <a:gd name="connsiteY216" fmla="*/ 6252085 h 6858000"/>
              <a:gd name="connsiteX217" fmla="*/ 11933943 w 12192000"/>
              <a:gd name="connsiteY217" fmla="*/ 6255389 h 6858000"/>
              <a:gd name="connsiteX218" fmla="*/ 11934677 w 12192000"/>
              <a:gd name="connsiteY218" fmla="*/ 6259427 h 6858000"/>
              <a:gd name="connsiteX219" fmla="*/ 11921281 w 12192000"/>
              <a:gd name="connsiteY219" fmla="*/ 6261622 h 6858000"/>
              <a:gd name="connsiteX220" fmla="*/ 11904041 w 12192000"/>
              <a:gd name="connsiteY220" fmla="*/ 6264380 h 6858000"/>
              <a:gd name="connsiteX221" fmla="*/ 11897980 w 12192000"/>
              <a:gd name="connsiteY221" fmla="*/ 6264559 h 6858000"/>
              <a:gd name="connsiteX222" fmla="*/ 11895230 w 12192000"/>
              <a:gd name="connsiteY222" fmla="*/ 6258873 h 6858000"/>
              <a:gd name="connsiteX223" fmla="*/ 11893215 w 12192000"/>
              <a:gd name="connsiteY223" fmla="*/ 6259060 h 6858000"/>
              <a:gd name="connsiteX224" fmla="*/ 11896707 w 12192000"/>
              <a:gd name="connsiteY224" fmla="*/ 6280151 h 6858000"/>
              <a:gd name="connsiteX225" fmla="*/ 11898722 w 12192000"/>
              <a:gd name="connsiteY225" fmla="*/ 6279776 h 6858000"/>
              <a:gd name="connsiteX226" fmla="*/ 11903854 w 12192000"/>
              <a:gd name="connsiteY226" fmla="*/ 6271183 h 6858000"/>
              <a:gd name="connsiteX227" fmla="*/ 11935950 w 12192000"/>
              <a:gd name="connsiteY227" fmla="*/ 6266223 h 6858000"/>
              <a:gd name="connsiteX228" fmla="*/ 11936512 w 12192000"/>
              <a:gd name="connsiteY228" fmla="*/ 6269348 h 6858000"/>
              <a:gd name="connsiteX229" fmla="*/ 11935778 w 12192000"/>
              <a:gd name="connsiteY229" fmla="*/ 6278721 h 6858000"/>
              <a:gd name="connsiteX230" fmla="*/ 11929721 w 12192000"/>
              <a:gd name="connsiteY230" fmla="*/ 6281843 h 6858000"/>
              <a:gd name="connsiteX231" fmla="*/ 11929717 w 12192000"/>
              <a:gd name="connsiteY231" fmla="*/ 6281822 h 6858000"/>
              <a:gd name="connsiteX232" fmla="*/ 11929717 w 12192000"/>
              <a:gd name="connsiteY232" fmla="*/ 6281846 h 6858000"/>
              <a:gd name="connsiteX233" fmla="*/ 11929721 w 12192000"/>
              <a:gd name="connsiteY233" fmla="*/ 6281843 h 6858000"/>
              <a:gd name="connsiteX234" fmla="*/ 11930092 w 12192000"/>
              <a:gd name="connsiteY234" fmla="*/ 6283658 h 6858000"/>
              <a:gd name="connsiteX235" fmla="*/ 11942379 w 12192000"/>
              <a:gd name="connsiteY235" fmla="*/ 6281314 h 6858000"/>
              <a:gd name="connsiteX236" fmla="*/ 11942379 w 12192000"/>
              <a:gd name="connsiteY236" fmla="*/ 6280346 h 6858000"/>
              <a:gd name="connsiteX237" fmla="*/ 11939629 w 12192000"/>
              <a:gd name="connsiteY237" fmla="*/ 6276667 h 6858000"/>
              <a:gd name="connsiteX238" fmla="*/ 11935403 w 12192000"/>
              <a:gd name="connsiteY238" fmla="*/ 6250812 h 6858000"/>
              <a:gd name="connsiteX239" fmla="*/ 11936692 w 12192000"/>
              <a:gd name="connsiteY239" fmla="*/ 6245672 h 6858000"/>
              <a:gd name="connsiteX240" fmla="*/ 11936692 w 12192000"/>
              <a:gd name="connsiteY240" fmla="*/ 6244750 h 6858000"/>
              <a:gd name="connsiteX241" fmla="*/ 11471676 w 12192000"/>
              <a:gd name="connsiteY241" fmla="*/ 6242204 h 6858000"/>
              <a:gd name="connsiteX242" fmla="*/ 11467645 w 12192000"/>
              <a:gd name="connsiteY242" fmla="*/ 6247531 h 6858000"/>
              <a:gd name="connsiteX243" fmla="*/ 11460123 w 12192000"/>
              <a:gd name="connsiteY243" fmla="*/ 6248992 h 6858000"/>
              <a:gd name="connsiteX244" fmla="*/ 11424348 w 12192000"/>
              <a:gd name="connsiteY244" fmla="*/ 6253389 h 6858000"/>
              <a:gd name="connsiteX245" fmla="*/ 11424348 w 12192000"/>
              <a:gd name="connsiteY245" fmla="*/ 6253764 h 6858000"/>
              <a:gd name="connsiteX246" fmla="*/ 11427839 w 12192000"/>
              <a:gd name="connsiteY246" fmla="*/ 6259451 h 6858000"/>
              <a:gd name="connsiteX247" fmla="*/ 11432237 w 12192000"/>
              <a:gd name="connsiteY247" fmla="*/ 6261286 h 6858000"/>
              <a:gd name="connsiteX248" fmla="*/ 11457733 w 12192000"/>
              <a:gd name="connsiteY248" fmla="*/ 6277612 h 6858000"/>
              <a:gd name="connsiteX249" fmla="*/ 11462873 w 12192000"/>
              <a:gd name="connsiteY249" fmla="*/ 6282010 h 6858000"/>
              <a:gd name="connsiteX250" fmla="*/ 11463420 w 12192000"/>
              <a:gd name="connsiteY250" fmla="*/ 6285681 h 6858000"/>
              <a:gd name="connsiteX251" fmla="*/ 11465255 w 12192000"/>
              <a:gd name="connsiteY251" fmla="*/ 6286048 h 6858000"/>
              <a:gd name="connsiteX252" fmla="*/ 11468192 w 12192000"/>
              <a:gd name="connsiteY252" fmla="*/ 6270824 h 6858000"/>
              <a:gd name="connsiteX253" fmla="*/ 11466357 w 12192000"/>
              <a:gd name="connsiteY253" fmla="*/ 6270449 h 6858000"/>
              <a:gd name="connsiteX254" fmla="*/ 11462506 w 12192000"/>
              <a:gd name="connsiteY254" fmla="*/ 6275776 h 6858000"/>
              <a:gd name="connsiteX255" fmla="*/ 11457186 w 12192000"/>
              <a:gd name="connsiteY255" fmla="*/ 6273386 h 6858000"/>
              <a:gd name="connsiteX256" fmla="*/ 11449297 w 12192000"/>
              <a:gd name="connsiteY256" fmla="*/ 6268801 h 6858000"/>
              <a:gd name="connsiteX257" fmla="*/ 11451679 w 12192000"/>
              <a:gd name="connsiteY257" fmla="*/ 6256303 h 6858000"/>
              <a:gd name="connsiteX258" fmla="*/ 11463052 w 12192000"/>
              <a:gd name="connsiteY258" fmla="*/ 6255030 h 6858000"/>
              <a:gd name="connsiteX259" fmla="*/ 11466732 w 12192000"/>
              <a:gd name="connsiteY259" fmla="*/ 6255389 h 6858000"/>
              <a:gd name="connsiteX260" fmla="*/ 11467825 w 12192000"/>
              <a:gd name="connsiteY260" fmla="*/ 6262177 h 6858000"/>
              <a:gd name="connsiteX261" fmla="*/ 11469661 w 12192000"/>
              <a:gd name="connsiteY261" fmla="*/ 6262568 h 6858000"/>
              <a:gd name="connsiteX262" fmla="*/ 11473512 w 12192000"/>
              <a:gd name="connsiteY262" fmla="*/ 6242579 h 6858000"/>
              <a:gd name="connsiteX263" fmla="*/ 11900791 w 12192000"/>
              <a:gd name="connsiteY263" fmla="*/ 6164647 h 6858000"/>
              <a:gd name="connsiteX264" fmla="*/ 11899135 w 12192000"/>
              <a:gd name="connsiteY264" fmla="*/ 6165568 h 6858000"/>
              <a:gd name="connsiteX265" fmla="*/ 11900791 w 12192000"/>
              <a:gd name="connsiteY265" fmla="*/ 6171255 h 6858000"/>
              <a:gd name="connsiteX266" fmla="*/ 11888293 w 12192000"/>
              <a:gd name="connsiteY266" fmla="*/ 6178769 h 6858000"/>
              <a:gd name="connsiteX267" fmla="*/ 11873803 w 12192000"/>
              <a:gd name="connsiteY267" fmla="*/ 6186292 h 6858000"/>
              <a:gd name="connsiteX268" fmla="*/ 11868117 w 12192000"/>
              <a:gd name="connsiteY268" fmla="*/ 6188494 h 6858000"/>
              <a:gd name="connsiteX269" fmla="*/ 11864266 w 12192000"/>
              <a:gd name="connsiteY269" fmla="*/ 6184284 h 6858000"/>
              <a:gd name="connsiteX270" fmla="*/ 11862618 w 12192000"/>
              <a:gd name="connsiteY270" fmla="*/ 6185198 h 6858000"/>
              <a:gd name="connsiteX271" fmla="*/ 11866469 w 12192000"/>
              <a:gd name="connsiteY271" fmla="*/ 6192166 h 6858000"/>
              <a:gd name="connsiteX272" fmla="*/ 11871413 w 12192000"/>
              <a:gd name="connsiteY272" fmla="*/ 6201891 h 6858000"/>
              <a:gd name="connsiteX273" fmla="*/ 11873069 w 12192000"/>
              <a:gd name="connsiteY273" fmla="*/ 6200969 h 6858000"/>
              <a:gd name="connsiteX274" fmla="*/ 11871968 w 12192000"/>
              <a:gd name="connsiteY274" fmla="*/ 6195103 h 6858000"/>
              <a:gd name="connsiteX275" fmla="*/ 11874717 w 12192000"/>
              <a:gd name="connsiteY275" fmla="*/ 6192908 h 6858000"/>
              <a:gd name="connsiteX276" fmla="*/ 11886434 w 12192000"/>
              <a:gd name="connsiteY276" fmla="*/ 6186659 h 6858000"/>
              <a:gd name="connsiteX277" fmla="*/ 11887348 w 12192000"/>
              <a:gd name="connsiteY277" fmla="*/ 6188127 h 6858000"/>
              <a:gd name="connsiteX278" fmla="*/ 11887528 w 12192000"/>
              <a:gd name="connsiteY278" fmla="*/ 6188674 h 6858000"/>
              <a:gd name="connsiteX279" fmla="*/ 11886247 w 12192000"/>
              <a:gd name="connsiteY279" fmla="*/ 6193259 h 6858000"/>
              <a:gd name="connsiteX280" fmla="*/ 11881474 w 12192000"/>
              <a:gd name="connsiteY280" fmla="*/ 6206468 h 6858000"/>
              <a:gd name="connsiteX281" fmla="*/ 11879646 w 12192000"/>
              <a:gd name="connsiteY281" fmla="*/ 6210131 h 6858000"/>
              <a:gd name="connsiteX282" fmla="*/ 11876522 w 12192000"/>
              <a:gd name="connsiteY282" fmla="*/ 6207007 h 6858000"/>
              <a:gd name="connsiteX283" fmla="*/ 11874874 w 12192000"/>
              <a:gd name="connsiteY283" fmla="*/ 6207921 h 6858000"/>
              <a:gd name="connsiteX284" fmla="*/ 11879459 w 12192000"/>
              <a:gd name="connsiteY284" fmla="*/ 6216177 h 6858000"/>
              <a:gd name="connsiteX285" fmla="*/ 11879529 w 12192000"/>
              <a:gd name="connsiteY285" fmla="*/ 6216201 h 6858000"/>
              <a:gd name="connsiteX286" fmla="*/ 11883013 w 12192000"/>
              <a:gd name="connsiteY286" fmla="*/ 6224262 h 6858000"/>
              <a:gd name="connsiteX287" fmla="*/ 11884669 w 12192000"/>
              <a:gd name="connsiteY287" fmla="*/ 6223348 h 6858000"/>
              <a:gd name="connsiteX288" fmla="*/ 11883888 w 12192000"/>
              <a:gd name="connsiteY288" fmla="*/ 6219864 h 6858000"/>
              <a:gd name="connsiteX289" fmla="*/ 11885723 w 12192000"/>
              <a:gd name="connsiteY289" fmla="*/ 6213076 h 6858000"/>
              <a:gd name="connsiteX290" fmla="*/ 11889941 w 12192000"/>
              <a:gd name="connsiteY290" fmla="*/ 6200969 h 6858000"/>
              <a:gd name="connsiteX291" fmla="*/ 11893066 w 12192000"/>
              <a:gd name="connsiteY291" fmla="*/ 6191978 h 6858000"/>
              <a:gd name="connsiteX292" fmla="*/ 11901502 w 12192000"/>
              <a:gd name="connsiteY292" fmla="*/ 6194001 h 6858000"/>
              <a:gd name="connsiteX293" fmla="*/ 11909938 w 12192000"/>
              <a:gd name="connsiteY293" fmla="*/ 6196204 h 6858000"/>
              <a:gd name="connsiteX294" fmla="*/ 11918749 w 12192000"/>
              <a:gd name="connsiteY294" fmla="*/ 6202625 h 6858000"/>
              <a:gd name="connsiteX295" fmla="*/ 11920397 w 12192000"/>
              <a:gd name="connsiteY295" fmla="*/ 6201703 h 6858000"/>
              <a:gd name="connsiteX296" fmla="*/ 11912321 w 12192000"/>
              <a:gd name="connsiteY296" fmla="*/ 6186666 h 6858000"/>
              <a:gd name="connsiteX297" fmla="*/ 11910672 w 12192000"/>
              <a:gd name="connsiteY297" fmla="*/ 6187580 h 6858000"/>
              <a:gd name="connsiteX298" fmla="*/ 11911227 w 12192000"/>
              <a:gd name="connsiteY298" fmla="*/ 6192720 h 6858000"/>
              <a:gd name="connsiteX299" fmla="*/ 11896386 w 12192000"/>
              <a:gd name="connsiteY299" fmla="*/ 6190330 h 6858000"/>
              <a:gd name="connsiteX300" fmla="*/ 11888504 w 12192000"/>
              <a:gd name="connsiteY300" fmla="*/ 6186292 h 6858000"/>
              <a:gd name="connsiteX301" fmla="*/ 11888317 w 12192000"/>
              <a:gd name="connsiteY301" fmla="*/ 6185932 h 6858000"/>
              <a:gd name="connsiteX302" fmla="*/ 11896573 w 12192000"/>
              <a:gd name="connsiteY302" fmla="*/ 6181527 h 6858000"/>
              <a:gd name="connsiteX303" fmla="*/ 11899135 w 12192000"/>
              <a:gd name="connsiteY303" fmla="*/ 6180246 h 6858000"/>
              <a:gd name="connsiteX304" fmla="*/ 11905009 w 12192000"/>
              <a:gd name="connsiteY304" fmla="*/ 6178223 h 6858000"/>
              <a:gd name="connsiteX305" fmla="*/ 11908313 w 12192000"/>
              <a:gd name="connsiteY305" fmla="*/ 6182628 h 6858000"/>
              <a:gd name="connsiteX306" fmla="*/ 11909962 w 12192000"/>
              <a:gd name="connsiteY306" fmla="*/ 6181706 h 6858000"/>
              <a:gd name="connsiteX307" fmla="*/ 11471690 w 12192000"/>
              <a:gd name="connsiteY307" fmla="*/ 6150266 h 6858000"/>
              <a:gd name="connsiteX308" fmla="*/ 11462512 w 12192000"/>
              <a:gd name="connsiteY308" fmla="*/ 6165888 h 6858000"/>
              <a:gd name="connsiteX309" fmla="*/ 11463980 w 12192000"/>
              <a:gd name="connsiteY309" fmla="*/ 6166810 h 6858000"/>
              <a:gd name="connsiteX310" fmla="*/ 11477548 w 12192000"/>
              <a:gd name="connsiteY310" fmla="*/ 6165334 h 6858000"/>
              <a:gd name="connsiteX311" fmla="*/ 11494608 w 12192000"/>
              <a:gd name="connsiteY311" fmla="*/ 6175433 h 6858000"/>
              <a:gd name="connsiteX312" fmla="*/ 11468753 w 12192000"/>
              <a:gd name="connsiteY312" fmla="*/ 6181292 h 6858000"/>
              <a:gd name="connsiteX313" fmla="*/ 11455365 w 12192000"/>
              <a:gd name="connsiteY313" fmla="*/ 6184049 h 6858000"/>
              <a:gd name="connsiteX314" fmla="*/ 11451506 w 12192000"/>
              <a:gd name="connsiteY314" fmla="*/ 6184596 h 6858000"/>
              <a:gd name="connsiteX315" fmla="*/ 11445257 w 12192000"/>
              <a:gd name="connsiteY315" fmla="*/ 6195055 h 6858000"/>
              <a:gd name="connsiteX316" fmla="*/ 11446733 w 12192000"/>
              <a:gd name="connsiteY316" fmla="*/ 6195969 h 6858000"/>
              <a:gd name="connsiteX317" fmla="*/ 11457185 w 12192000"/>
              <a:gd name="connsiteY317" fmla="*/ 6193407 h 6858000"/>
              <a:gd name="connsiteX318" fmla="*/ 11474791 w 12192000"/>
              <a:gd name="connsiteY318" fmla="*/ 6204593 h 6858000"/>
              <a:gd name="connsiteX319" fmla="*/ 11482134 w 12192000"/>
              <a:gd name="connsiteY319" fmla="*/ 6210100 h 6858000"/>
              <a:gd name="connsiteX320" fmla="*/ 11480665 w 12192000"/>
              <a:gd name="connsiteY320" fmla="*/ 6216349 h 6858000"/>
              <a:gd name="connsiteX321" fmla="*/ 11482313 w 12192000"/>
              <a:gd name="connsiteY321" fmla="*/ 6217263 h 6858000"/>
              <a:gd name="connsiteX322" fmla="*/ 11491491 w 12192000"/>
              <a:gd name="connsiteY322" fmla="*/ 6201867 h 6858000"/>
              <a:gd name="connsiteX323" fmla="*/ 11489835 w 12192000"/>
              <a:gd name="connsiteY323" fmla="*/ 6200953 h 6858000"/>
              <a:gd name="connsiteX324" fmla="*/ 11484149 w 12192000"/>
              <a:gd name="connsiteY324" fmla="*/ 6205538 h 6858000"/>
              <a:gd name="connsiteX325" fmla="*/ 11476267 w 12192000"/>
              <a:gd name="connsiteY325" fmla="*/ 6201867 h 6858000"/>
              <a:gd name="connsiteX326" fmla="*/ 11457731 w 12192000"/>
              <a:gd name="connsiteY326" fmla="*/ 6191040 h 6858000"/>
              <a:gd name="connsiteX327" fmla="*/ 11457185 w 12192000"/>
              <a:gd name="connsiteY327" fmla="*/ 6190681 h 6858000"/>
              <a:gd name="connsiteX328" fmla="*/ 11481954 w 12192000"/>
              <a:gd name="connsiteY328" fmla="*/ 6185354 h 6858000"/>
              <a:gd name="connsiteX329" fmla="*/ 11494241 w 12192000"/>
              <a:gd name="connsiteY329" fmla="*/ 6182792 h 6858000"/>
              <a:gd name="connsiteX330" fmla="*/ 11501763 w 12192000"/>
              <a:gd name="connsiteY330" fmla="*/ 6181503 h 6858000"/>
              <a:gd name="connsiteX331" fmla="*/ 11505060 w 12192000"/>
              <a:gd name="connsiteY331" fmla="*/ 6181315 h 6858000"/>
              <a:gd name="connsiteX332" fmla="*/ 11505614 w 12192000"/>
              <a:gd name="connsiteY332" fmla="*/ 6179120 h 6858000"/>
              <a:gd name="connsiteX333" fmla="*/ 11498826 w 12192000"/>
              <a:gd name="connsiteY333" fmla="*/ 6175457 h 6858000"/>
              <a:gd name="connsiteX334" fmla="*/ 11479017 w 12192000"/>
              <a:gd name="connsiteY334" fmla="*/ 6163162 h 6858000"/>
              <a:gd name="connsiteX335" fmla="*/ 11472229 w 12192000"/>
              <a:gd name="connsiteY335" fmla="*/ 6158022 h 6858000"/>
              <a:gd name="connsiteX336" fmla="*/ 11472237 w 12192000"/>
              <a:gd name="connsiteY336" fmla="*/ 6157968 h 6858000"/>
              <a:gd name="connsiteX337" fmla="*/ 11473151 w 12192000"/>
              <a:gd name="connsiteY337" fmla="*/ 6151180 h 6858000"/>
              <a:gd name="connsiteX338" fmla="*/ 11728859 w 12192000"/>
              <a:gd name="connsiteY338" fmla="*/ 6120404 h 6858000"/>
              <a:gd name="connsiteX339" fmla="*/ 11653644 w 12192000"/>
              <a:gd name="connsiteY339" fmla="*/ 6168458 h 6858000"/>
              <a:gd name="connsiteX340" fmla="*/ 11612550 w 12192000"/>
              <a:gd name="connsiteY340" fmla="*/ 6273574 h 6858000"/>
              <a:gd name="connsiteX341" fmla="*/ 11592569 w 12192000"/>
              <a:gd name="connsiteY341" fmla="*/ 6274496 h 6858000"/>
              <a:gd name="connsiteX342" fmla="*/ 11577516 w 12192000"/>
              <a:gd name="connsiteY342" fmla="*/ 6288431 h 6858000"/>
              <a:gd name="connsiteX343" fmla="*/ 11550560 w 12192000"/>
              <a:gd name="connsiteY343" fmla="*/ 6305491 h 6858000"/>
              <a:gd name="connsiteX344" fmla="*/ 11576235 w 12192000"/>
              <a:gd name="connsiteY344" fmla="*/ 6307693 h 6858000"/>
              <a:gd name="connsiteX345" fmla="*/ 11607605 w 12192000"/>
              <a:gd name="connsiteY345" fmla="*/ 6305491 h 6858000"/>
              <a:gd name="connsiteX346" fmla="*/ 11594576 w 12192000"/>
              <a:gd name="connsiteY346" fmla="*/ 6468745 h 6858000"/>
              <a:gd name="connsiteX347" fmla="*/ 11571470 w 12192000"/>
              <a:gd name="connsiteY347" fmla="*/ 6544874 h 6858000"/>
              <a:gd name="connsiteX348" fmla="*/ 11508364 w 12192000"/>
              <a:gd name="connsiteY348" fmla="*/ 6553864 h 6858000"/>
              <a:gd name="connsiteX349" fmla="*/ 11417191 w 12192000"/>
              <a:gd name="connsiteY349" fmla="*/ 6523400 h 6858000"/>
              <a:gd name="connsiteX350" fmla="*/ 11388946 w 12192000"/>
              <a:gd name="connsiteY350" fmla="*/ 6497014 h 6858000"/>
              <a:gd name="connsiteX351" fmla="*/ 11390235 w 12192000"/>
              <a:gd name="connsiteY351" fmla="*/ 6483805 h 6858000"/>
              <a:gd name="connsiteX352" fmla="*/ 11386399 w 12192000"/>
              <a:gd name="connsiteY352" fmla="*/ 6482157 h 6858000"/>
              <a:gd name="connsiteX353" fmla="*/ 11380338 w 12192000"/>
              <a:gd name="connsiteY353" fmla="*/ 6490750 h 6858000"/>
              <a:gd name="connsiteX354" fmla="*/ 11372277 w 12192000"/>
              <a:gd name="connsiteY354" fmla="*/ 6530743 h 6858000"/>
              <a:gd name="connsiteX355" fmla="*/ 11431329 w 12192000"/>
              <a:gd name="connsiteY355" fmla="*/ 6577884 h 6858000"/>
              <a:gd name="connsiteX356" fmla="*/ 11512418 w 12192000"/>
              <a:gd name="connsiteY356" fmla="*/ 6589983 h 6858000"/>
              <a:gd name="connsiteX357" fmla="*/ 11610581 w 12192000"/>
              <a:gd name="connsiteY357" fmla="*/ 6527837 h 6858000"/>
              <a:gd name="connsiteX358" fmla="*/ 11641576 w 12192000"/>
              <a:gd name="connsiteY358" fmla="*/ 6464730 h 6858000"/>
              <a:gd name="connsiteX359" fmla="*/ 11659542 w 12192000"/>
              <a:gd name="connsiteY359" fmla="*/ 6295422 h 6858000"/>
              <a:gd name="connsiteX360" fmla="*/ 11699528 w 12192000"/>
              <a:gd name="connsiteY360" fmla="*/ 6285330 h 6858000"/>
              <a:gd name="connsiteX361" fmla="*/ 11684491 w 12192000"/>
              <a:gd name="connsiteY361" fmla="*/ 6366410 h 6858000"/>
              <a:gd name="connsiteX362" fmla="*/ 11679539 w 12192000"/>
              <a:gd name="connsiteY362" fmla="*/ 6443640 h 6858000"/>
              <a:gd name="connsiteX363" fmla="*/ 11702652 w 12192000"/>
              <a:gd name="connsiteY363" fmla="*/ 6428588 h 6858000"/>
              <a:gd name="connsiteX364" fmla="*/ 11737685 w 12192000"/>
              <a:gd name="connsiteY364" fmla="*/ 6411528 h 6858000"/>
              <a:gd name="connsiteX365" fmla="*/ 11738607 w 12192000"/>
              <a:gd name="connsiteY365" fmla="*/ 6360357 h 6858000"/>
              <a:gd name="connsiteX366" fmla="*/ 11758596 w 12192000"/>
              <a:gd name="connsiteY366" fmla="*/ 6254124 h 6858000"/>
              <a:gd name="connsiteX367" fmla="*/ 11663369 w 12192000"/>
              <a:gd name="connsiteY367" fmla="*/ 6270098 h 6858000"/>
              <a:gd name="connsiteX368" fmla="*/ 11686483 w 12192000"/>
              <a:gd name="connsiteY368" fmla="*/ 6179847 h 6858000"/>
              <a:gd name="connsiteX369" fmla="*/ 11711612 w 12192000"/>
              <a:gd name="connsiteY369" fmla="*/ 6139869 h 6858000"/>
              <a:gd name="connsiteX370" fmla="*/ 11729577 w 12192000"/>
              <a:gd name="connsiteY370" fmla="*/ 6123903 h 6858000"/>
              <a:gd name="connsiteX371" fmla="*/ 11846988 w 12192000"/>
              <a:gd name="connsiteY371" fmla="*/ 6103524 h 6858000"/>
              <a:gd name="connsiteX372" fmla="*/ 11845699 w 12192000"/>
              <a:gd name="connsiteY372" fmla="*/ 6104813 h 6858000"/>
              <a:gd name="connsiteX373" fmla="*/ 11846433 w 12192000"/>
              <a:gd name="connsiteY373" fmla="*/ 6113069 h 6858000"/>
              <a:gd name="connsiteX374" fmla="*/ 11828639 w 12192000"/>
              <a:gd name="connsiteY374" fmla="*/ 6131777 h 6858000"/>
              <a:gd name="connsiteX375" fmla="*/ 11822765 w 12192000"/>
              <a:gd name="connsiteY375" fmla="*/ 6136370 h 6858000"/>
              <a:gd name="connsiteX376" fmla="*/ 11816352 w 12192000"/>
              <a:gd name="connsiteY376" fmla="*/ 6132144 h 6858000"/>
              <a:gd name="connsiteX377" fmla="*/ 11815977 w 12192000"/>
              <a:gd name="connsiteY377" fmla="*/ 6131777 h 6858000"/>
              <a:gd name="connsiteX378" fmla="*/ 11814704 w 12192000"/>
              <a:gd name="connsiteY378" fmla="*/ 6133058 h 6858000"/>
              <a:gd name="connsiteX379" fmla="*/ 11821484 w 12192000"/>
              <a:gd name="connsiteY379" fmla="*/ 6139307 h 6858000"/>
              <a:gd name="connsiteX380" fmla="*/ 11824609 w 12192000"/>
              <a:gd name="connsiteY380" fmla="*/ 6142244 h 6858000"/>
              <a:gd name="connsiteX381" fmla="*/ 11841810 w 12192000"/>
              <a:gd name="connsiteY381" fmla="*/ 6158712 h 6858000"/>
              <a:gd name="connsiteX382" fmla="*/ 11841778 w 12192000"/>
              <a:gd name="connsiteY382" fmla="*/ 6158741 h 6858000"/>
              <a:gd name="connsiteX383" fmla="*/ 11841856 w 12192000"/>
              <a:gd name="connsiteY383" fmla="*/ 6158757 h 6858000"/>
              <a:gd name="connsiteX384" fmla="*/ 11841810 w 12192000"/>
              <a:gd name="connsiteY384" fmla="*/ 6158712 h 6858000"/>
              <a:gd name="connsiteX385" fmla="*/ 11850948 w 12192000"/>
              <a:gd name="connsiteY385" fmla="*/ 6150493 h 6858000"/>
              <a:gd name="connsiteX386" fmla="*/ 11850026 w 12192000"/>
              <a:gd name="connsiteY386" fmla="*/ 6149391 h 6858000"/>
              <a:gd name="connsiteX387" fmla="*/ 11838106 w 12192000"/>
              <a:gd name="connsiteY387" fmla="*/ 6151594 h 6858000"/>
              <a:gd name="connsiteX388" fmla="*/ 11833341 w 12192000"/>
              <a:gd name="connsiteY388" fmla="*/ 6148290 h 6858000"/>
              <a:gd name="connsiteX389" fmla="*/ 11827655 w 12192000"/>
              <a:gd name="connsiteY389" fmla="*/ 6141681 h 6858000"/>
              <a:gd name="connsiteX390" fmla="*/ 11832232 w 12192000"/>
              <a:gd name="connsiteY390" fmla="*/ 6136542 h 6858000"/>
              <a:gd name="connsiteX391" fmla="*/ 11838653 w 12192000"/>
              <a:gd name="connsiteY391" fmla="*/ 6129762 h 6858000"/>
              <a:gd name="connsiteX392" fmla="*/ 11840489 w 12192000"/>
              <a:gd name="connsiteY392" fmla="*/ 6128106 h 6858000"/>
              <a:gd name="connsiteX393" fmla="*/ 11841270 w 12192000"/>
              <a:gd name="connsiteY393" fmla="*/ 6128660 h 6858000"/>
              <a:gd name="connsiteX394" fmla="*/ 11847128 w 12192000"/>
              <a:gd name="connsiteY394" fmla="*/ 6135815 h 6858000"/>
              <a:gd name="connsiteX395" fmla="*/ 11844785 w 12192000"/>
              <a:gd name="connsiteY395" fmla="*/ 6140580 h 6858000"/>
              <a:gd name="connsiteX396" fmla="*/ 11846066 w 12192000"/>
              <a:gd name="connsiteY396" fmla="*/ 6141681 h 6858000"/>
              <a:gd name="connsiteX397" fmla="*/ 11856158 w 12192000"/>
              <a:gd name="connsiteY397" fmla="*/ 6131230 h 6858000"/>
              <a:gd name="connsiteX398" fmla="*/ 11854869 w 12192000"/>
              <a:gd name="connsiteY398" fmla="*/ 6130129 h 6858000"/>
              <a:gd name="connsiteX399" fmla="*/ 11847534 w 12192000"/>
              <a:gd name="connsiteY399" fmla="*/ 6131777 h 6858000"/>
              <a:gd name="connsiteX400" fmla="*/ 11842574 w 12192000"/>
              <a:gd name="connsiteY400" fmla="*/ 6127559 h 6858000"/>
              <a:gd name="connsiteX401" fmla="*/ 11841848 w 12192000"/>
              <a:gd name="connsiteY401" fmla="*/ 6126825 h 6858000"/>
              <a:gd name="connsiteX402" fmla="*/ 11842574 w 12192000"/>
              <a:gd name="connsiteY402" fmla="*/ 6126090 h 6858000"/>
              <a:gd name="connsiteX403" fmla="*/ 11852487 w 12192000"/>
              <a:gd name="connsiteY403" fmla="*/ 6115998 h 6858000"/>
              <a:gd name="connsiteX404" fmla="*/ 11854682 w 12192000"/>
              <a:gd name="connsiteY404" fmla="*/ 6113795 h 6858000"/>
              <a:gd name="connsiteX405" fmla="*/ 11857259 w 12192000"/>
              <a:gd name="connsiteY405" fmla="*/ 6115631 h 6858000"/>
              <a:gd name="connsiteX406" fmla="*/ 11863672 w 12192000"/>
              <a:gd name="connsiteY406" fmla="*/ 6133245 h 6858000"/>
              <a:gd name="connsiteX407" fmla="*/ 11865321 w 12192000"/>
              <a:gd name="connsiteY407" fmla="*/ 6133980 h 6858000"/>
              <a:gd name="connsiteX408" fmla="*/ 11869359 w 12192000"/>
              <a:gd name="connsiteY408" fmla="*/ 6124255 h 6858000"/>
              <a:gd name="connsiteX409" fmla="*/ 11866055 w 12192000"/>
              <a:gd name="connsiteY409" fmla="*/ 6120958 h 6858000"/>
              <a:gd name="connsiteX410" fmla="*/ 11854135 w 12192000"/>
              <a:gd name="connsiteY410" fmla="*/ 6110499 h 6858000"/>
              <a:gd name="connsiteX411" fmla="*/ 11846988 w 12192000"/>
              <a:gd name="connsiteY411" fmla="*/ 6103524 h 6858000"/>
              <a:gd name="connsiteX412" fmla="*/ 11519737 w 12192000"/>
              <a:gd name="connsiteY412" fmla="*/ 6101532 h 6858000"/>
              <a:gd name="connsiteX413" fmla="*/ 11518636 w 12192000"/>
              <a:gd name="connsiteY413" fmla="*/ 6102992 h 6858000"/>
              <a:gd name="connsiteX414" fmla="*/ 11517722 w 12192000"/>
              <a:gd name="connsiteY414" fmla="*/ 6103539 h 6858000"/>
              <a:gd name="connsiteX415" fmla="*/ 11511122 w 12192000"/>
              <a:gd name="connsiteY415" fmla="*/ 6107578 h 6858000"/>
              <a:gd name="connsiteX416" fmla="*/ 11509099 w 12192000"/>
              <a:gd name="connsiteY416" fmla="*/ 6125926 h 6858000"/>
              <a:gd name="connsiteX417" fmla="*/ 11522854 w 12192000"/>
              <a:gd name="connsiteY417" fmla="*/ 6129222 h 6858000"/>
              <a:gd name="connsiteX418" fmla="*/ 11539547 w 12192000"/>
              <a:gd name="connsiteY418" fmla="*/ 6129777 h 6858000"/>
              <a:gd name="connsiteX419" fmla="*/ 11538633 w 12192000"/>
              <a:gd name="connsiteY419" fmla="*/ 6141666 h 6858000"/>
              <a:gd name="connsiteX420" fmla="*/ 11534969 w 12192000"/>
              <a:gd name="connsiteY420" fmla="*/ 6143689 h 6858000"/>
              <a:gd name="connsiteX421" fmla="*/ 11523252 w 12192000"/>
              <a:gd name="connsiteY421" fmla="*/ 6140752 h 6858000"/>
              <a:gd name="connsiteX422" fmla="*/ 11522151 w 12192000"/>
              <a:gd name="connsiteY422" fmla="*/ 6142220 h 6858000"/>
              <a:gd name="connsiteX423" fmla="*/ 11530743 w 12192000"/>
              <a:gd name="connsiteY423" fmla="*/ 6149743 h 6858000"/>
              <a:gd name="connsiteX424" fmla="*/ 11538820 w 12192000"/>
              <a:gd name="connsiteY424" fmla="*/ 6144275 h 6858000"/>
              <a:gd name="connsiteX425" fmla="*/ 11541382 w 12192000"/>
              <a:gd name="connsiteY425" fmla="*/ 6141884 h 6858000"/>
              <a:gd name="connsiteX426" fmla="*/ 11541359 w 12192000"/>
              <a:gd name="connsiteY426" fmla="*/ 6141892 h 6858000"/>
              <a:gd name="connsiteX427" fmla="*/ 11542648 w 12192000"/>
              <a:gd name="connsiteY427" fmla="*/ 6124458 h 6858000"/>
              <a:gd name="connsiteX428" fmla="*/ 11522096 w 12192000"/>
              <a:gd name="connsiteY428" fmla="*/ 6122263 h 6858000"/>
              <a:gd name="connsiteX429" fmla="*/ 11511278 w 12192000"/>
              <a:gd name="connsiteY429" fmla="*/ 6120794 h 6858000"/>
              <a:gd name="connsiteX430" fmla="*/ 11510979 w 12192000"/>
              <a:gd name="connsiteY430" fmla="*/ 6120452 h 6858000"/>
              <a:gd name="connsiteX431" fmla="*/ 11512012 w 12192000"/>
              <a:gd name="connsiteY431" fmla="*/ 6109976 h 6858000"/>
              <a:gd name="connsiteX432" fmla="*/ 11526682 w 12192000"/>
              <a:gd name="connsiteY432" fmla="*/ 6110155 h 6858000"/>
              <a:gd name="connsiteX433" fmla="*/ 11527783 w 12192000"/>
              <a:gd name="connsiteY433" fmla="*/ 6108687 h 6858000"/>
              <a:gd name="connsiteX434" fmla="*/ 11522495 w 12192000"/>
              <a:gd name="connsiteY434" fmla="*/ 6103914 h 6858000"/>
              <a:gd name="connsiteX435" fmla="*/ 11519737 w 12192000"/>
              <a:gd name="connsiteY435" fmla="*/ 6101532 h 6858000"/>
              <a:gd name="connsiteX436" fmla="*/ 11576072 w 12192000"/>
              <a:gd name="connsiteY436" fmla="*/ 6067389 h 6858000"/>
              <a:gd name="connsiteX437" fmla="*/ 11558645 w 12192000"/>
              <a:gd name="connsiteY437" fmla="*/ 6075981 h 6858000"/>
              <a:gd name="connsiteX438" fmla="*/ 11559559 w 12192000"/>
              <a:gd name="connsiteY438" fmla="*/ 6077645 h 6858000"/>
              <a:gd name="connsiteX439" fmla="*/ 11567448 w 12192000"/>
              <a:gd name="connsiteY439" fmla="*/ 6079293 h 6858000"/>
              <a:gd name="connsiteX440" fmla="*/ 11569096 w 12192000"/>
              <a:gd name="connsiteY440" fmla="*/ 6082956 h 6858000"/>
              <a:gd name="connsiteX441" fmla="*/ 11579009 w 12192000"/>
              <a:gd name="connsiteY441" fmla="*/ 6103500 h 6858000"/>
              <a:gd name="connsiteX442" fmla="*/ 11576806 w 12192000"/>
              <a:gd name="connsiteY442" fmla="*/ 6113225 h 6858000"/>
              <a:gd name="connsiteX443" fmla="*/ 11577720 w 12192000"/>
              <a:gd name="connsiteY443" fmla="*/ 6114881 h 6858000"/>
              <a:gd name="connsiteX444" fmla="*/ 11595147 w 12192000"/>
              <a:gd name="connsiteY444" fmla="*/ 6106289 h 6858000"/>
              <a:gd name="connsiteX445" fmla="*/ 11594233 w 12192000"/>
              <a:gd name="connsiteY445" fmla="*/ 6104633 h 6858000"/>
              <a:gd name="connsiteX446" fmla="*/ 11584859 w 12192000"/>
              <a:gd name="connsiteY446" fmla="*/ 6100602 h 6858000"/>
              <a:gd name="connsiteX447" fmla="*/ 11575869 w 12192000"/>
              <a:gd name="connsiteY447" fmla="*/ 6082636 h 6858000"/>
              <a:gd name="connsiteX448" fmla="*/ 11572018 w 12192000"/>
              <a:gd name="connsiteY448" fmla="*/ 6073645 h 6858000"/>
              <a:gd name="connsiteX449" fmla="*/ 11572033 w 12192000"/>
              <a:gd name="connsiteY449" fmla="*/ 6073622 h 6858000"/>
              <a:gd name="connsiteX450" fmla="*/ 11576986 w 12192000"/>
              <a:gd name="connsiteY450" fmla="*/ 6069037 h 6858000"/>
              <a:gd name="connsiteX451" fmla="*/ 11780968 w 12192000"/>
              <a:gd name="connsiteY451" fmla="*/ 6064288 h 6858000"/>
              <a:gd name="connsiteX452" fmla="*/ 11780226 w 12192000"/>
              <a:gd name="connsiteY452" fmla="*/ 6065936 h 6858000"/>
              <a:gd name="connsiteX453" fmla="*/ 11784444 w 12192000"/>
              <a:gd name="connsiteY453" fmla="*/ 6069615 h 6858000"/>
              <a:gd name="connsiteX454" fmla="*/ 11782429 w 12192000"/>
              <a:gd name="connsiteY454" fmla="*/ 6075301 h 6858000"/>
              <a:gd name="connsiteX455" fmla="*/ 11771087 w 12192000"/>
              <a:gd name="connsiteY455" fmla="*/ 6098587 h 6858000"/>
              <a:gd name="connsiteX456" fmla="*/ 11762276 w 12192000"/>
              <a:gd name="connsiteY456" fmla="*/ 6101524 h 6858000"/>
              <a:gd name="connsiteX457" fmla="*/ 11761362 w 12192000"/>
              <a:gd name="connsiteY457" fmla="*/ 6103172 h 6858000"/>
              <a:gd name="connsiteX458" fmla="*/ 11767236 w 12192000"/>
              <a:gd name="connsiteY458" fmla="*/ 6105929 h 6858000"/>
              <a:gd name="connsiteX459" fmla="*/ 11779156 w 12192000"/>
              <a:gd name="connsiteY459" fmla="*/ 6111796 h 6858000"/>
              <a:gd name="connsiteX460" fmla="*/ 11780077 w 12192000"/>
              <a:gd name="connsiteY460" fmla="*/ 6110147 h 6858000"/>
              <a:gd name="connsiteX461" fmla="*/ 11775313 w 12192000"/>
              <a:gd name="connsiteY461" fmla="*/ 6105929 h 6858000"/>
              <a:gd name="connsiteX462" fmla="*/ 11776039 w 12192000"/>
              <a:gd name="connsiteY462" fmla="*/ 6102992 h 6858000"/>
              <a:gd name="connsiteX463" fmla="*/ 11781507 w 12192000"/>
              <a:gd name="connsiteY463" fmla="*/ 6091986 h 6858000"/>
              <a:gd name="connsiteX464" fmla="*/ 11787561 w 12192000"/>
              <a:gd name="connsiteY464" fmla="*/ 6079324 h 6858000"/>
              <a:gd name="connsiteX465" fmla="*/ 11791591 w 12192000"/>
              <a:gd name="connsiteY465" fmla="*/ 6071810 h 6858000"/>
              <a:gd name="connsiteX466" fmla="*/ 11794341 w 12192000"/>
              <a:gd name="connsiteY466" fmla="*/ 6072911 h 6858000"/>
              <a:gd name="connsiteX467" fmla="*/ 11799668 w 12192000"/>
              <a:gd name="connsiteY467" fmla="*/ 6077309 h 6858000"/>
              <a:gd name="connsiteX468" fmla="*/ 11799848 w 12192000"/>
              <a:gd name="connsiteY468" fmla="*/ 6087760 h 6858000"/>
              <a:gd name="connsiteX469" fmla="*/ 11789943 w 12192000"/>
              <a:gd name="connsiteY469" fmla="*/ 6094377 h 6858000"/>
              <a:gd name="connsiteX470" fmla="*/ 11787006 w 12192000"/>
              <a:gd name="connsiteY470" fmla="*/ 6093447 h 6858000"/>
              <a:gd name="connsiteX471" fmla="*/ 11784256 w 12192000"/>
              <a:gd name="connsiteY471" fmla="*/ 6091799 h 6858000"/>
              <a:gd name="connsiteX472" fmla="*/ 11783522 w 12192000"/>
              <a:gd name="connsiteY472" fmla="*/ 6093088 h 6858000"/>
              <a:gd name="connsiteX473" fmla="*/ 11788107 w 12192000"/>
              <a:gd name="connsiteY473" fmla="*/ 6095837 h 6858000"/>
              <a:gd name="connsiteX474" fmla="*/ 11788115 w 12192000"/>
              <a:gd name="connsiteY474" fmla="*/ 6095798 h 6858000"/>
              <a:gd name="connsiteX475" fmla="*/ 11805542 w 12192000"/>
              <a:gd name="connsiteY475" fmla="*/ 6090330 h 6858000"/>
              <a:gd name="connsiteX476" fmla="*/ 11798028 w 12192000"/>
              <a:gd name="connsiteY476" fmla="*/ 6072364 h 6858000"/>
              <a:gd name="connsiteX477" fmla="*/ 11797106 w 12192000"/>
              <a:gd name="connsiteY477" fmla="*/ 6071990 h 6858000"/>
              <a:gd name="connsiteX478" fmla="*/ 11785912 w 12192000"/>
              <a:gd name="connsiteY478" fmla="*/ 6066850 h 6858000"/>
              <a:gd name="connsiteX479" fmla="*/ 11780968 w 12192000"/>
              <a:gd name="connsiteY479" fmla="*/ 6064288 h 6858000"/>
              <a:gd name="connsiteX480" fmla="*/ 11725711 w 12192000"/>
              <a:gd name="connsiteY480" fmla="*/ 6047962 h 6858000"/>
              <a:gd name="connsiteX481" fmla="*/ 11710307 w 12192000"/>
              <a:gd name="connsiteY481" fmla="*/ 6058054 h 6858000"/>
              <a:gd name="connsiteX482" fmla="*/ 11716556 w 12192000"/>
              <a:gd name="connsiteY482" fmla="*/ 6070709 h 6858000"/>
              <a:gd name="connsiteX483" fmla="*/ 11726641 w 12192000"/>
              <a:gd name="connsiteY483" fmla="*/ 6083910 h 6858000"/>
              <a:gd name="connsiteX484" fmla="*/ 11716744 w 12192000"/>
              <a:gd name="connsiteY484" fmla="*/ 6090697 h 6858000"/>
              <a:gd name="connsiteX485" fmla="*/ 11712893 w 12192000"/>
              <a:gd name="connsiteY485" fmla="*/ 6089049 h 6858000"/>
              <a:gd name="connsiteX486" fmla="*/ 11707753 w 12192000"/>
              <a:gd name="connsiteY486" fmla="*/ 6078223 h 6858000"/>
              <a:gd name="connsiteX487" fmla="*/ 11705918 w 12192000"/>
              <a:gd name="connsiteY487" fmla="*/ 6078223 h 6858000"/>
              <a:gd name="connsiteX488" fmla="*/ 11705730 w 12192000"/>
              <a:gd name="connsiteY488" fmla="*/ 6089784 h 6858000"/>
              <a:gd name="connsiteX489" fmla="*/ 11715104 w 12192000"/>
              <a:gd name="connsiteY489" fmla="*/ 6092533 h 6858000"/>
              <a:gd name="connsiteX490" fmla="*/ 11718587 w 12192000"/>
              <a:gd name="connsiteY490" fmla="*/ 6092908 h 6858000"/>
              <a:gd name="connsiteX491" fmla="*/ 11718564 w 12192000"/>
              <a:gd name="connsiteY491" fmla="*/ 6092924 h 6858000"/>
              <a:gd name="connsiteX492" fmla="*/ 11718587 w 12192000"/>
              <a:gd name="connsiteY492" fmla="*/ 6092908 h 6858000"/>
              <a:gd name="connsiteX493" fmla="*/ 11718587 w 12192000"/>
              <a:gd name="connsiteY493" fmla="*/ 6092908 h 6858000"/>
              <a:gd name="connsiteX494" fmla="*/ 11732866 w 12192000"/>
              <a:gd name="connsiteY494" fmla="*/ 6083011 h 6858000"/>
              <a:gd name="connsiteX495" fmla="*/ 11721493 w 12192000"/>
              <a:gd name="connsiteY495" fmla="*/ 6065772 h 6858000"/>
              <a:gd name="connsiteX496" fmla="*/ 11715807 w 12192000"/>
              <a:gd name="connsiteY496" fmla="*/ 6056601 h 6858000"/>
              <a:gd name="connsiteX497" fmla="*/ 11715869 w 12192000"/>
              <a:gd name="connsiteY497" fmla="*/ 6056230 h 6858000"/>
              <a:gd name="connsiteX498" fmla="*/ 11724618 w 12192000"/>
              <a:gd name="connsiteY498" fmla="*/ 6050352 h 6858000"/>
              <a:gd name="connsiteX499" fmla="*/ 11733788 w 12192000"/>
              <a:gd name="connsiteY499" fmla="*/ 6061905 h 6858000"/>
              <a:gd name="connsiteX500" fmla="*/ 11735616 w 12192000"/>
              <a:gd name="connsiteY500" fmla="*/ 6061718 h 6858000"/>
              <a:gd name="connsiteX501" fmla="*/ 11735991 w 12192000"/>
              <a:gd name="connsiteY501" fmla="*/ 6054563 h 6858000"/>
              <a:gd name="connsiteX502" fmla="*/ 11735991 w 12192000"/>
              <a:gd name="connsiteY502" fmla="*/ 6050899 h 6858000"/>
              <a:gd name="connsiteX503" fmla="*/ 11734155 w 12192000"/>
              <a:gd name="connsiteY503" fmla="*/ 6050899 h 6858000"/>
              <a:gd name="connsiteX504" fmla="*/ 11733054 w 12192000"/>
              <a:gd name="connsiteY504" fmla="*/ 6050532 h 6858000"/>
              <a:gd name="connsiteX505" fmla="*/ 11725711 w 12192000"/>
              <a:gd name="connsiteY505" fmla="*/ 6047962 h 6858000"/>
              <a:gd name="connsiteX506" fmla="*/ 11668338 w 12192000"/>
              <a:gd name="connsiteY506" fmla="*/ 6044049 h 6858000"/>
              <a:gd name="connsiteX507" fmla="*/ 11650372 w 12192000"/>
              <a:gd name="connsiteY507" fmla="*/ 6046798 h 6858000"/>
              <a:gd name="connsiteX508" fmla="*/ 11650552 w 12192000"/>
              <a:gd name="connsiteY508" fmla="*/ 6048634 h 6858000"/>
              <a:gd name="connsiteX509" fmla="*/ 11660277 w 12192000"/>
              <a:gd name="connsiteY509" fmla="*/ 6058359 h 6858000"/>
              <a:gd name="connsiteX510" fmla="*/ 11663401 w 12192000"/>
              <a:gd name="connsiteY510" fmla="*/ 6077981 h 6858000"/>
              <a:gd name="connsiteX511" fmla="*/ 11642491 w 12192000"/>
              <a:gd name="connsiteY511" fmla="*/ 6061655 h 6858000"/>
              <a:gd name="connsiteX512" fmla="*/ 11631852 w 12192000"/>
              <a:gd name="connsiteY512" fmla="*/ 6053063 h 6858000"/>
              <a:gd name="connsiteX513" fmla="*/ 11629094 w 12192000"/>
              <a:gd name="connsiteY513" fmla="*/ 6050501 h 6858000"/>
              <a:gd name="connsiteX514" fmla="*/ 11616995 w 12192000"/>
              <a:gd name="connsiteY514" fmla="*/ 6052329 h 6858000"/>
              <a:gd name="connsiteX515" fmla="*/ 11617174 w 12192000"/>
              <a:gd name="connsiteY515" fmla="*/ 6054164 h 6858000"/>
              <a:gd name="connsiteX516" fmla="*/ 11625767 w 12192000"/>
              <a:gd name="connsiteY516" fmla="*/ 6060585 h 6858000"/>
              <a:gd name="connsiteX517" fmla="*/ 11628345 w 12192000"/>
              <a:gd name="connsiteY517" fmla="*/ 6081316 h 6858000"/>
              <a:gd name="connsiteX518" fmla="*/ 11628704 w 12192000"/>
              <a:gd name="connsiteY518" fmla="*/ 6090486 h 6858000"/>
              <a:gd name="connsiteX519" fmla="*/ 11623017 w 12192000"/>
              <a:gd name="connsiteY519" fmla="*/ 6093236 h 6858000"/>
              <a:gd name="connsiteX520" fmla="*/ 11623384 w 12192000"/>
              <a:gd name="connsiteY520" fmla="*/ 6095072 h 6858000"/>
              <a:gd name="connsiteX521" fmla="*/ 11640991 w 12192000"/>
              <a:gd name="connsiteY521" fmla="*/ 6092322 h 6858000"/>
              <a:gd name="connsiteX522" fmla="*/ 11640632 w 12192000"/>
              <a:gd name="connsiteY522" fmla="*/ 6090486 h 6858000"/>
              <a:gd name="connsiteX523" fmla="*/ 11633297 w 12192000"/>
              <a:gd name="connsiteY523" fmla="*/ 6089018 h 6858000"/>
              <a:gd name="connsiteX524" fmla="*/ 11631094 w 12192000"/>
              <a:gd name="connsiteY524" fmla="*/ 6080582 h 6858000"/>
              <a:gd name="connsiteX525" fmla="*/ 11627790 w 12192000"/>
              <a:gd name="connsiteY525" fmla="*/ 6059304 h 6858000"/>
              <a:gd name="connsiteX526" fmla="*/ 11627610 w 12192000"/>
              <a:gd name="connsiteY526" fmla="*/ 6058570 h 6858000"/>
              <a:gd name="connsiteX527" fmla="*/ 11647420 w 12192000"/>
              <a:gd name="connsiteY527" fmla="*/ 6074348 h 6858000"/>
              <a:gd name="connsiteX528" fmla="*/ 11657324 w 12192000"/>
              <a:gd name="connsiteY528" fmla="*/ 6082238 h 6858000"/>
              <a:gd name="connsiteX529" fmla="*/ 11663011 w 12192000"/>
              <a:gd name="connsiteY529" fmla="*/ 6087182 h 6858000"/>
              <a:gd name="connsiteX530" fmla="*/ 11665213 w 12192000"/>
              <a:gd name="connsiteY530" fmla="*/ 6089760 h 6858000"/>
              <a:gd name="connsiteX531" fmla="*/ 11667229 w 12192000"/>
              <a:gd name="connsiteY531" fmla="*/ 6088838 h 6858000"/>
              <a:gd name="connsiteX532" fmla="*/ 11665760 w 12192000"/>
              <a:gd name="connsiteY532" fmla="*/ 6081316 h 6858000"/>
              <a:gd name="connsiteX533" fmla="*/ 11662636 w 12192000"/>
              <a:gd name="connsiteY533" fmla="*/ 6058203 h 6858000"/>
              <a:gd name="connsiteX534" fmla="*/ 11662269 w 12192000"/>
              <a:gd name="connsiteY534" fmla="*/ 6049610 h 6858000"/>
              <a:gd name="connsiteX535" fmla="*/ 11662269 w 12192000"/>
              <a:gd name="connsiteY535" fmla="*/ 6049548 h 6858000"/>
              <a:gd name="connsiteX536" fmla="*/ 11668518 w 12192000"/>
              <a:gd name="connsiteY536" fmla="*/ 6045697 h 6858000"/>
              <a:gd name="connsiteX537" fmla="*/ 0 w 12192000"/>
              <a:gd name="connsiteY537" fmla="*/ 0 h 6858000"/>
              <a:gd name="connsiteX538" fmla="*/ 6096000 w 12192000"/>
              <a:gd name="connsiteY538" fmla="*/ 0 h 6858000"/>
              <a:gd name="connsiteX539" fmla="*/ 12192000 w 12192000"/>
              <a:gd name="connsiteY539" fmla="*/ 0 h 6858000"/>
              <a:gd name="connsiteX540" fmla="*/ 12192000 w 12192000"/>
              <a:gd name="connsiteY540" fmla="*/ 6858000 h 6858000"/>
              <a:gd name="connsiteX541" fmla="*/ 6096000 w 12192000"/>
              <a:gd name="connsiteY541" fmla="*/ 6858000 h 6858000"/>
              <a:gd name="connsiteX542" fmla="*/ 0 w 12192000"/>
              <a:gd name="connsiteY5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</a:cxnLst>
            <a:rect l="l" t="t" r="r" b="b"/>
            <a:pathLst>
              <a:path w="12192000" h="6858000">
                <a:moveTo>
                  <a:pt x="11733811" y="6515753"/>
                </a:moveTo>
                <a:lnTo>
                  <a:pt x="11716017" y="6517948"/>
                </a:lnTo>
                <a:lnTo>
                  <a:pt x="11716197" y="6519791"/>
                </a:lnTo>
                <a:cubicBezTo>
                  <a:pt x="11718212" y="6519791"/>
                  <a:pt x="11722063" y="6519604"/>
                  <a:pt x="11723352" y="6521439"/>
                </a:cubicBezTo>
                <a:cubicBezTo>
                  <a:pt x="11724453" y="6523056"/>
                  <a:pt x="11725187" y="6528008"/>
                  <a:pt x="11725375" y="6530032"/>
                </a:cubicBezTo>
                <a:cubicBezTo>
                  <a:pt x="11726476" y="6536999"/>
                  <a:pt x="11727203" y="6544154"/>
                  <a:pt x="11728124" y="6551302"/>
                </a:cubicBezTo>
                <a:lnTo>
                  <a:pt x="11728124" y="6552083"/>
                </a:lnTo>
                <a:cubicBezTo>
                  <a:pt x="11721516" y="6546755"/>
                  <a:pt x="11715103" y="6541225"/>
                  <a:pt x="11708674" y="6535757"/>
                </a:cubicBezTo>
                <a:cubicBezTo>
                  <a:pt x="11705566" y="6533008"/>
                  <a:pt x="11702261" y="6530258"/>
                  <a:pt x="11699137" y="6527493"/>
                </a:cubicBezTo>
                <a:cubicBezTo>
                  <a:pt x="11697153" y="6525880"/>
                  <a:pt x="11695255" y="6524167"/>
                  <a:pt x="11693450" y="6522361"/>
                </a:cubicBezTo>
                <a:cubicBezTo>
                  <a:pt x="11692622" y="6521596"/>
                  <a:pt x="11691880" y="6520736"/>
                  <a:pt x="11691256" y="6519799"/>
                </a:cubicBezTo>
                <a:lnTo>
                  <a:pt x="11689232" y="6520713"/>
                </a:lnTo>
                <a:cubicBezTo>
                  <a:pt x="11689842" y="6523247"/>
                  <a:pt x="11690271" y="6525821"/>
                  <a:pt x="11690513" y="6528415"/>
                </a:cubicBezTo>
                <a:cubicBezTo>
                  <a:pt x="11691435" y="6536117"/>
                  <a:pt x="11692169" y="6543826"/>
                  <a:pt x="11692904" y="6551528"/>
                </a:cubicBezTo>
                <a:cubicBezTo>
                  <a:pt x="11692904" y="6553145"/>
                  <a:pt x="11693638" y="6558652"/>
                  <a:pt x="11692904" y="6560120"/>
                </a:cubicBezTo>
                <a:lnTo>
                  <a:pt x="11692872" y="6560144"/>
                </a:lnTo>
                <a:cubicBezTo>
                  <a:pt x="11691771" y="6562526"/>
                  <a:pt x="11689389" y="6563261"/>
                  <a:pt x="11687186" y="6563081"/>
                </a:cubicBezTo>
                <a:lnTo>
                  <a:pt x="11687373" y="6564729"/>
                </a:lnTo>
                <a:lnTo>
                  <a:pt x="11705339" y="6562526"/>
                </a:lnTo>
                <a:lnTo>
                  <a:pt x="11705152" y="6560691"/>
                </a:lnTo>
                <a:cubicBezTo>
                  <a:pt x="11696716" y="6561433"/>
                  <a:pt x="11696528" y="6558308"/>
                  <a:pt x="11695614" y="6550786"/>
                </a:cubicBezTo>
                <a:lnTo>
                  <a:pt x="11693271" y="6531164"/>
                </a:lnTo>
                <a:lnTo>
                  <a:pt x="11713627" y="6548224"/>
                </a:lnTo>
                <a:cubicBezTo>
                  <a:pt x="11717111" y="6551153"/>
                  <a:pt x="11720415" y="6554270"/>
                  <a:pt x="11723899" y="6557207"/>
                </a:cubicBezTo>
                <a:cubicBezTo>
                  <a:pt x="11724906" y="6558025"/>
                  <a:pt x="11725828" y="6558946"/>
                  <a:pt x="11726648" y="6559956"/>
                </a:cubicBezTo>
                <a:lnTo>
                  <a:pt x="11738763" y="6558496"/>
                </a:lnTo>
                <a:lnTo>
                  <a:pt x="11738576" y="6556660"/>
                </a:lnTo>
                <a:cubicBezTo>
                  <a:pt x="11733077" y="6557019"/>
                  <a:pt x="11730874" y="6555918"/>
                  <a:pt x="11730140" y="6550060"/>
                </a:cubicBezTo>
                <a:cubicBezTo>
                  <a:pt x="11729413" y="6543272"/>
                  <a:pt x="11729038" y="6536296"/>
                  <a:pt x="11728312" y="6529321"/>
                </a:cubicBezTo>
                <a:cubicBezTo>
                  <a:pt x="11728124" y="6527313"/>
                  <a:pt x="11727203" y="6521986"/>
                  <a:pt x="11728124" y="6520150"/>
                </a:cubicBezTo>
                <a:cubicBezTo>
                  <a:pt x="11729226" y="6518315"/>
                  <a:pt x="11732163" y="6517948"/>
                  <a:pt x="11733998" y="6517588"/>
                </a:cubicBezTo>
                <a:close/>
                <a:moveTo>
                  <a:pt x="11797098" y="6488578"/>
                </a:moveTo>
                <a:cubicBezTo>
                  <a:pt x="11794341" y="6490046"/>
                  <a:pt x="11791778" y="6491515"/>
                  <a:pt x="11789029" y="6492796"/>
                </a:cubicBezTo>
                <a:lnTo>
                  <a:pt x="11785178" y="6494631"/>
                </a:lnTo>
                <a:cubicBezTo>
                  <a:pt x="11778203" y="6498115"/>
                  <a:pt x="11771040" y="6501607"/>
                  <a:pt x="11763892" y="6505091"/>
                </a:cubicBezTo>
                <a:lnTo>
                  <a:pt x="11763877" y="6505137"/>
                </a:lnTo>
                <a:cubicBezTo>
                  <a:pt x="11764978" y="6509176"/>
                  <a:pt x="11766626" y="6513027"/>
                  <a:pt x="11768103" y="6517425"/>
                </a:cubicBezTo>
                <a:lnTo>
                  <a:pt x="11769376" y="6516878"/>
                </a:lnTo>
                <a:cubicBezTo>
                  <a:pt x="11769017" y="6513355"/>
                  <a:pt x="11768829" y="6507520"/>
                  <a:pt x="11771399" y="6504763"/>
                </a:cubicBezTo>
                <a:cubicBezTo>
                  <a:pt x="11772789" y="6503348"/>
                  <a:pt x="11774399" y="6502171"/>
                  <a:pt x="11776164" y="6501279"/>
                </a:cubicBezTo>
                <a:cubicBezTo>
                  <a:pt x="11777265" y="6500724"/>
                  <a:pt x="11783499" y="6497795"/>
                  <a:pt x="11784241" y="6498154"/>
                </a:cubicBezTo>
                <a:cubicBezTo>
                  <a:pt x="11784608" y="6498342"/>
                  <a:pt x="11787170" y="6503481"/>
                  <a:pt x="11787537" y="6504208"/>
                </a:cubicBezTo>
                <a:lnTo>
                  <a:pt x="11791763" y="6512644"/>
                </a:lnTo>
                <a:cubicBezTo>
                  <a:pt x="11791763" y="6512832"/>
                  <a:pt x="11792677" y="6514667"/>
                  <a:pt x="11792677" y="6514855"/>
                </a:cubicBezTo>
                <a:cubicBezTo>
                  <a:pt x="11792419" y="6515101"/>
                  <a:pt x="11792107" y="6515288"/>
                  <a:pt x="11791763" y="6515401"/>
                </a:cubicBezTo>
                <a:cubicBezTo>
                  <a:pt x="11789927" y="6516315"/>
                  <a:pt x="11784975" y="6519065"/>
                  <a:pt x="11782952" y="6518331"/>
                </a:cubicBezTo>
                <a:cubicBezTo>
                  <a:pt x="11781124" y="6517784"/>
                  <a:pt x="11780202" y="6515956"/>
                  <a:pt x="11779288" y="6514480"/>
                </a:cubicBezTo>
                <a:lnTo>
                  <a:pt x="11777812" y="6515214"/>
                </a:lnTo>
                <a:lnTo>
                  <a:pt x="11784241" y="6528243"/>
                </a:lnTo>
                <a:lnTo>
                  <a:pt x="11785709" y="6527462"/>
                </a:lnTo>
                <a:cubicBezTo>
                  <a:pt x="11784787" y="6524712"/>
                  <a:pt x="11783874" y="6522330"/>
                  <a:pt x="11786623" y="6520127"/>
                </a:cubicBezTo>
                <a:cubicBezTo>
                  <a:pt x="11788271" y="6518666"/>
                  <a:pt x="11790474" y="6517745"/>
                  <a:pt x="11792310" y="6516831"/>
                </a:cubicBezTo>
                <a:cubicBezTo>
                  <a:pt x="11792646" y="6516625"/>
                  <a:pt x="11793021" y="6516500"/>
                  <a:pt x="11793411" y="6516464"/>
                </a:cubicBezTo>
                <a:cubicBezTo>
                  <a:pt x="11793638" y="6516742"/>
                  <a:pt x="11793817" y="6517050"/>
                  <a:pt x="11793958" y="6517378"/>
                </a:cubicBezTo>
                <a:cubicBezTo>
                  <a:pt x="11796168" y="6521604"/>
                  <a:pt x="11798192" y="6525814"/>
                  <a:pt x="11800207" y="6530040"/>
                </a:cubicBezTo>
                <a:cubicBezTo>
                  <a:pt x="11800746" y="6530902"/>
                  <a:pt x="11801175" y="6531825"/>
                  <a:pt x="11801488" y="6532789"/>
                </a:cubicBezTo>
                <a:cubicBezTo>
                  <a:pt x="11801308" y="6533336"/>
                  <a:pt x="11799473" y="6534078"/>
                  <a:pt x="11798918" y="6534437"/>
                </a:cubicBezTo>
                <a:cubicBezTo>
                  <a:pt x="11791404" y="6538288"/>
                  <a:pt x="11787545" y="6539577"/>
                  <a:pt x="11780210" y="6534437"/>
                </a:cubicBezTo>
                <a:lnTo>
                  <a:pt x="11778929" y="6535726"/>
                </a:lnTo>
                <a:cubicBezTo>
                  <a:pt x="11781311" y="6538476"/>
                  <a:pt x="11784069" y="6540491"/>
                  <a:pt x="11786631" y="6542873"/>
                </a:cubicBezTo>
                <a:cubicBezTo>
                  <a:pt x="11788084" y="6542373"/>
                  <a:pt x="11789498" y="6541759"/>
                  <a:pt x="11790857" y="6541038"/>
                </a:cubicBezTo>
                <a:cubicBezTo>
                  <a:pt x="11795442" y="6538663"/>
                  <a:pt x="11799840" y="6535726"/>
                  <a:pt x="11804605" y="6533336"/>
                </a:cubicBezTo>
                <a:cubicBezTo>
                  <a:pt x="11807729" y="6531875"/>
                  <a:pt x="11810846" y="6530399"/>
                  <a:pt x="11813775" y="6528938"/>
                </a:cubicBezTo>
                <a:lnTo>
                  <a:pt x="11813041" y="6527290"/>
                </a:lnTo>
                <a:cubicBezTo>
                  <a:pt x="11808830" y="6529118"/>
                  <a:pt x="11807323" y="6529852"/>
                  <a:pt x="11804979" y="6525080"/>
                </a:cubicBezTo>
                <a:cubicBezTo>
                  <a:pt x="11801121" y="6517383"/>
                  <a:pt x="11797270" y="6509678"/>
                  <a:pt x="11793419" y="6501966"/>
                </a:cubicBezTo>
                <a:cubicBezTo>
                  <a:pt x="11792685" y="6500505"/>
                  <a:pt x="11790841" y="6496826"/>
                  <a:pt x="11791216" y="6494998"/>
                </a:cubicBezTo>
                <a:cubicBezTo>
                  <a:pt x="11791591" y="6493171"/>
                  <a:pt x="11795809" y="6491187"/>
                  <a:pt x="11797465" y="6490405"/>
                </a:cubicBezTo>
                <a:lnTo>
                  <a:pt x="11798012" y="6490234"/>
                </a:lnTo>
                <a:close/>
                <a:moveTo>
                  <a:pt x="11518239" y="6445070"/>
                </a:moveTo>
                <a:lnTo>
                  <a:pt x="11516778" y="6446358"/>
                </a:lnTo>
                <a:cubicBezTo>
                  <a:pt x="11519340" y="6450209"/>
                  <a:pt x="11521910" y="6451311"/>
                  <a:pt x="11517504" y="6455162"/>
                </a:cubicBezTo>
                <a:lnTo>
                  <a:pt x="11507787" y="6463754"/>
                </a:lnTo>
                <a:cubicBezTo>
                  <a:pt x="11507578" y="6463982"/>
                  <a:pt x="11507329" y="6464170"/>
                  <a:pt x="11507053" y="6464309"/>
                </a:cubicBezTo>
                <a:cubicBezTo>
                  <a:pt x="11506334" y="6463617"/>
                  <a:pt x="11505659" y="6462881"/>
                  <a:pt x="11505030" y="6462106"/>
                </a:cubicBezTo>
                <a:cubicBezTo>
                  <a:pt x="11503936" y="6460645"/>
                  <a:pt x="11500991" y="6457341"/>
                  <a:pt x="11500812" y="6455505"/>
                </a:cubicBezTo>
                <a:cubicBezTo>
                  <a:pt x="11500632" y="6453334"/>
                  <a:pt x="11502280" y="6451686"/>
                  <a:pt x="11503569" y="6450038"/>
                </a:cubicBezTo>
                <a:lnTo>
                  <a:pt x="11502499" y="6448983"/>
                </a:lnTo>
                <a:cubicBezTo>
                  <a:pt x="11499921" y="6450998"/>
                  <a:pt x="11497359" y="6453381"/>
                  <a:pt x="11494789" y="6455584"/>
                </a:cubicBezTo>
                <a:cubicBezTo>
                  <a:pt x="11493508" y="6456497"/>
                  <a:pt x="11492407" y="6457599"/>
                  <a:pt x="11491305" y="6458521"/>
                </a:cubicBezTo>
                <a:lnTo>
                  <a:pt x="11492407" y="6459809"/>
                </a:lnTo>
                <a:cubicBezTo>
                  <a:pt x="11493875" y="6458888"/>
                  <a:pt x="11494977" y="6457974"/>
                  <a:pt x="11496812" y="6457974"/>
                </a:cubicBezTo>
                <a:cubicBezTo>
                  <a:pt x="11498828" y="6457974"/>
                  <a:pt x="11501585" y="6461083"/>
                  <a:pt x="11502858" y="6462559"/>
                </a:cubicBezTo>
                <a:cubicBezTo>
                  <a:pt x="11503233" y="6463121"/>
                  <a:pt x="11505061" y="6465137"/>
                  <a:pt x="11505249" y="6465684"/>
                </a:cubicBezTo>
                <a:cubicBezTo>
                  <a:pt x="11504867" y="6466158"/>
                  <a:pt x="11504435" y="6466591"/>
                  <a:pt x="11503960" y="6466972"/>
                </a:cubicBezTo>
                <a:cubicBezTo>
                  <a:pt x="11499749" y="6470823"/>
                  <a:pt x="11495524" y="6474495"/>
                  <a:pt x="11491305" y="6478158"/>
                </a:cubicBezTo>
                <a:cubicBezTo>
                  <a:pt x="11490050" y="6477015"/>
                  <a:pt x="11488886" y="6475778"/>
                  <a:pt x="11487822" y="6474456"/>
                </a:cubicBezTo>
                <a:cubicBezTo>
                  <a:pt x="11485619" y="6472073"/>
                  <a:pt x="11483783" y="6469870"/>
                  <a:pt x="11483424" y="6466386"/>
                </a:cubicBezTo>
                <a:cubicBezTo>
                  <a:pt x="11483203" y="6463735"/>
                  <a:pt x="11483448" y="6461064"/>
                  <a:pt x="11484150" y="6458497"/>
                </a:cubicBezTo>
                <a:lnTo>
                  <a:pt x="11482744" y="6457388"/>
                </a:lnTo>
                <a:cubicBezTo>
                  <a:pt x="11481268" y="6460169"/>
                  <a:pt x="11479620" y="6462887"/>
                  <a:pt x="11478339" y="6465637"/>
                </a:cubicBezTo>
                <a:cubicBezTo>
                  <a:pt x="11479828" y="6467843"/>
                  <a:pt x="11481484" y="6469931"/>
                  <a:pt x="11483291" y="6471886"/>
                </a:cubicBezTo>
                <a:cubicBezTo>
                  <a:pt x="11487142" y="6476104"/>
                  <a:pt x="11491180" y="6479775"/>
                  <a:pt x="11494844" y="6483993"/>
                </a:cubicBezTo>
                <a:cubicBezTo>
                  <a:pt x="11496125" y="6485641"/>
                  <a:pt x="11497601" y="6487297"/>
                  <a:pt x="11498882" y="6488945"/>
                </a:cubicBezTo>
                <a:lnTo>
                  <a:pt x="11500163" y="6487844"/>
                </a:lnTo>
                <a:cubicBezTo>
                  <a:pt x="11499062" y="6486555"/>
                  <a:pt x="11497414" y="6484727"/>
                  <a:pt x="11497601" y="6482892"/>
                </a:cubicBezTo>
                <a:cubicBezTo>
                  <a:pt x="11497601" y="6481056"/>
                  <a:pt x="11500351" y="6478674"/>
                  <a:pt x="11501640" y="6477572"/>
                </a:cubicBezTo>
                <a:cubicBezTo>
                  <a:pt x="11516122" y="6464731"/>
                  <a:pt x="11512271" y="6468035"/>
                  <a:pt x="11521449" y="6459958"/>
                </a:cubicBezTo>
                <a:cubicBezTo>
                  <a:pt x="11522402" y="6459224"/>
                  <a:pt x="11523464" y="6458122"/>
                  <a:pt x="11524745" y="6458122"/>
                </a:cubicBezTo>
                <a:cubicBezTo>
                  <a:pt x="11526370" y="6458122"/>
                  <a:pt x="11528932" y="6460512"/>
                  <a:pt x="11530213" y="6461614"/>
                </a:cubicBezTo>
                <a:lnTo>
                  <a:pt x="11531689" y="6460333"/>
                </a:lnTo>
                <a:close/>
                <a:moveTo>
                  <a:pt x="11854565" y="6436696"/>
                </a:moveTo>
                <a:lnTo>
                  <a:pt x="11842067" y="6449545"/>
                </a:lnTo>
                <a:lnTo>
                  <a:pt x="11843356" y="6450818"/>
                </a:lnTo>
                <a:cubicBezTo>
                  <a:pt x="11844817" y="6449530"/>
                  <a:pt x="11847754" y="6447139"/>
                  <a:pt x="11849956" y="6447694"/>
                </a:cubicBezTo>
                <a:cubicBezTo>
                  <a:pt x="11851980" y="6448241"/>
                  <a:pt x="11855456" y="6451537"/>
                  <a:pt x="11856924" y="6453006"/>
                </a:cubicBezTo>
                <a:lnTo>
                  <a:pt x="11872336" y="6467847"/>
                </a:lnTo>
                <a:lnTo>
                  <a:pt x="11872890" y="6468401"/>
                </a:lnTo>
                <a:cubicBezTo>
                  <a:pt x="11864446" y="6468401"/>
                  <a:pt x="11856002" y="6468034"/>
                  <a:pt x="11847566" y="6467847"/>
                </a:cubicBezTo>
                <a:cubicBezTo>
                  <a:pt x="11843356" y="6467675"/>
                  <a:pt x="11839130" y="6467675"/>
                  <a:pt x="11834920" y="6467488"/>
                </a:cubicBezTo>
                <a:cubicBezTo>
                  <a:pt x="11832405" y="6467545"/>
                  <a:pt x="11829889" y="6467422"/>
                  <a:pt x="11827398" y="6467120"/>
                </a:cubicBezTo>
                <a:cubicBezTo>
                  <a:pt x="11826281" y="6466958"/>
                  <a:pt x="11825171" y="6466713"/>
                  <a:pt x="11824094" y="6466386"/>
                </a:cubicBezTo>
                <a:lnTo>
                  <a:pt x="11823172" y="6468401"/>
                </a:lnTo>
                <a:cubicBezTo>
                  <a:pt x="11825203" y="6469960"/>
                  <a:pt x="11827101" y="6471676"/>
                  <a:pt x="11828858" y="6473533"/>
                </a:cubicBezTo>
                <a:cubicBezTo>
                  <a:pt x="11834365" y="6478861"/>
                  <a:pt x="11839864" y="6484578"/>
                  <a:pt x="11845192" y="6490046"/>
                </a:cubicBezTo>
                <a:cubicBezTo>
                  <a:pt x="11846434" y="6491187"/>
                  <a:pt x="11850292" y="6495186"/>
                  <a:pt x="11850659" y="6496655"/>
                </a:cubicBezTo>
                <a:lnTo>
                  <a:pt x="11850714" y="6496686"/>
                </a:lnTo>
                <a:cubicBezTo>
                  <a:pt x="11851261" y="6499248"/>
                  <a:pt x="11849980" y="6501263"/>
                  <a:pt x="11847965" y="6502740"/>
                </a:cubicBezTo>
                <a:lnTo>
                  <a:pt x="11849254" y="6504021"/>
                </a:lnTo>
                <a:lnTo>
                  <a:pt x="11861900" y="6490999"/>
                </a:lnTo>
                <a:lnTo>
                  <a:pt x="11860619" y="6489710"/>
                </a:lnTo>
                <a:cubicBezTo>
                  <a:pt x="11854565" y="6495397"/>
                  <a:pt x="11852511" y="6493202"/>
                  <a:pt x="11847043" y="6487875"/>
                </a:cubicBezTo>
                <a:lnTo>
                  <a:pt x="11832741" y="6474119"/>
                </a:lnTo>
                <a:lnTo>
                  <a:pt x="11859338" y="6474666"/>
                </a:lnTo>
                <a:lnTo>
                  <a:pt x="11873086" y="6475221"/>
                </a:lnTo>
                <a:cubicBezTo>
                  <a:pt x="11874382" y="6475161"/>
                  <a:pt x="11875679" y="6475284"/>
                  <a:pt x="11876944" y="6475588"/>
                </a:cubicBezTo>
                <a:lnTo>
                  <a:pt x="11885380" y="6466777"/>
                </a:lnTo>
                <a:lnTo>
                  <a:pt x="11884099" y="6465496"/>
                </a:lnTo>
                <a:cubicBezTo>
                  <a:pt x="11879881" y="6469167"/>
                  <a:pt x="11877499" y="6469714"/>
                  <a:pt x="11873273" y="6465683"/>
                </a:cubicBezTo>
                <a:cubicBezTo>
                  <a:pt x="11868321" y="6460731"/>
                  <a:pt x="11863548" y="6455591"/>
                  <a:pt x="11858783" y="6450639"/>
                </a:cubicBezTo>
                <a:cubicBezTo>
                  <a:pt x="11857315" y="6449139"/>
                  <a:pt x="11853284" y="6445694"/>
                  <a:pt x="11852917" y="6443671"/>
                </a:cubicBezTo>
                <a:cubicBezTo>
                  <a:pt x="11852550" y="6441648"/>
                  <a:pt x="11854753" y="6439445"/>
                  <a:pt x="11855854" y="6437985"/>
                </a:cubicBezTo>
                <a:close/>
                <a:moveTo>
                  <a:pt x="11483596" y="6391336"/>
                </a:moveTo>
                <a:lnTo>
                  <a:pt x="11481940" y="6392257"/>
                </a:lnTo>
                <a:cubicBezTo>
                  <a:pt x="11484518" y="6398702"/>
                  <a:pt x="11483776" y="6398702"/>
                  <a:pt x="11477909" y="6401631"/>
                </a:cubicBezTo>
                <a:cubicBezTo>
                  <a:pt x="11471863" y="6404560"/>
                  <a:pt x="11465989" y="6407685"/>
                  <a:pt x="11459944" y="6410614"/>
                </a:cubicBezTo>
                <a:cubicBezTo>
                  <a:pt x="11458467" y="6411348"/>
                  <a:pt x="11452234" y="6414652"/>
                  <a:pt x="11450953" y="6414473"/>
                </a:cubicBezTo>
                <a:lnTo>
                  <a:pt x="11450937" y="6414457"/>
                </a:lnTo>
                <a:cubicBezTo>
                  <a:pt x="11448734" y="6414269"/>
                  <a:pt x="11447625" y="6411332"/>
                  <a:pt x="11446352" y="6409497"/>
                </a:cubicBezTo>
                <a:lnTo>
                  <a:pt x="11444704" y="6410419"/>
                </a:lnTo>
                <a:lnTo>
                  <a:pt x="11453296" y="6427845"/>
                </a:lnTo>
                <a:lnTo>
                  <a:pt x="11454952" y="6426931"/>
                </a:lnTo>
                <a:cubicBezTo>
                  <a:pt x="11453476" y="6423081"/>
                  <a:pt x="11452015" y="6421385"/>
                  <a:pt x="11456600" y="6419042"/>
                </a:cubicBezTo>
                <a:cubicBezTo>
                  <a:pt x="11457881" y="6418495"/>
                  <a:pt x="11459162" y="6417941"/>
                  <a:pt x="11460264" y="6417394"/>
                </a:cubicBezTo>
                <a:cubicBezTo>
                  <a:pt x="11467052" y="6414082"/>
                  <a:pt x="11474027" y="6410786"/>
                  <a:pt x="11480807" y="6407482"/>
                </a:cubicBezTo>
                <a:cubicBezTo>
                  <a:pt x="11486314" y="6404732"/>
                  <a:pt x="11487236" y="6403435"/>
                  <a:pt x="11490532" y="6409684"/>
                </a:cubicBezTo>
                <a:lnTo>
                  <a:pt x="11492188" y="6408770"/>
                </a:lnTo>
                <a:close/>
                <a:moveTo>
                  <a:pt x="11891999" y="6383996"/>
                </a:moveTo>
                <a:cubicBezTo>
                  <a:pt x="11896791" y="6383101"/>
                  <a:pt x="11902111" y="6383927"/>
                  <a:pt x="11906423" y="6385853"/>
                </a:cubicBezTo>
                <a:cubicBezTo>
                  <a:pt x="11914312" y="6389336"/>
                  <a:pt x="11922561" y="6397960"/>
                  <a:pt x="11918538" y="6407138"/>
                </a:cubicBezTo>
                <a:cubicBezTo>
                  <a:pt x="11916328" y="6412083"/>
                  <a:pt x="11912110" y="6414286"/>
                  <a:pt x="11906978" y="6415207"/>
                </a:cubicBezTo>
                <a:cubicBezTo>
                  <a:pt x="11903127" y="6415934"/>
                  <a:pt x="11896886" y="6414832"/>
                  <a:pt x="11893402" y="6413372"/>
                </a:cubicBezTo>
                <a:cubicBezTo>
                  <a:pt x="11888816" y="6411349"/>
                  <a:pt x="11883677" y="6408419"/>
                  <a:pt x="11881294" y="6403834"/>
                </a:cubicBezTo>
                <a:cubicBezTo>
                  <a:pt x="11879638" y="6400530"/>
                  <a:pt x="11879092" y="6395937"/>
                  <a:pt x="11880740" y="6392461"/>
                </a:cubicBezTo>
                <a:cubicBezTo>
                  <a:pt x="11882942" y="6387505"/>
                  <a:pt x="11887207" y="6384890"/>
                  <a:pt x="11891999" y="6383996"/>
                </a:cubicBezTo>
                <a:close/>
                <a:moveTo>
                  <a:pt x="11908813" y="6378518"/>
                </a:moveTo>
                <a:cubicBezTo>
                  <a:pt x="11901471" y="6375393"/>
                  <a:pt x="11895964" y="6375393"/>
                  <a:pt x="11889004" y="6379440"/>
                </a:cubicBezTo>
                <a:cubicBezTo>
                  <a:pt x="11884411" y="6382002"/>
                  <a:pt x="11881482" y="6385689"/>
                  <a:pt x="11879279" y="6390438"/>
                </a:cubicBezTo>
                <a:cubicBezTo>
                  <a:pt x="11876522" y="6396859"/>
                  <a:pt x="11876709" y="6402733"/>
                  <a:pt x="11879092" y="6409146"/>
                </a:cubicBezTo>
                <a:cubicBezTo>
                  <a:pt x="11881224" y="6414215"/>
                  <a:pt x="11885137" y="6418329"/>
                  <a:pt x="11890098" y="6420706"/>
                </a:cubicBezTo>
                <a:cubicBezTo>
                  <a:pt x="11894691" y="6422722"/>
                  <a:pt x="11900190" y="6423643"/>
                  <a:pt x="11905142" y="6422175"/>
                </a:cubicBezTo>
                <a:cubicBezTo>
                  <a:pt x="11912110" y="6420160"/>
                  <a:pt x="11916859" y="6415754"/>
                  <a:pt x="11919811" y="6409146"/>
                </a:cubicBezTo>
                <a:cubicBezTo>
                  <a:pt x="11924951" y="6397601"/>
                  <a:pt x="11920733" y="6383642"/>
                  <a:pt x="11908813" y="6378518"/>
                </a:cubicBezTo>
                <a:close/>
                <a:moveTo>
                  <a:pt x="11897440" y="6319457"/>
                </a:moveTo>
                <a:lnTo>
                  <a:pt x="11895230" y="6338711"/>
                </a:lnTo>
                <a:lnTo>
                  <a:pt x="11897065" y="6338891"/>
                </a:lnTo>
                <a:cubicBezTo>
                  <a:pt x="11898354" y="6332103"/>
                  <a:pt x="11899089" y="6332478"/>
                  <a:pt x="11905502" y="6333204"/>
                </a:cubicBezTo>
                <a:lnTo>
                  <a:pt x="11925498" y="6335407"/>
                </a:lnTo>
                <a:cubicBezTo>
                  <a:pt x="11927146" y="6335595"/>
                  <a:pt x="11934309" y="6336329"/>
                  <a:pt x="11935223" y="6337055"/>
                </a:cubicBezTo>
                <a:lnTo>
                  <a:pt x="11935223" y="6337040"/>
                </a:lnTo>
                <a:cubicBezTo>
                  <a:pt x="11937059" y="6338524"/>
                  <a:pt x="11936325" y="6341641"/>
                  <a:pt x="11936137" y="6343289"/>
                </a:cubicBezTo>
                <a:lnTo>
                  <a:pt x="11937973" y="6343476"/>
                </a:lnTo>
                <a:lnTo>
                  <a:pt x="11940176" y="6324221"/>
                </a:lnTo>
                <a:lnTo>
                  <a:pt x="11938348" y="6324034"/>
                </a:lnTo>
                <a:cubicBezTo>
                  <a:pt x="11937426" y="6328252"/>
                  <a:pt x="11937785" y="6330455"/>
                  <a:pt x="11932661" y="6329908"/>
                </a:cubicBezTo>
                <a:lnTo>
                  <a:pt x="11928802" y="6329353"/>
                </a:lnTo>
                <a:cubicBezTo>
                  <a:pt x="11921460" y="6328440"/>
                  <a:pt x="11913766" y="6327518"/>
                  <a:pt x="11906244" y="6326604"/>
                </a:cubicBezTo>
                <a:cubicBezTo>
                  <a:pt x="11900190" y="6326057"/>
                  <a:pt x="11898714" y="6326604"/>
                  <a:pt x="11899268" y="6319628"/>
                </a:cubicBezTo>
                <a:close/>
                <a:moveTo>
                  <a:pt x="11422832" y="6318512"/>
                </a:moveTo>
                <a:lnTo>
                  <a:pt x="11421176" y="6318691"/>
                </a:lnTo>
                <a:lnTo>
                  <a:pt x="11423933" y="6336657"/>
                </a:lnTo>
                <a:lnTo>
                  <a:pt x="11425761" y="6336470"/>
                </a:lnTo>
                <a:cubicBezTo>
                  <a:pt x="11425035" y="6328213"/>
                  <a:pt x="11427972" y="6327846"/>
                  <a:pt x="11435486" y="6326753"/>
                </a:cubicBezTo>
                <a:lnTo>
                  <a:pt x="11455116" y="6323628"/>
                </a:lnTo>
                <a:cubicBezTo>
                  <a:pt x="11449796" y="6330596"/>
                  <a:pt x="11444250" y="6337571"/>
                  <a:pt x="11438782" y="6344547"/>
                </a:cubicBezTo>
                <a:cubicBezTo>
                  <a:pt x="11436056" y="6348210"/>
                  <a:pt x="11433119" y="6351694"/>
                  <a:pt x="11430190" y="6355185"/>
                </a:cubicBezTo>
                <a:cubicBezTo>
                  <a:pt x="11429384" y="6356148"/>
                  <a:pt x="11428526" y="6357066"/>
                  <a:pt x="11427620" y="6357935"/>
                </a:cubicBezTo>
                <a:lnTo>
                  <a:pt x="11429456" y="6370042"/>
                </a:lnTo>
                <a:lnTo>
                  <a:pt x="11431291" y="6369855"/>
                </a:lnTo>
                <a:cubicBezTo>
                  <a:pt x="11430924" y="6364567"/>
                  <a:pt x="11431846" y="6362184"/>
                  <a:pt x="11437704" y="6361263"/>
                </a:cubicBezTo>
                <a:cubicBezTo>
                  <a:pt x="11444492" y="6360161"/>
                  <a:pt x="11451468" y="6359614"/>
                  <a:pt x="11458443" y="6358700"/>
                </a:cubicBezTo>
                <a:cubicBezTo>
                  <a:pt x="11460451" y="6358513"/>
                  <a:pt x="11465778" y="6357404"/>
                  <a:pt x="11467614" y="6358326"/>
                </a:cubicBezTo>
                <a:cubicBezTo>
                  <a:pt x="11469449" y="6359247"/>
                  <a:pt x="11469816" y="6362184"/>
                  <a:pt x="11470363" y="6364012"/>
                </a:cubicBezTo>
                <a:lnTo>
                  <a:pt x="11472199" y="6363653"/>
                </a:lnTo>
                <a:lnTo>
                  <a:pt x="11469449" y="6346038"/>
                </a:lnTo>
                <a:lnTo>
                  <a:pt x="11467614" y="6346406"/>
                </a:lnTo>
                <a:cubicBezTo>
                  <a:pt x="11467614" y="6348616"/>
                  <a:pt x="11467981" y="6352280"/>
                  <a:pt x="11466137" y="6353740"/>
                </a:cubicBezTo>
                <a:cubicBezTo>
                  <a:pt x="11464489" y="6354850"/>
                  <a:pt x="11459724" y="6355576"/>
                  <a:pt x="11457701" y="6355951"/>
                </a:cubicBezTo>
                <a:lnTo>
                  <a:pt x="11436431" y="6359247"/>
                </a:lnTo>
                <a:lnTo>
                  <a:pt x="11435697" y="6359427"/>
                </a:lnTo>
                <a:cubicBezTo>
                  <a:pt x="11440829" y="6352639"/>
                  <a:pt x="11446156" y="6346038"/>
                  <a:pt x="11451468" y="6339438"/>
                </a:cubicBezTo>
                <a:cubicBezTo>
                  <a:pt x="11454038" y="6336142"/>
                  <a:pt x="11456787" y="6332830"/>
                  <a:pt x="11459357" y="6329533"/>
                </a:cubicBezTo>
                <a:cubicBezTo>
                  <a:pt x="11461005" y="6327518"/>
                  <a:pt x="11462653" y="6325495"/>
                  <a:pt x="11464309" y="6323659"/>
                </a:cubicBezTo>
                <a:cubicBezTo>
                  <a:pt x="11465083" y="6322834"/>
                  <a:pt x="11465945" y="6322095"/>
                  <a:pt x="11466879" y="6321457"/>
                </a:cubicBezTo>
                <a:lnTo>
                  <a:pt x="11465965" y="6319441"/>
                </a:lnTo>
                <a:cubicBezTo>
                  <a:pt x="11463499" y="6320123"/>
                  <a:pt x="11460984" y="6320614"/>
                  <a:pt x="11458443" y="6320910"/>
                </a:cubicBezTo>
                <a:cubicBezTo>
                  <a:pt x="11450741" y="6322019"/>
                  <a:pt x="11443032" y="6323112"/>
                  <a:pt x="11435330" y="6324034"/>
                </a:cubicBezTo>
                <a:cubicBezTo>
                  <a:pt x="11433713" y="6324214"/>
                  <a:pt x="11428198" y="6325136"/>
                  <a:pt x="11426737" y="6324401"/>
                </a:cubicBezTo>
                <a:lnTo>
                  <a:pt x="11426683" y="6324378"/>
                </a:lnTo>
                <a:cubicBezTo>
                  <a:pt x="11424293" y="6323276"/>
                  <a:pt x="11423558" y="6321074"/>
                  <a:pt x="11422832" y="6318512"/>
                </a:cubicBezTo>
                <a:close/>
                <a:moveTo>
                  <a:pt x="11449297" y="6256701"/>
                </a:moveTo>
                <a:lnTo>
                  <a:pt x="11447282" y="6267700"/>
                </a:lnTo>
                <a:cubicBezTo>
                  <a:pt x="11438845" y="6262755"/>
                  <a:pt x="11434260" y="6260005"/>
                  <a:pt x="11432237" y="6258717"/>
                </a:cubicBezTo>
                <a:cubicBezTo>
                  <a:pt x="11435908" y="6258162"/>
                  <a:pt x="11441611" y="6257615"/>
                  <a:pt x="11449297" y="6256701"/>
                </a:cubicBezTo>
                <a:close/>
                <a:moveTo>
                  <a:pt x="11924038" y="6243649"/>
                </a:moveTo>
                <a:cubicBezTo>
                  <a:pt x="11924038" y="6244383"/>
                  <a:pt x="11923851" y="6244938"/>
                  <a:pt x="11923851" y="6245672"/>
                </a:cubicBezTo>
                <a:cubicBezTo>
                  <a:pt x="11927701" y="6246617"/>
                  <a:pt x="11932474" y="6247687"/>
                  <a:pt x="11933388" y="6252085"/>
                </a:cubicBezTo>
                <a:cubicBezTo>
                  <a:pt x="11933575" y="6253186"/>
                  <a:pt x="11933755" y="6254288"/>
                  <a:pt x="11933943" y="6255389"/>
                </a:cubicBezTo>
                <a:cubicBezTo>
                  <a:pt x="11934302" y="6256857"/>
                  <a:pt x="11934489" y="6258146"/>
                  <a:pt x="11934677" y="6259427"/>
                </a:cubicBezTo>
                <a:lnTo>
                  <a:pt x="11921281" y="6261622"/>
                </a:lnTo>
                <a:cubicBezTo>
                  <a:pt x="11915594" y="6262544"/>
                  <a:pt x="11909728" y="6263458"/>
                  <a:pt x="11904041" y="6264380"/>
                </a:cubicBezTo>
                <a:cubicBezTo>
                  <a:pt x="11902573" y="6264747"/>
                  <a:pt x="11899456" y="6265114"/>
                  <a:pt x="11897980" y="6264559"/>
                </a:cubicBezTo>
                <a:cubicBezTo>
                  <a:pt x="11895972" y="6263645"/>
                  <a:pt x="11895785" y="6260708"/>
                  <a:pt x="11895230" y="6258873"/>
                </a:cubicBezTo>
                <a:lnTo>
                  <a:pt x="11893215" y="6259060"/>
                </a:lnTo>
                <a:lnTo>
                  <a:pt x="11896707" y="6280151"/>
                </a:lnTo>
                <a:lnTo>
                  <a:pt x="11898722" y="6279776"/>
                </a:lnTo>
                <a:cubicBezTo>
                  <a:pt x="11898386" y="6274675"/>
                  <a:pt x="11897980" y="6272097"/>
                  <a:pt x="11903854" y="6271183"/>
                </a:cubicBezTo>
                <a:cubicBezTo>
                  <a:pt x="11914493" y="6269535"/>
                  <a:pt x="11925319" y="6267879"/>
                  <a:pt x="11935950" y="6266223"/>
                </a:cubicBezTo>
                <a:cubicBezTo>
                  <a:pt x="11936138" y="6267324"/>
                  <a:pt x="11936325" y="6268246"/>
                  <a:pt x="11936512" y="6269348"/>
                </a:cubicBezTo>
                <a:cubicBezTo>
                  <a:pt x="11937059" y="6272308"/>
                  <a:pt x="11937614" y="6276159"/>
                  <a:pt x="11935778" y="6278721"/>
                </a:cubicBezTo>
                <a:lnTo>
                  <a:pt x="11929721" y="6281843"/>
                </a:lnTo>
                <a:lnTo>
                  <a:pt x="11929717" y="6281822"/>
                </a:lnTo>
                <a:lnTo>
                  <a:pt x="11929717" y="6281846"/>
                </a:lnTo>
                <a:lnTo>
                  <a:pt x="11929721" y="6281843"/>
                </a:lnTo>
                <a:lnTo>
                  <a:pt x="11930092" y="6283658"/>
                </a:lnTo>
                <a:cubicBezTo>
                  <a:pt x="11934302" y="6282963"/>
                  <a:pt x="11938340" y="6282408"/>
                  <a:pt x="11942379" y="6281314"/>
                </a:cubicBezTo>
                <a:lnTo>
                  <a:pt x="11942379" y="6280346"/>
                </a:lnTo>
                <a:cubicBezTo>
                  <a:pt x="11940723" y="6279416"/>
                  <a:pt x="11939988" y="6278682"/>
                  <a:pt x="11939629" y="6276667"/>
                </a:cubicBezTo>
                <a:lnTo>
                  <a:pt x="11935403" y="6250812"/>
                </a:lnTo>
                <a:cubicBezTo>
                  <a:pt x="11935036" y="6248796"/>
                  <a:pt x="11934856" y="6247132"/>
                  <a:pt x="11936692" y="6245672"/>
                </a:cubicBezTo>
                <a:lnTo>
                  <a:pt x="11936692" y="6244750"/>
                </a:lnTo>
                <a:close/>
                <a:moveTo>
                  <a:pt x="11471676" y="6242204"/>
                </a:moveTo>
                <a:cubicBezTo>
                  <a:pt x="11470754" y="6246055"/>
                  <a:pt x="11468552" y="6247343"/>
                  <a:pt x="11467645" y="6247531"/>
                </a:cubicBezTo>
                <a:cubicBezTo>
                  <a:pt x="11465443" y="6248078"/>
                  <a:pt x="11462693" y="6248624"/>
                  <a:pt x="11460123" y="6248992"/>
                </a:cubicBezTo>
                <a:cubicBezTo>
                  <a:pt x="11449117" y="6250468"/>
                  <a:pt x="11438658" y="6251741"/>
                  <a:pt x="11424348" y="6253389"/>
                </a:cubicBezTo>
                <a:lnTo>
                  <a:pt x="11424348" y="6253764"/>
                </a:lnTo>
                <a:cubicBezTo>
                  <a:pt x="11426183" y="6255412"/>
                  <a:pt x="11426926" y="6257248"/>
                  <a:pt x="11427839" y="6259451"/>
                </a:cubicBezTo>
                <a:cubicBezTo>
                  <a:pt x="11429416" y="6259755"/>
                  <a:pt x="11430912" y="6260380"/>
                  <a:pt x="11432237" y="6261286"/>
                </a:cubicBezTo>
                <a:cubicBezTo>
                  <a:pt x="11440673" y="6266606"/>
                  <a:pt x="11450984" y="6272839"/>
                  <a:pt x="11457733" y="6277612"/>
                </a:cubicBezTo>
                <a:cubicBezTo>
                  <a:pt x="11459624" y="6278857"/>
                  <a:pt x="11461350" y="6280334"/>
                  <a:pt x="11462873" y="6282010"/>
                </a:cubicBezTo>
                <a:cubicBezTo>
                  <a:pt x="11463607" y="6282752"/>
                  <a:pt x="11463795" y="6283486"/>
                  <a:pt x="11463420" y="6285681"/>
                </a:cubicBezTo>
                <a:lnTo>
                  <a:pt x="11465255" y="6286048"/>
                </a:lnTo>
                <a:lnTo>
                  <a:pt x="11468192" y="6270824"/>
                </a:lnTo>
                <a:lnTo>
                  <a:pt x="11466357" y="6270449"/>
                </a:lnTo>
                <a:cubicBezTo>
                  <a:pt x="11465630" y="6272472"/>
                  <a:pt x="11465255" y="6276136"/>
                  <a:pt x="11462506" y="6275776"/>
                </a:cubicBezTo>
                <a:cubicBezTo>
                  <a:pt x="11460612" y="6275279"/>
                  <a:pt x="11458815" y="6274471"/>
                  <a:pt x="11457186" y="6273386"/>
                </a:cubicBezTo>
                <a:cubicBezTo>
                  <a:pt x="11454616" y="6271925"/>
                  <a:pt x="11452046" y="6270449"/>
                  <a:pt x="11449297" y="6268801"/>
                </a:cubicBezTo>
                <a:lnTo>
                  <a:pt x="11451679" y="6256303"/>
                </a:lnTo>
                <a:cubicBezTo>
                  <a:pt x="11455905" y="6255756"/>
                  <a:pt x="11460123" y="6255209"/>
                  <a:pt x="11463052" y="6255030"/>
                </a:cubicBezTo>
                <a:cubicBezTo>
                  <a:pt x="11464288" y="6254808"/>
                  <a:pt x="11465561" y="6254932"/>
                  <a:pt x="11466732" y="6255389"/>
                </a:cubicBezTo>
                <a:cubicBezTo>
                  <a:pt x="11468747" y="6256858"/>
                  <a:pt x="11468380" y="6259427"/>
                  <a:pt x="11467825" y="6262177"/>
                </a:cubicBezTo>
                <a:lnTo>
                  <a:pt x="11469661" y="6262568"/>
                </a:lnTo>
                <a:lnTo>
                  <a:pt x="11473512" y="6242579"/>
                </a:lnTo>
                <a:close/>
                <a:moveTo>
                  <a:pt x="11900791" y="6164647"/>
                </a:moveTo>
                <a:lnTo>
                  <a:pt x="11899135" y="6165568"/>
                </a:lnTo>
                <a:cubicBezTo>
                  <a:pt x="11899690" y="6167037"/>
                  <a:pt x="11901338" y="6169786"/>
                  <a:pt x="11900791" y="6171255"/>
                </a:cubicBezTo>
                <a:cubicBezTo>
                  <a:pt x="11900010" y="6172911"/>
                  <a:pt x="11890488" y="6177676"/>
                  <a:pt x="11888293" y="6178769"/>
                </a:cubicBezTo>
                <a:cubicBezTo>
                  <a:pt x="11883341" y="6181347"/>
                  <a:pt x="11878576" y="6183729"/>
                  <a:pt x="11873803" y="6186292"/>
                </a:cubicBezTo>
                <a:cubicBezTo>
                  <a:pt x="11872515" y="6186846"/>
                  <a:pt x="11869578" y="6188682"/>
                  <a:pt x="11868117" y="6188494"/>
                </a:cubicBezTo>
                <a:cubicBezTo>
                  <a:pt x="11866281" y="6188135"/>
                  <a:pt x="11865180" y="6185565"/>
                  <a:pt x="11864266" y="6184284"/>
                </a:cubicBezTo>
                <a:lnTo>
                  <a:pt x="11862618" y="6185198"/>
                </a:lnTo>
                <a:cubicBezTo>
                  <a:pt x="11863891" y="6187393"/>
                  <a:pt x="11865180" y="6189822"/>
                  <a:pt x="11866469" y="6192166"/>
                </a:cubicBezTo>
                <a:cubicBezTo>
                  <a:pt x="11868117" y="6195282"/>
                  <a:pt x="11869765" y="6198594"/>
                  <a:pt x="11871413" y="6201891"/>
                </a:cubicBezTo>
                <a:lnTo>
                  <a:pt x="11873069" y="6200969"/>
                </a:lnTo>
                <a:cubicBezTo>
                  <a:pt x="11872343" y="6199321"/>
                  <a:pt x="11871234" y="6196751"/>
                  <a:pt x="11871968" y="6195103"/>
                </a:cubicBezTo>
                <a:cubicBezTo>
                  <a:pt x="11872515" y="6194001"/>
                  <a:pt x="11873803" y="6193454"/>
                  <a:pt x="11874717" y="6192908"/>
                </a:cubicBezTo>
                <a:lnTo>
                  <a:pt x="11886434" y="6186659"/>
                </a:lnTo>
                <a:cubicBezTo>
                  <a:pt x="11886778" y="6187123"/>
                  <a:pt x="11887083" y="6187614"/>
                  <a:pt x="11887348" y="6188127"/>
                </a:cubicBezTo>
                <a:cubicBezTo>
                  <a:pt x="11887348" y="6188307"/>
                  <a:pt x="11887528" y="6188487"/>
                  <a:pt x="11887528" y="6188674"/>
                </a:cubicBezTo>
                <a:cubicBezTo>
                  <a:pt x="11887707" y="6189775"/>
                  <a:pt x="11886606" y="6192158"/>
                  <a:pt x="11886247" y="6193259"/>
                </a:cubicBezTo>
                <a:cubicBezTo>
                  <a:pt x="11884599" y="6197665"/>
                  <a:pt x="11883122" y="6202070"/>
                  <a:pt x="11881474" y="6206468"/>
                </a:cubicBezTo>
                <a:cubicBezTo>
                  <a:pt x="11881107" y="6207382"/>
                  <a:pt x="11880748" y="6209585"/>
                  <a:pt x="11879646" y="6210131"/>
                </a:cubicBezTo>
                <a:cubicBezTo>
                  <a:pt x="11878357" y="6210858"/>
                  <a:pt x="11876889" y="6207733"/>
                  <a:pt x="11876522" y="6207007"/>
                </a:cubicBezTo>
                <a:lnTo>
                  <a:pt x="11874874" y="6207921"/>
                </a:lnTo>
                <a:cubicBezTo>
                  <a:pt x="11876522" y="6210491"/>
                  <a:pt x="11877998" y="6213420"/>
                  <a:pt x="11879459" y="6216177"/>
                </a:cubicBezTo>
                <a:lnTo>
                  <a:pt x="11879529" y="6216201"/>
                </a:lnTo>
                <a:cubicBezTo>
                  <a:pt x="11881052" y="6218716"/>
                  <a:pt x="11882224" y="6221429"/>
                  <a:pt x="11883013" y="6224262"/>
                </a:cubicBezTo>
                <a:lnTo>
                  <a:pt x="11884669" y="6223348"/>
                </a:lnTo>
                <a:cubicBezTo>
                  <a:pt x="11884130" y="6222269"/>
                  <a:pt x="11883857" y="6221072"/>
                  <a:pt x="11883888" y="6219864"/>
                </a:cubicBezTo>
                <a:cubicBezTo>
                  <a:pt x="11883888" y="6218404"/>
                  <a:pt x="11885177" y="6214553"/>
                  <a:pt x="11885723" y="6213076"/>
                </a:cubicBezTo>
                <a:cubicBezTo>
                  <a:pt x="11887192" y="6209046"/>
                  <a:pt x="11888481" y="6205007"/>
                  <a:pt x="11889941" y="6200969"/>
                </a:cubicBezTo>
                <a:cubicBezTo>
                  <a:pt x="11891051" y="6198040"/>
                  <a:pt x="11892152" y="6194915"/>
                  <a:pt x="11893066" y="6191978"/>
                </a:cubicBezTo>
                <a:cubicBezTo>
                  <a:pt x="11896034" y="6192720"/>
                  <a:pt x="11898753" y="6193267"/>
                  <a:pt x="11901502" y="6194001"/>
                </a:cubicBezTo>
                <a:cubicBezTo>
                  <a:pt x="11904252" y="6194736"/>
                  <a:pt x="11907189" y="6195282"/>
                  <a:pt x="11909938" y="6196204"/>
                </a:cubicBezTo>
                <a:cubicBezTo>
                  <a:pt x="11915258" y="6197852"/>
                  <a:pt x="11915625" y="6197673"/>
                  <a:pt x="11918749" y="6202625"/>
                </a:cubicBezTo>
                <a:lnTo>
                  <a:pt x="11920397" y="6201703"/>
                </a:lnTo>
                <a:lnTo>
                  <a:pt x="11912321" y="6186666"/>
                </a:lnTo>
                <a:lnTo>
                  <a:pt x="11910672" y="6187580"/>
                </a:lnTo>
                <a:cubicBezTo>
                  <a:pt x="11911227" y="6188869"/>
                  <a:pt x="11912875" y="6191806"/>
                  <a:pt x="11911227" y="6192720"/>
                </a:cubicBezTo>
                <a:cubicBezTo>
                  <a:pt x="11909048" y="6193822"/>
                  <a:pt x="11899135" y="6191064"/>
                  <a:pt x="11896386" y="6190330"/>
                </a:cubicBezTo>
                <a:cubicBezTo>
                  <a:pt x="11893636" y="6189596"/>
                  <a:pt x="11889965" y="6189049"/>
                  <a:pt x="11888504" y="6186292"/>
                </a:cubicBezTo>
                <a:lnTo>
                  <a:pt x="11888317" y="6185932"/>
                </a:lnTo>
                <a:lnTo>
                  <a:pt x="11896573" y="6181527"/>
                </a:lnTo>
                <a:lnTo>
                  <a:pt x="11899135" y="6180246"/>
                </a:lnTo>
                <a:cubicBezTo>
                  <a:pt x="11900424" y="6179511"/>
                  <a:pt x="11903549" y="6177496"/>
                  <a:pt x="11905009" y="6178223"/>
                </a:cubicBezTo>
                <a:cubicBezTo>
                  <a:pt x="11906658" y="6178957"/>
                  <a:pt x="11907400" y="6181160"/>
                  <a:pt x="11908313" y="6182628"/>
                </a:cubicBezTo>
                <a:lnTo>
                  <a:pt x="11909962" y="6181706"/>
                </a:lnTo>
                <a:close/>
                <a:moveTo>
                  <a:pt x="11471690" y="6150266"/>
                </a:moveTo>
                <a:lnTo>
                  <a:pt x="11462512" y="6165888"/>
                </a:lnTo>
                <a:lnTo>
                  <a:pt x="11463980" y="6166810"/>
                </a:lnTo>
                <a:cubicBezTo>
                  <a:pt x="11468566" y="6159647"/>
                  <a:pt x="11470948" y="6161483"/>
                  <a:pt x="11477548" y="6165334"/>
                </a:cubicBezTo>
                <a:lnTo>
                  <a:pt x="11494608" y="6175433"/>
                </a:lnTo>
                <a:cubicBezTo>
                  <a:pt x="11486000" y="6177441"/>
                  <a:pt x="11477345" y="6179456"/>
                  <a:pt x="11468753" y="6181292"/>
                </a:cubicBezTo>
                <a:cubicBezTo>
                  <a:pt x="11464347" y="6182214"/>
                  <a:pt x="11459762" y="6183135"/>
                  <a:pt x="11455365" y="6184049"/>
                </a:cubicBezTo>
                <a:cubicBezTo>
                  <a:pt x="11454110" y="6184410"/>
                  <a:pt x="11452811" y="6184594"/>
                  <a:pt x="11451506" y="6184596"/>
                </a:cubicBezTo>
                <a:lnTo>
                  <a:pt x="11445257" y="6195055"/>
                </a:lnTo>
                <a:lnTo>
                  <a:pt x="11446733" y="6195969"/>
                </a:lnTo>
                <a:cubicBezTo>
                  <a:pt x="11449850" y="6191571"/>
                  <a:pt x="11452045" y="6190470"/>
                  <a:pt x="11457185" y="6193407"/>
                </a:cubicBezTo>
                <a:cubicBezTo>
                  <a:pt x="11463074" y="6196891"/>
                  <a:pt x="11468925" y="6200929"/>
                  <a:pt x="11474791" y="6204593"/>
                </a:cubicBezTo>
                <a:cubicBezTo>
                  <a:pt x="11476447" y="6205694"/>
                  <a:pt x="11481220" y="6208264"/>
                  <a:pt x="11482134" y="6210100"/>
                </a:cubicBezTo>
                <a:cubicBezTo>
                  <a:pt x="11483055" y="6212123"/>
                  <a:pt x="11481399" y="6214505"/>
                  <a:pt x="11480665" y="6216349"/>
                </a:cubicBezTo>
                <a:lnTo>
                  <a:pt x="11482313" y="6217263"/>
                </a:lnTo>
                <a:lnTo>
                  <a:pt x="11491491" y="6201867"/>
                </a:lnTo>
                <a:lnTo>
                  <a:pt x="11489835" y="6200953"/>
                </a:lnTo>
                <a:cubicBezTo>
                  <a:pt x="11488554" y="6202413"/>
                  <a:pt x="11486539" y="6205538"/>
                  <a:pt x="11484149" y="6205538"/>
                </a:cubicBezTo>
                <a:cubicBezTo>
                  <a:pt x="11482313" y="6205350"/>
                  <a:pt x="11478095" y="6202968"/>
                  <a:pt x="11476267" y="6201867"/>
                </a:cubicBezTo>
                <a:cubicBezTo>
                  <a:pt x="11470026" y="6198375"/>
                  <a:pt x="11463980" y="6194712"/>
                  <a:pt x="11457731" y="6191040"/>
                </a:cubicBezTo>
                <a:lnTo>
                  <a:pt x="11457185" y="6190681"/>
                </a:lnTo>
                <a:cubicBezTo>
                  <a:pt x="11465441" y="6188845"/>
                  <a:pt x="11473690" y="6187189"/>
                  <a:pt x="11481954" y="6185354"/>
                </a:cubicBezTo>
                <a:cubicBezTo>
                  <a:pt x="11485992" y="6184440"/>
                  <a:pt x="11490203" y="6183706"/>
                  <a:pt x="11494241" y="6182792"/>
                </a:cubicBezTo>
                <a:cubicBezTo>
                  <a:pt x="11496811" y="6182237"/>
                  <a:pt x="11499193" y="6181870"/>
                  <a:pt x="11501763" y="6181503"/>
                </a:cubicBezTo>
                <a:cubicBezTo>
                  <a:pt x="11502844" y="6181256"/>
                  <a:pt x="11503958" y="6181193"/>
                  <a:pt x="11505060" y="6181315"/>
                </a:cubicBezTo>
                <a:lnTo>
                  <a:pt x="11505614" y="6179120"/>
                </a:lnTo>
                <a:cubicBezTo>
                  <a:pt x="11503224" y="6178019"/>
                  <a:pt x="11501029" y="6176730"/>
                  <a:pt x="11498826" y="6175457"/>
                </a:cubicBezTo>
                <a:cubicBezTo>
                  <a:pt x="11492226" y="6171418"/>
                  <a:pt x="11485617" y="6167380"/>
                  <a:pt x="11479017" y="6163162"/>
                </a:cubicBezTo>
                <a:cubicBezTo>
                  <a:pt x="11477697" y="6162248"/>
                  <a:pt x="11472955" y="6159491"/>
                  <a:pt x="11472229" y="6158022"/>
                </a:cubicBezTo>
                <a:lnTo>
                  <a:pt x="11472237" y="6157968"/>
                </a:lnTo>
                <a:cubicBezTo>
                  <a:pt x="11471135" y="6155593"/>
                  <a:pt x="11471862" y="6153382"/>
                  <a:pt x="11473151" y="6151180"/>
                </a:cubicBezTo>
                <a:close/>
                <a:moveTo>
                  <a:pt x="11728859" y="6120404"/>
                </a:moveTo>
                <a:cubicBezTo>
                  <a:pt x="11728859" y="6120404"/>
                  <a:pt x="11680796" y="6133425"/>
                  <a:pt x="11653644" y="6168458"/>
                </a:cubicBezTo>
                <a:cubicBezTo>
                  <a:pt x="11626688" y="6203507"/>
                  <a:pt x="11612550" y="6273574"/>
                  <a:pt x="11612550" y="6273574"/>
                </a:cubicBezTo>
                <a:lnTo>
                  <a:pt x="11592569" y="6274496"/>
                </a:lnTo>
                <a:cubicBezTo>
                  <a:pt x="11587966" y="6279570"/>
                  <a:pt x="11582930" y="6284233"/>
                  <a:pt x="11577516" y="6288431"/>
                </a:cubicBezTo>
                <a:cubicBezTo>
                  <a:pt x="11568533" y="6295406"/>
                  <a:pt x="11550560" y="6305491"/>
                  <a:pt x="11550560" y="6305491"/>
                </a:cubicBezTo>
                <a:cubicBezTo>
                  <a:pt x="11550560" y="6305491"/>
                  <a:pt x="11557160" y="6308428"/>
                  <a:pt x="11576235" y="6307693"/>
                </a:cubicBezTo>
                <a:cubicBezTo>
                  <a:pt x="11595677" y="6306967"/>
                  <a:pt x="11607605" y="6305491"/>
                  <a:pt x="11607605" y="6305491"/>
                </a:cubicBezTo>
                <a:cubicBezTo>
                  <a:pt x="11607605" y="6305491"/>
                  <a:pt x="11601551" y="6429689"/>
                  <a:pt x="11594576" y="6468745"/>
                </a:cubicBezTo>
                <a:cubicBezTo>
                  <a:pt x="11587601" y="6507801"/>
                  <a:pt x="11576610" y="6539913"/>
                  <a:pt x="11571470" y="6544874"/>
                </a:cubicBezTo>
                <a:cubicBezTo>
                  <a:pt x="11566510" y="6549826"/>
                  <a:pt x="11537351" y="6556973"/>
                  <a:pt x="11508364" y="6553864"/>
                </a:cubicBezTo>
                <a:cubicBezTo>
                  <a:pt x="11479384" y="6550927"/>
                  <a:pt x="11440859" y="6537164"/>
                  <a:pt x="11417191" y="6523400"/>
                </a:cubicBezTo>
                <a:cubicBezTo>
                  <a:pt x="11399952" y="6513308"/>
                  <a:pt x="11392648" y="6505091"/>
                  <a:pt x="11388946" y="6497014"/>
                </a:cubicBezTo>
                <a:cubicBezTo>
                  <a:pt x="11384907" y="6488031"/>
                  <a:pt x="11390235" y="6483805"/>
                  <a:pt x="11390235" y="6483805"/>
                </a:cubicBezTo>
                <a:lnTo>
                  <a:pt x="11386399" y="6482157"/>
                </a:lnTo>
                <a:cubicBezTo>
                  <a:pt x="11386399" y="6482157"/>
                  <a:pt x="11383275" y="6484907"/>
                  <a:pt x="11380338" y="6490750"/>
                </a:cubicBezTo>
                <a:cubicBezTo>
                  <a:pt x="11372277" y="6506372"/>
                  <a:pt x="11370613" y="6518261"/>
                  <a:pt x="11372277" y="6530743"/>
                </a:cubicBezTo>
                <a:cubicBezTo>
                  <a:pt x="11373550" y="6540827"/>
                  <a:pt x="11396296" y="6566878"/>
                  <a:pt x="11431329" y="6577884"/>
                </a:cubicBezTo>
                <a:cubicBezTo>
                  <a:pt x="11466363" y="6588890"/>
                  <a:pt x="11493522" y="6593834"/>
                  <a:pt x="11512418" y="6589983"/>
                </a:cubicBezTo>
                <a:cubicBezTo>
                  <a:pt x="11531477" y="6585953"/>
                  <a:pt x="11594576" y="6550021"/>
                  <a:pt x="11610581" y="6527837"/>
                </a:cubicBezTo>
                <a:cubicBezTo>
                  <a:pt x="11626540" y="6505817"/>
                  <a:pt x="11636624" y="6485829"/>
                  <a:pt x="11641576" y="6464730"/>
                </a:cubicBezTo>
                <a:cubicBezTo>
                  <a:pt x="11646528" y="6443632"/>
                  <a:pt x="11659542" y="6295422"/>
                  <a:pt x="11659542" y="6295422"/>
                </a:cubicBezTo>
                <a:lnTo>
                  <a:pt x="11699528" y="6285330"/>
                </a:lnTo>
                <a:cubicBezTo>
                  <a:pt x="11699528" y="6285330"/>
                  <a:pt x="11688529" y="6331416"/>
                  <a:pt x="11684491" y="6366410"/>
                </a:cubicBezTo>
                <a:cubicBezTo>
                  <a:pt x="11680453" y="6401405"/>
                  <a:pt x="11679539" y="6443640"/>
                  <a:pt x="11679539" y="6443640"/>
                </a:cubicBezTo>
                <a:cubicBezTo>
                  <a:pt x="11679539" y="6443640"/>
                  <a:pt x="11684491" y="6438688"/>
                  <a:pt x="11702652" y="6428588"/>
                </a:cubicBezTo>
                <a:cubicBezTo>
                  <a:pt x="11723742" y="6416871"/>
                  <a:pt x="11737685" y="6411528"/>
                  <a:pt x="11737685" y="6411528"/>
                </a:cubicBezTo>
                <a:cubicBezTo>
                  <a:pt x="11737685" y="6411528"/>
                  <a:pt x="11735670" y="6393562"/>
                  <a:pt x="11738607" y="6360357"/>
                </a:cubicBezTo>
                <a:cubicBezTo>
                  <a:pt x="11741536" y="6327339"/>
                  <a:pt x="11758596" y="6254124"/>
                  <a:pt x="11758596" y="6254124"/>
                </a:cubicBezTo>
                <a:lnTo>
                  <a:pt x="11663369" y="6270098"/>
                </a:lnTo>
                <a:cubicBezTo>
                  <a:pt x="11663369" y="6270098"/>
                  <a:pt x="11672360" y="6207007"/>
                  <a:pt x="11686483" y="6179847"/>
                </a:cubicBezTo>
                <a:cubicBezTo>
                  <a:pt x="11700410" y="6152891"/>
                  <a:pt x="11703535" y="6147743"/>
                  <a:pt x="11711612" y="6139869"/>
                </a:cubicBezTo>
                <a:cubicBezTo>
                  <a:pt x="11719688" y="6131792"/>
                  <a:pt x="11729577" y="6123903"/>
                  <a:pt x="11729577" y="6123903"/>
                </a:cubicBezTo>
                <a:close/>
                <a:moveTo>
                  <a:pt x="11846988" y="6103524"/>
                </a:moveTo>
                <a:lnTo>
                  <a:pt x="11845699" y="6104813"/>
                </a:lnTo>
                <a:cubicBezTo>
                  <a:pt x="11848995" y="6108109"/>
                  <a:pt x="11850097" y="6109210"/>
                  <a:pt x="11846433" y="6113069"/>
                </a:cubicBezTo>
                <a:cubicBezTo>
                  <a:pt x="11840356" y="6119279"/>
                  <a:pt x="11834513" y="6125528"/>
                  <a:pt x="11828639" y="6131777"/>
                </a:cubicBezTo>
                <a:cubicBezTo>
                  <a:pt x="11827350" y="6133058"/>
                  <a:pt x="11824593" y="6136011"/>
                  <a:pt x="11822765" y="6136370"/>
                </a:cubicBezTo>
                <a:cubicBezTo>
                  <a:pt x="11820937" y="6136729"/>
                  <a:pt x="11817625" y="6133433"/>
                  <a:pt x="11816352" y="6132144"/>
                </a:cubicBezTo>
                <a:lnTo>
                  <a:pt x="11815977" y="6131777"/>
                </a:lnTo>
                <a:lnTo>
                  <a:pt x="11814704" y="6133058"/>
                </a:lnTo>
                <a:cubicBezTo>
                  <a:pt x="11817078" y="6135097"/>
                  <a:pt x="11819281" y="6137299"/>
                  <a:pt x="11821484" y="6139307"/>
                </a:cubicBezTo>
                <a:lnTo>
                  <a:pt x="11824609" y="6142244"/>
                </a:lnTo>
                <a:lnTo>
                  <a:pt x="11841810" y="6158712"/>
                </a:lnTo>
                <a:lnTo>
                  <a:pt x="11841778" y="6158741"/>
                </a:lnTo>
                <a:lnTo>
                  <a:pt x="11841856" y="6158757"/>
                </a:lnTo>
                <a:lnTo>
                  <a:pt x="11841810" y="6158712"/>
                </a:lnTo>
                <a:lnTo>
                  <a:pt x="11850948" y="6150493"/>
                </a:lnTo>
                <a:lnTo>
                  <a:pt x="11850026" y="6149391"/>
                </a:lnTo>
                <a:cubicBezTo>
                  <a:pt x="11847089" y="6150852"/>
                  <a:pt x="11841590" y="6153055"/>
                  <a:pt x="11838106" y="6151594"/>
                </a:cubicBezTo>
                <a:cubicBezTo>
                  <a:pt x="11836372" y="6150724"/>
                  <a:pt x="11834763" y="6149611"/>
                  <a:pt x="11833341" y="6148290"/>
                </a:cubicBezTo>
                <a:cubicBezTo>
                  <a:pt x="11832420" y="6147368"/>
                  <a:pt x="11827467" y="6142603"/>
                  <a:pt x="11827655" y="6141681"/>
                </a:cubicBezTo>
                <a:cubicBezTo>
                  <a:pt x="11827835" y="6141314"/>
                  <a:pt x="11831686" y="6137096"/>
                  <a:pt x="11832232" y="6136542"/>
                </a:cubicBezTo>
                <a:lnTo>
                  <a:pt x="11838653" y="6129762"/>
                </a:lnTo>
                <a:cubicBezTo>
                  <a:pt x="11839028" y="6129582"/>
                  <a:pt x="11840262" y="6128106"/>
                  <a:pt x="11840489" y="6128106"/>
                </a:cubicBezTo>
                <a:cubicBezTo>
                  <a:pt x="11840715" y="6128106"/>
                  <a:pt x="11841082" y="6128481"/>
                  <a:pt x="11841270" y="6128660"/>
                </a:cubicBezTo>
                <a:cubicBezTo>
                  <a:pt x="11842918" y="6130129"/>
                  <a:pt x="11847128" y="6133792"/>
                  <a:pt x="11847128" y="6135815"/>
                </a:cubicBezTo>
                <a:cubicBezTo>
                  <a:pt x="11847128" y="6137643"/>
                  <a:pt x="11845886" y="6139119"/>
                  <a:pt x="11844785" y="6140580"/>
                </a:cubicBezTo>
                <a:lnTo>
                  <a:pt x="11846066" y="6141681"/>
                </a:lnTo>
                <a:lnTo>
                  <a:pt x="11856158" y="6131230"/>
                </a:lnTo>
                <a:lnTo>
                  <a:pt x="11854869" y="6130129"/>
                </a:lnTo>
                <a:cubicBezTo>
                  <a:pt x="11852487" y="6131957"/>
                  <a:pt x="11850659" y="6133605"/>
                  <a:pt x="11847534" y="6131777"/>
                </a:cubicBezTo>
                <a:cubicBezTo>
                  <a:pt x="11845722" y="6130573"/>
                  <a:pt x="11844051" y="6129158"/>
                  <a:pt x="11842574" y="6127559"/>
                </a:cubicBezTo>
                <a:lnTo>
                  <a:pt x="11841848" y="6126825"/>
                </a:lnTo>
                <a:lnTo>
                  <a:pt x="11842574" y="6126090"/>
                </a:lnTo>
                <a:cubicBezTo>
                  <a:pt x="11845886" y="6122794"/>
                  <a:pt x="11849183" y="6119482"/>
                  <a:pt x="11852487" y="6115998"/>
                </a:cubicBezTo>
                <a:cubicBezTo>
                  <a:pt x="11853127" y="6115179"/>
                  <a:pt x="11853861" y="6114439"/>
                  <a:pt x="11854682" y="6113795"/>
                </a:cubicBezTo>
                <a:cubicBezTo>
                  <a:pt x="11855424" y="6113795"/>
                  <a:pt x="11856705" y="6115272"/>
                  <a:pt x="11857259" y="6115631"/>
                </a:cubicBezTo>
                <a:cubicBezTo>
                  <a:pt x="11863493" y="6121529"/>
                  <a:pt x="11865875" y="6124653"/>
                  <a:pt x="11863672" y="6133245"/>
                </a:cubicBezTo>
                <a:lnTo>
                  <a:pt x="11865321" y="6133980"/>
                </a:lnTo>
                <a:cubicBezTo>
                  <a:pt x="11866852" y="6130819"/>
                  <a:pt x="11868203" y="6127572"/>
                  <a:pt x="11869359" y="6124255"/>
                </a:cubicBezTo>
                <a:lnTo>
                  <a:pt x="11866055" y="6120958"/>
                </a:lnTo>
                <a:cubicBezTo>
                  <a:pt x="11862212" y="6117287"/>
                  <a:pt x="11857986" y="6114170"/>
                  <a:pt x="11854135" y="6110499"/>
                </a:cubicBezTo>
                <a:cubicBezTo>
                  <a:pt x="11851752" y="6108296"/>
                  <a:pt x="11849331" y="6105914"/>
                  <a:pt x="11846988" y="6103524"/>
                </a:cubicBezTo>
                <a:close/>
                <a:moveTo>
                  <a:pt x="11519737" y="6101532"/>
                </a:moveTo>
                <a:cubicBezTo>
                  <a:pt x="11519541" y="6102126"/>
                  <a:pt x="11519154" y="6102639"/>
                  <a:pt x="11518636" y="6102992"/>
                </a:cubicBezTo>
                <a:cubicBezTo>
                  <a:pt x="11518269" y="6103180"/>
                  <a:pt x="11518081" y="6103367"/>
                  <a:pt x="11517722" y="6103539"/>
                </a:cubicBezTo>
                <a:cubicBezTo>
                  <a:pt x="11515519" y="6104828"/>
                  <a:pt x="11513137" y="6105929"/>
                  <a:pt x="11511122" y="6107578"/>
                </a:cubicBezTo>
                <a:cubicBezTo>
                  <a:pt x="11505974" y="6112163"/>
                  <a:pt x="11504326" y="6120458"/>
                  <a:pt x="11509099" y="6125926"/>
                </a:cubicBezTo>
                <a:cubicBezTo>
                  <a:pt x="11512770" y="6130136"/>
                  <a:pt x="11517910" y="6130511"/>
                  <a:pt x="11522854" y="6129222"/>
                </a:cubicBezTo>
                <a:cubicBezTo>
                  <a:pt x="11528174" y="6127941"/>
                  <a:pt x="11535149" y="6124825"/>
                  <a:pt x="11539547" y="6129777"/>
                </a:cubicBezTo>
                <a:cubicBezTo>
                  <a:pt x="11542574" y="6133313"/>
                  <a:pt x="11542166" y="6138634"/>
                  <a:pt x="11538633" y="6141666"/>
                </a:cubicBezTo>
                <a:cubicBezTo>
                  <a:pt x="11537516" y="6142513"/>
                  <a:pt x="11536282" y="6143195"/>
                  <a:pt x="11534969" y="6143689"/>
                </a:cubicBezTo>
                <a:cubicBezTo>
                  <a:pt x="11530775" y="6144970"/>
                  <a:pt x="11526924" y="6142580"/>
                  <a:pt x="11523252" y="6140752"/>
                </a:cubicBezTo>
                <a:lnTo>
                  <a:pt x="11522151" y="6142220"/>
                </a:lnTo>
                <a:cubicBezTo>
                  <a:pt x="11524842" y="6144918"/>
                  <a:pt x="11527713" y="6147432"/>
                  <a:pt x="11530743" y="6149743"/>
                </a:cubicBezTo>
                <a:cubicBezTo>
                  <a:pt x="11533493" y="6148118"/>
                  <a:pt x="11536430" y="6146470"/>
                  <a:pt x="11538820" y="6144275"/>
                </a:cubicBezTo>
                <a:cubicBezTo>
                  <a:pt x="11539758" y="6143573"/>
                  <a:pt x="11540618" y="6142772"/>
                  <a:pt x="11541382" y="6141884"/>
                </a:cubicBezTo>
                <a:lnTo>
                  <a:pt x="11541359" y="6141892"/>
                </a:lnTo>
                <a:cubicBezTo>
                  <a:pt x="11545585" y="6137120"/>
                  <a:pt x="11547233" y="6129418"/>
                  <a:pt x="11542648" y="6124458"/>
                </a:cubicBezTo>
                <a:cubicBezTo>
                  <a:pt x="11536594" y="6117498"/>
                  <a:pt x="11529619" y="6120607"/>
                  <a:pt x="11522096" y="6122263"/>
                </a:cubicBezTo>
                <a:cubicBezTo>
                  <a:pt x="11518613" y="6122997"/>
                  <a:pt x="11514027" y="6123919"/>
                  <a:pt x="11511278" y="6120794"/>
                </a:cubicBezTo>
                <a:cubicBezTo>
                  <a:pt x="11511175" y="6120683"/>
                  <a:pt x="11511076" y="6120569"/>
                  <a:pt x="11510979" y="6120452"/>
                </a:cubicBezTo>
                <a:cubicBezTo>
                  <a:pt x="11508371" y="6117274"/>
                  <a:pt x="11508834" y="6112584"/>
                  <a:pt x="11512012" y="6109976"/>
                </a:cubicBezTo>
                <a:cubicBezTo>
                  <a:pt x="11516410" y="6106125"/>
                  <a:pt x="11522096" y="6107773"/>
                  <a:pt x="11526682" y="6110155"/>
                </a:cubicBezTo>
                <a:lnTo>
                  <a:pt x="11527783" y="6108687"/>
                </a:lnTo>
                <a:lnTo>
                  <a:pt x="11522495" y="6103914"/>
                </a:lnTo>
                <a:cubicBezTo>
                  <a:pt x="11521672" y="6103015"/>
                  <a:pt x="11520747" y="6102215"/>
                  <a:pt x="11519737" y="6101532"/>
                </a:cubicBezTo>
                <a:close/>
                <a:moveTo>
                  <a:pt x="11576072" y="6067389"/>
                </a:moveTo>
                <a:lnTo>
                  <a:pt x="11558645" y="6075981"/>
                </a:lnTo>
                <a:lnTo>
                  <a:pt x="11559559" y="6077645"/>
                </a:lnTo>
                <a:cubicBezTo>
                  <a:pt x="11563410" y="6076168"/>
                  <a:pt x="11565058" y="6074520"/>
                  <a:pt x="11567448" y="6079293"/>
                </a:cubicBezTo>
                <a:cubicBezTo>
                  <a:pt x="11567995" y="6080574"/>
                  <a:pt x="11568549" y="6081855"/>
                  <a:pt x="11569096" y="6082956"/>
                </a:cubicBezTo>
                <a:cubicBezTo>
                  <a:pt x="11572400" y="6089744"/>
                  <a:pt x="11575705" y="6096720"/>
                  <a:pt x="11579009" y="6103500"/>
                </a:cubicBezTo>
                <a:cubicBezTo>
                  <a:pt x="11581758" y="6109007"/>
                  <a:pt x="11583055" y="6109929"/>
                  <a:pt x="11576806" y="6113225"/>
                </a:cubicBezTo>
                <a:lnTo>
                  <a:pt x="11577720" y="6114881"/>
                </a:lnTo>
                <a:lnTo>
                  <a:pt x="11595147" y="6106289"/>
                </a:lnTo>
                <a:lnTo>
                  <a:pt x="11594233" y="6104633"/>
                </a:lnTo>
                <a:cubicBezTo>
                  <a:pt x="11587789" y="6107210"/>
                  <a:pt x="11587789" y="6106468"/>
                  <a:pt x="11584859" y="6100602"/>
                </a:cubicBezTo>
                <a:cubicBezTo>
                  <a:pt x="11581930" y="6094556"/>
                  <a:pt x="11578806" y="6088682"/>
                  <a:pt x="11575869" y="6082636"/>
                </a:cubicBezTo>
                <a:cubicBezTo>
                  <a:pt x="11575142" y="6081160"/>
                  <a:pt x="11571830" y="6074926"/>
                  <a:pt x="11572018" y="6073645"/>
                </a:cubicBezTo>
                <a:lnTo>
                  <a:pt x="11572033" y="6073622"/>
                </a:lnTo>
                <a:cubicBezTo>
                  <a:pt x="11572221" y="6071599"/>
                  <a:pt x="11575337" y="6070310"/>
                  <a:pt x="11576986" y="6069037"/>
                </a:cubicBezTo>
                <a:close/>
                <a:moveTo>
                  <a:pt x="11780968" y="6064288"/>
                </a:moveTo>
                <a:lnTo>
                  <a:pt x="11780226" y="6065936"/>
                </a:lnTo>
                <a:cubicBezTo>
                  <a:pt x="11781515" y="6066850"/>
                  <a:pt x="11784077" y="6067951"/>
                  <a:pt x="11784444" y="6069615"/>
                </a:cubicBezTo>
                <a:cubicBezTo>
                  <a:pt x="11784772" y="6070888"/>
                  <a:pt x="11782975" y="6074013"/>
                  <a:pt x="11782429" y="6075301"/>
                </a:cubicBezTo>
                <a:lnTo>
                  <a:pt x="11771087" y="6098587"/>
                </a:lnTo>
                <a:cubicBezTo>
                  <a:pt x="11768337" y="6104273"/>
                  <a:pt x="11767416" y="6103359"/>
                  <a:pt x="11762276" y="6101524"/>
                </a:cubicBezTo>
                <a:lnTo>
                  <a:pt x="11761362" y="6103172"/>
                </a:lnTo>
                <a:cubicBezTo>
                  <a:pt x="11763385" y="6104094"/>
                  <a:pt x="11765400" y="6105008"/>
                  <a:pt x="11767236" y="6105929"/>
                </a:cubicBezTo>
                <a:cubicBezTo>
                  <a:pt x="11771274" y="6107757"/>
                  <a:pt x="11775125" y="6109780"/>
                  <a:pt x="11779156" y="6111796"/>
                </a:cubicBezTo>
                <a:lnTo>
                  <a:pt x="11780077" y="6110147"/>
                </a:lnTo>
                <a:cubicBezTo>
                  <a:pt x="11778609" y="6109413"/>
                  <a:pt x="11775672" y="6107757"/>
                  <a:pt x="11775313" y="6105929"/>
                </a:cubicBezTo>
                <a:cubicBezTo>
                  <a:pt x="11775125" y="6105008"/>
                  <a:pt x="11775672" y="6103906"/>
                  <a:pt x="11776039" y="6102992"/>
                </a:cubicBezTo>
                <a:lnTo>
                  <a:pt x="11781507" y="6091986"/>
                </a:lnTo>
                <a:cubicBezTo>
                  <a:pt x="11783522" y="6087760"/>
                  <a:pt x="11785538" y="6083550"/>
                  <a:pt x="11787561" y="6079324"/>
                </a:cubicBezTo>
                <a:cubicBezTo>
                  <a:pt x="11788467" y="6077676"/>
                  <a:pt x="11790498" y="6073091"/>
                  <a:pt x="11791591" y="6071810"/>
                </a:cubicBezTo>
                <a:cubicBezTo>
                  <a:pt x="11792505" y="6072177"/>
                  <a:pt x="11793427" y="6072536"/>
                  <a:pt x="11794341" y="6072911"/>
                </a:cubicBezTo>
                <a:cubicBezTo>
                  <a:pt x="11796184" y="6073825"/>
                  <a:pt x="11798567" y="6075473"/>
                  <a:pt x="11799668" y="6077309"/>
                </a:cubicBezTo>
                <a:cubicBezTo>
                  <a:pt x="11801496" y="6080426"/>
                  <a:pt x="11801316" y="6084636"/>
                  <a:pt x="11799848" y="6087760"/>
                </a:cubicBezTo>
                <a:cubicBezTo>
                  <a:pt x="11798192" y="6091252"/>
                  <a:pt x="11793982" y="6094923"/>
                  <a:pt x="11789943" y="6094377"/>
                </a:cubicBezTo>
                <a:cubicBezTo>
                  <a:pt x="11788935" y="6094180"/>
                  <a:pt x="11787943" y="6093868"/>
                  <a:pt x="11787006" y="6093447"/>
                </a:cubicBezTo>
                <a:lnTo>
                  <a:pt x="11784256" y="6091799"/>
                </a:lnTo>
                <a:lnTo>
                  <a:pt x="11783522" y="6093088"/>
                </a:lnTo>
                <a:cubicBezTo>
                  <a:pt x="11784983" y="6094116"/>
                  <a:pt x="11786514" y="6095035"/>
                  <a:pt x="11788107" y="6095837"/>
                </a:cubicBezTo>
                <a:lnTo>
                  <a:pt x="11788115" y="6095798"/>
                </a:lnTo>
                <a:cubicBezTo>
                  <a:pt x="11794169" y="6098766"/>
                  <a:pt x="11802605" y="6096751"/>
                  <a:pt x="11805542" y="6090330"/>
                </a:cubicBezTo>
                <a:cubicBezTo>
                  <a:pt x="11809213" y="6082816"/>
                  <a:pt x="11804987" y="6075848"/>
                  <a:pt x="11798028" y="6072364"/>
                </a:cubicBezTo>
                <a:cubicBezTo>
                  <a:pt x="11797653" y="6072364"/>
                  <a:pt x="11797465" y="6072177"/>
                  <a:pt x="11797106" y="6071990"/>
                </a:cubicBezTo>
                <a:cubicBezTo>
                  <a:pt x="11793435" y="6070341"/>
                  <a:pt x="11789576" y="6068693"/>
                  <a:pt x="11785912" y="6066850"/>
                </a:cubicBezTo>
                <a:cubicBezTo>
                  <a:pt x="11784264" y="6066123"/>
                  <a:pt x="11782616" y="6065202"/>
                  <a:pt x="11780968" y="6064288"/>
                </a:cubicBezTo>
                <a:close/>
                <a:moveTo>
                  <a:pt x="11725711" y="6047962"/>
                </a:moveTo>
                <a:cubicBezTo>
                  <a:pt x="11718900" y="6046861"/>
                  <a:pt x="11711409" y="6050899"/>
                  <a:pt x="11710307" y="6058054"/>
                </a:cubicBezTo>
                <a:cubicBezTo>
                  <a:pt x="11709409" y="6063374"/>
                  <a:pt x="11712518" y="6067584"/>
                  <a:pt x="11716556" y="6070709"/>
                </a:cubicBezTo>
                <a:cubicBezTo>
                  <a:pt x="11720954" y="6073825"/>
                  <a:pt x="11727742" y="6077309"/>
                  <a:pt x="11726641" y="6083910"/>
                </a:cubicBezTo>
                <a:cubicBezTo>
                  <a:pt x="11725727" y="6088483"/>
                  <a:pt x="11721337" y="6091495"/>
                  <a:pt x="11716744" y="6090697"/>
                </a:cubicBezTo>
                <a:cubicBezTo>
                  <a:pt x="11715400" y="6090310"/>
                  <a:pt x="11714104" y="6089756"/>
                  <a:pt x="11712893" y="6089049"/>
                </a:cubicBezTo>
                <a:cubicBezTo>
                  <a:pt x="11709222" y="6086815"/>
                  <a:pt x="11708667" y="6082082"/>
                  <a:pt x="11707753" y="6078223"/>
                </a:cubicBezTo>
                <a:lnTo>
                  <a:pt x="11705918" y="6078223"/>
                </a:lnTo>
                <a:cubicBezTo>
                  <a:pt x="11705730" y="6082082"/>
                  <a:pt x="11705550" y="6085933"/>
                  <a:pt x="11705730" y="6089784"/>
                </a:cubicBezTo>
                <a:cubicBezTo>
                  <a:pt x="11708769" y="6090979"/>
                  <a:pt x="11711901" y="6091900"/>
                  <a:pt x="11715104" y="6092533"/>
                </a:cubicBezTo>
                <a:lnTo>
                  <a:pt x="11718587" y="6092908"/>
                </a:lnTo>
                <a:lnTo>
                  <a:pt x="11718564" y="6092924"/>
                </a:lnTo>
                <a:lnTo>
                  <a:pt x="11718587" y="6092908"/>
                </a:lnTo>
                <a:lnTo>
                  <a:pt x="11718587" y="6092908"/>
                </a:lnTo>
                <a:lnTo>
                  <a:pt x="11732866" y="6083011"/>
                </a:lnTo>
                <a:cubicBezTo>
                  <a:pt x="11734335" y="6074028"/>
                  <a:pt x="11727555" y="6070545"/>
                  <a:pt x="11721493" y="6065772"/>
                </a:cubicBezTo>
                <a:cubicBezTo>
                  <a:pt x="11718744" y="6063569"/>
                  <a:pt x="11715080" y="6060632"/>
                  <a:pt x="11715807" y="6056601"/>
                </a:cubicBezTo>
                <a:cubicBezTo>
                  <a:pt x="11715822" y="6056477"/>
                  <a:pt x="11715846" y="6056353"/>
                  <a:pt x="11715869" y="6056230"/>
                </a:cubicBezTo>
                <a:cubicBezTo>
                  <a:pt x="11716666" y="6052191"/>
                  <a:pt x="11720579" y="6049560"/>
                  <a:pt x="11724618" y="6050352"/>
                </a:cubicBezTo>
                <a:cubicBezTo>
                  <a:pt x="11730484" y="6051454"/>
                  <a:pt x="11732687" y="6056766"/>
                  <a:pt x="11733788" y="6061905"/>
                </a:cubicBezTo>
                <a:lnTo>
                  <a:pt x="11735616" y="6061718"/>
                </a:lnTo>
                <a:lnTo>
                  <a:pt x="11735991" y="6054563"/>
                </a:lnTo>
                <a:cubicBezTo>
                  <a:pt x="11736077" y="6053343"/>
                  <a:pt x="11736077" y="6052119"/>
                  <a:pt x="11735991" y="6050899"/>
                </a:cubicBezTo>
                <a:cubicBezTo>
                  <a:pt x="11735381" y="6050990"/>
                  <a:pt x="11734764" y="6050990"/>
                  <a:pt x="11734155" y="6050899"/>
                </a:cubicBezTo>
                <a:cubicBezTo>
                  <a:pt x="11733780" y="6050803"/>
                  <a:pt x="11733413" y="6050681"/>
                  <a:pt x="11733054" y="6050532"/>
                </a:cubicBezTo>
                <a:cubicBezTo>
                  <a:pt x="11730663" y="6049618"/>
                  <a:pt x="11728281" y="6048329"/>
                  <a:pt x="11725711" y="6047962"/>
                </a:cubicBezTo>
                <a:close/>
                <a:moveTo>
                  <a:pt x="11668338" y="6044049"/>
                </a:moveTo>
                <a:lnTo>
                  <a:pt x="11650372" y="6046798"/>
                </a:lnTo>
                <a:lnTo>
                  <a:pt x="11650552" y="6048634"/>
                </a:lnTo>
                <a:cubicBezTo>
                  <a:pt x="11658996" y="6047900"/>
                  <a:pt x="11659168" y="6050837"/>
                  <a:pt x="11660277" y="6058359"/>
                </a:cubicBezTo>
                <a:lnTo>
                  <a:pt x="11663401" y="6077981"/>
                </a:lnTo>
                <a:cubicBezTo>
                  <a:pt x="11656426" y="6072669"/>
                  <a:pt x="11649466" y="6067123"/>
                  <a:pt x="11642491" y="6061655"/>
                </a:cubicBezTo>
                <a:cubicBezTo>
                  <a:pt x="11638819" y="6058937"/>
                  <a:pt x="11635328" y="6056000"/>
                  <a:pt x="11631852" y="6053063"/>
                </a:cubicBezTo>
                <a:cubicBezTo>
                  <a:pt x="11630847" y="6052306"/>
                  <a:pt x="11629923" y="6051447"/>
                  <a:pt x="11629094" y="6050501"/>
                </a:cubicBezTo>
                <a:lnTo>
                  <a:pt x="11616995" y="6052329"/>
                </a:lnTo>
                <a:lnTo>
                  <a:pt x="11617174" y="6054164"/>
                </a:lnTo>
                <a:cubicBezTo>
                  <a:pt x="11622642" y="6053805"/>
                  <a:pt x="11624853" y="6054719"/>
                  <a:pt x="11625767" y="6060585"/>
                </a:cubicBezTo>
                <a:cubicBezTo>
                  <a:pt x="11626868" y="6067373"/>
                  <a:pt x="11627423" y="6074348"/>
                  <a:pt x="11628345" y="6081316"/>
                </a:cubicBezTo>
                <a:cubicBezTo>
                  <a:pt x="11628524" y="6083331"/>
                  <a:pt x="11629618" y="6088651"/>
                  <a:pt x="11628704" y="6090486"/>
                </a:cubicBezTo>
                <a:cubicBezTo>
                  <a:pt x="11627790" y="6092322"/>
                  <a:pt x="11624853" y="6092689"/>
                  <a:pt x="11623017" y="6093236"/>
                </a:cubicBezTo>
                <a:lnTo>
                  <a:pt x="11623384" y="6095072"/>
                </a:lnTo>
                <a:lnTo>
                  <a:pt x="11640991" y="6092322"/>
                </a:lnTo>
                <a:lnTo>
                  <a:pt x="11640632" y="6090486"/>
                </a:lnTo>
                <a:cubicBezTo>
                  <a:pt x="11638429" y="6090486"/>
                  <a:pt x="11634758" y="6090861"/>
                  <a:pt x="11633297" y="6089018"/>
                </a:cubicBezTo>
                <a:cubicBezTo>
                  <a:pt x="11632195" y="6087370"/>
                  <a:pt x="11631453" y="6082597"/>
                  <a:pt x="11631094" y="6080582"/>
                </a:cubicBezTo>
                <a:cubicBezTo>
                  <a:pt x="11629993" y="6073427"/>
                  <a:pt x="11628891" y="6066459"/>
                  <a:pt x="11627790" y="6059304"/>
                </a:cubicBezTo>
                <a:lnTo>
                  <a:pt x="11627610" y="6058570"/>
                </a:lnTo>
                <a:cubicBezTo>
                  <a:pt x="11634211" y="6063702"/>
                  <a:pt x="11640819" y="6069029"/>
                  <a:pt x="11647420" y="6074348"/>
                </a:cubicBezTo>
                <a:cubicBezTo>
                  <a:pt x="11650716" y="6076911"/>
                  <a:pt x="11654028" y="6079660"/>
                  <a:pt x="11657324" y="6082238"/>
                </a:cubicBezTo>
                <a:cubicBezTo>
                  <a:pt x="11659152" y="6083886"/>
                  <a:pt x="11661175" y="6085534"/>
                  <a:pt x="11663011" y="6087182"/>
                </a:cubicBezTo>
                <a:cubicBezTo>
                  <a:pt x="11663839" y="6087956"/>
                  <a:pt x="11664578" y="6088821"/>
                  <a:pt x="11665213" y="6089760"/>
                </a:cubicBezTo>
                <a:lnTo>
                  <a:pt x="11667229" y="6088838"/>
                </a:lnTo>
                <a:cubicBezTo>
                  <a:pt x="11666550" y="6086371"/>
                  <a:pt x="11666059" y="6083857"/>
                  <a:pt x="11665760" y="6081316"/>
                </a:cubicBezTo>
                <a:cubicBezTo>
                  <a:pt x="11664471" y="6073614"/>
                  <a:pt x="11663558" y="6065912"/>
                  <a:pt x="11662636" y="6058203"/>
                </a:cubicBezTo>
                <a:cubicBezTo>
                  <a:pt x="11662456" y="6056586"/>
                  <a:pt x="11661534" y="6051079"/>
                  <a:pt x="11662269" y="6049610"/>
                </a:cubicBezTo>
                <a:lnTo>
                  <a:pt x="11662269" y="6049548"/>
                </a:lnTo>
                <a:cubicBezTo>
                  <a:pt x="11663386" y="6047158"/>
                  <a:pt x="11665588" y="6046431"/>
                  <a:pt x="11668518" y="6045697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tIns="86400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Plats för bild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8FA76D6F-8DD6-4049-AF56-C61342288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488949"/>
            <a:ext cx="4767209" cy="1880103"/>
          </a:xfrm>
          <a:solidFill>
            <a:schemeClr val="bg1">
              <a:alpha val="80000"/>
            </a:schemeClr>
          </a:solidFill>
        </p:spPr>
        <p:txBody>
          <a:bodyPr wrap="square" lIns="720000" tIns="108000" rIns="144000" bIns="108000" anchor="ctr">
            <a:sp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7887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vå punktli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9A2754-A6F3-43C0-B670-AC7797591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cxnSp>
        <p:nvCxnSpPr>
          <p:cNvPr id="8" name="Rak 12">
            <a:extLst>
              <a:ext uri="{FF2B5EF4-FFF2-40B4-BE49-F238E27FC236}">
                <a16:creationId xmlns:a16="http://schemas.microsoft.com/office/drawing/2014/main" id="{E53627A1-15B1-4791-A4E5-96676DFCCFE8}"/>
              </a:ext>
            </a:extLst>
          </p:cNvPr>
          <p:cNvCxnSpPr>
            <a:cxnSpLocks/>
          </p:cNvCxnSpPr>
          <p:nvPr userDrawn="1"/>
        </p:nvCxnSpPr>
        <p:spPr>
          <a:xfrm>
            <a:off x="1055688" y="1140848"/>
            <a:ext cx="100742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8E9808-909B-4DE4-A77D-B5BBCB3195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79CFDBF-FBAB-4A50-A2AA-59ADF75ED8B3}" type="datetimeFigureOut">
              <a:rPr lang="sv-SE" smtClean="0"/>
              <a:pPr>
                <a:defRPr/>
              </a:pPr>
              <a:t>2025-10-28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19409F4A-1CB0-4720-85EE-9E956162836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D741B5DE-A42C-445F-92E6-A76FE9048A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AB1A478-C845-4073-B153-36E21EB817F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EEBF312D-4DDD-4E41-A634-7FA16F2D39F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55688" y="1376363"/>
            <a:ext cx="4841875" cy="48037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Skriv text här, för att lägga till rubrik använd fet. 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innehåll 14">
            <a:extLst>
              <a:ext uri="{FF2B5EF4-FFF2-40B4-BE49-F238E27FC236}">
                <a16:creationId xmlns:a16="http://schemas.microsoft.com/office/drawing/2014/main" id="{81E117B5-1728-4FBE-9C59-F75014B5B7D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08725" y="1376363"/>
            <a:ext cx="4841875" cy="48037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Skriv text här, för att lägga till rubrik använd fet. 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55684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15">
          <p15:clr>
            <a:srgbClr val="A4A3A4"/>
          </p15:clr>
        </p15:guide>
        <p15:guide id="2" pos="3974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>
            <a:extLst>
              <a:ext uri="{FF2B5EF4-FFF2-40B4-BE49-F238E27FC236}">
                <a16:creationId xmlns:a16="http://schemas.microsoft.com/office/drawing/2014/main" id="{39506924-1818-46DD-A696-BD50D2313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846" y="981075"/>
            <a:ext cx="4906308" cy="47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 bild lång rubrik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28">
            <a:extLst>
              <a:ext uri="{FF2B5EF4-FFF2-40B4-BE49-F238E27FC236}">
                <a16:creationId xmlns:a16="http://schemas.microsoft.com/office/drawing/2014/main" id="{779749AB-413E-41F3-87F2-D740CC01F2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10268 w 12192000"/>
              <a:gd name="connsiteY0" fmla="*/ 6515753 h 6858000"/>
              <a:gd name="connsiteX1" fmla="*/ 592474 w 12192000"/>
              <a:gd name="connsiteY1" fmla="*/ 6517948 h 6858000"/>
              <a:gd name="connsiteX2" fmla="*/ 592654 w 12192000"/>
              <a:gd name="connsiteY2" fmla="*/ 6519791 h 6858000"/>
              <a:gd name="connsiteX3" fmla="*/ 599809 w 12192000"/>
              <a:gd name="connsiteY3" fmla="*/ 6521439 h 6858000"/>
              <a:gd name="connsiteX4" fmla="*/ 601832 w 12192000"/>
              <a:gd name="connsiteY4" fmla="*/ 6530032 h 6858000"/>
              <a:gd name="connsiteX5" fmla="*/ 604581 w 12192000"/>
              <a:gd name="connsiteY5" fmla="*/ 6551302 h 6858000"/>
              <a:gd name="connsiteX6" fmla="*/ 604581 w 12192000"/>
              <a:gd name="connsiteY6" fmla="*/ 6552083 h 6858000"/>
              <a:gd name="connsiteX7" fmla="*/ 585131 w 12192000"/>
              <a:gd name="connsiteY7" fmla="*/ 6535757 h 6858000"/>
              <a:gd name="connsiteX8" fmla="*/ 575594 w 12192000"/>
              <a:gd name="connsiteY8" fmla="*/ 6527493 h 6858000"/>
              <a:gd name="connsiteX9" fmla="*/ 569907 w 12192000"/>
              <a:gd name="connsiteY9" fmla="*/ 6522361 h 6858000"/>
              <a:gd name="connsiteX10" fmla="*/ 567713 w 12192000"/>
              <a:gd name="connsiteY10" fmla="*/ 6519799 h 6858000"/>
              <a:gd name="connsiteX11" fmla="*/ 565689 w 12192000"/>
              <a:gd name="connsiteY11" fmla="*/ 6520713 h 6858000"/>
              <a:gd name="connsiteX12" fmla="*/ 566970 w 12192000"/>
              <a:gd name="connsiteY12" fmla="*/ 6528415 h 6858000"/>
              <a:gd name="connsiteX13" fmla="*/ 569361 w 12192000"/>
              <a:gd name="connsiteY13" fmla="*/ 6551528 h 6858000"/>
              <a:gd name="connsiteX14" fmla="*/ 569361 w 12192000"/>
              <a:gd name="connsiteY14" fmla="*/ 6560120 h 6858000"/>
              <a:gd name="connsiteX15" fmla="*/ 569329 w 12192000"/>
              <a:gd name="connsiteY15" fmla="*/ 6560144 h 6858000"/>
              <a:gd name="connsiteX16" fmla="*/ 563643 w 12192000"/>
              <a:gd name="connsiteY16" fmla="*/ 6563081 h 6858000"/>
              <a:gd name="connsiteX17" fmla="*/ 563830 w 12192000"/>
              <a:gd name="connsiteY17" fmla="*/ 6564729 h 6858000"/>
              <a:gd name="connsiteX18" fmla="*/ 581796 w 12192000"/>
              <a:gd name="connsiteY18" fmla="*/ 6562526 h 6858000"/>
              <a:gd name="connsiteX19" fmla="*/ 581609 w 12192000"/>
              <a:gd name="connsiteY19" fmla="*/ 6560691 h 6858000"/>
              <a:gd name="connsiteX20" fmla="*/ 572071 w 12192000"/>
              <a:gd name="connsiteY20" fmla="*/ 6550786 h 6858000"/>
              <a:gd name="connsiteX21" fmla="*/ 569728 w 12192000"/>
              <a:gd name="connsiteY21" fmla="*/ 6531164 h 6858000"/>
              <a:gd name="connsiteX22" fmla="*/ 590084 w 12192000"/>
              <a:gd name="connsiteY22" fmla="*/ 6548224 h 6858000"/>
              <a:gd name="connsiteX23" fmla="*/ 600356 w 12192000"/>
              <a:gd name="connsiteY23" fmla="*/ 6557207 h 6858000"/>
              <a:gd name="connsiteX24" fmla="*/ 603105 w 12192000"/>
              <a:gd name="connsiteY24" fmla="*/ 6559956 h 6858000"/>
              <a:gd name="connsiteX25" fmla="*/ 615220 w 12192000"/>
              <a:gd name="connsiteY25" fmla="*/ 6558496 h 6858000"/>
              <a:gd name="connsiteX26" fmla="*/ 615033 w 12192000"/>
              <a:gd name="connsiteY26" fmla="*/ 6556660 h 6858000"/>
              <a:gd name="connsiteX27" fmla="*/ 606597 w 12192000"/>
              <a:gd name="connsiteY27" fmla="*/ 6550060 h 6858000"/>
              <a:gd name="connsiteX28" fmla="*/ 604769 w 12192000"/>
              <a:gd name="connsiteY28" fmla="*/ 6529321 h 6858000"/>
              <a:gd name="connsiteX29" fmla="*/ 604581 w 12192000"/>
              <a:gd name="connsiteY29" fmla="*/ 6520150 h 6858000"/>
              <a:gd name="connsiteX30" fmla="*/ 610455 w 12192000"/>
              <a:gd name="connsiteY30" fmla="*/ 6517588 h 6858000"/>
              <a:gd name="connsiteX31" fmla="*/ 673555 w 12192000"/>
              <a:gd name="connsiteY31" fmla="*/ 6488578 h 6858000"/>
              <a:gd name="connsiteX32" fmla="*/ 665486 w 12192000"/>
              <a:gd name="connsiteY32" fmla="*/ 6492796 h 6858000"/>
              <a:gd name="connsiteX33" fmla="*/ 661635 w 12192000"/>
              <a:gd name="connsiteY33" fmla="*/ 6494631 h 6858000"/>
              <a:gd name="connsiteX34" fmla="*/ 640349 w 12192000"/>
              <a:gd name="connsiteY34" fmla="*/ 6505091 h 6858000"/>
              <a:gd name="connsiteX35" fmla="*/ 640334 w 12192000"/>
              <a:gd name="connsiteY35" fmla="*/ 6505137 h 6858000"/>
              <a:gd name="connsiteX36" fmla="*/ 644560 w 12192000"/>
              <a:gd name="connsiteY36" fmla="*/ 6517425 h 6858000"/>
              <a:gd name="connsiteX37" fmla="*/ 645833 w 12192000"/>
              <a:gd name="connsiteY37" fmla="*/ 6516878 h 6858000"/>
              <a:gd name="connsiteX38" fmla="*/ 647856 w 12192000"/>
              <a:gd name="connsiteY38" fmla="*/ 6504763 h 6858000"/>
              <a:gd name="connsiteX39" fmla="*/ 652621 w 12192000"/>
              <a:gd name="connsiteY39" fmla="*/ 6501279 h 6858000"/>
              <a:gd name="connsiteX40" fmla="*/ 660698 w 12192000"/>
              <a:gd name="connsiteY40" fmla="*/ 6498154 h 6858000"/>
              <a:gd name="connsiteX41" fmla="*/ 663994 w 12192000"/>
              <a:gd name="connsiteY41" fmla="*/ 6504208 h 6858000"/>
              <a:gd name="connsiteX42" fmla="*/ 668220 w 12192000"/>
              <a:gd name="connsiteY42" fmla="*/ 6512644 h 6858000"/>
              <a:gd name="connsiteX43" fmla="*/ 669134 w 12192000"/>
              <a:gd name="connsiteY43" fmla="*/ 6514855 h 6858000"/>
              <a:gd name="connsiteX44" fmla="*/ 668220 w 12192000"/>
              <a:gd name="connsiteY44" fmla="*/ 6515401 h 6858000"/>
              <a:gd name="connsiteX45" fmla="*/ 659409 w 12192000"/>
              <a:gd name="connsiteY45" fmla="*/ 6518331 h 6858000"/>
              <a:gd name="connsiteX46" fmla="*/ 655745 w 12192000"/>
              <a:gd name="connsiteY46" fmla="*/ 6514480 h 6858000"/>
              <a:gd name="connsiteX47" fmla="*/ 654269 w 12192000"/>
              <a:gd name="connsiteY47" fmla="*/ 6515214 h 6858000"/>
              <a:gd name="connsiteX48" fmla="*/ 660698 w 12192000"/>
              <a:gd name="connsiteY48" fmla="*/ 6528243 h 6858000"/>
              <a:gd name="connsiteX49" fmla="*/ 662166 w 12192000"/>
              <a:gd name="connsiteY49" fmla="*/ 6527462 h 6858000"/>
              <a:gd name="connsiteX50" fmla="*/ 663080 w 12192000"/>
              <a:gd name="connsiteY50" fmla="*/ 6520127 h 6858000"/>
              <a:gd name="connsiteX51" fmla="*/ 668767 w 12192000"/>
              <a:gd name="connsiteY51" fmla="*/ 6516831 h 6858000"/>
              <a:gd name="connsiteX52" fmla="*/ 669868 w 12192000"/>
              <a:gd name="connsiteY52" fmla="*/ 6516464 h 6858000"/>
              <a:gd name="connsiteX53" fmla="*/ 670415 w 12192000"/>
              <a:gd name="connsiteY53" fmla="*/ 6517378 h 6858000"/>
              <a:gd name="connsiteX54" fmla="*/ 676664 w 12192000"/>
              <a:gd name="connsiteY54" fmla="*/ 6530040 h 6858000"/>
              <a:gd name="connsiteX55" fmla="*/ 677945 w 12192000"/>
              <a:gd name="connsiteY55" fmla="*/ 6532789 h 6858000"/>
              <a:gd name="connsiteX56" fmla="*/ 675375 w 12192000"/>
              <a:gd name="connsiteY56" fmla="*/ 6534437 h 6858000"/>
              <a:gd name="connsiteX57" fmla="*/ 656667 w 12192000"/>
              <a:gd name="connsiteY57" fmla="*/ 6534437 h 6858000"/>
              <a:gd name="connsiteX58" fmla="*/ 655386 w 12192000"/>
              <a:gd name="connsiteY58" fmla="*/ 6535726 h 6858000"/>
              <a:gd name="connsiteX59" fmla="*/ 663088 w 12192000"/>
              <a:gd name="connsiteY59" fmla="*/ 6542873 h 6858000"/>
              <a:gd name="connsiteX60" fmla="*/ 667314 w 12192000"/>
              <a:gd name="connsiteY60" fmla="*/ 6541038 h 6858000"/>
              <a:gd name="connsiteX61" fmla="*/ 681062 w 12192000"/>
              <a:gd name="connsiteY61" fmla="*/ 6533336 h 6858000"/>
              <a:gd name="connsiteX62" fmla="*/ 690232 w 12192000"/>
              <a:gd name="connsiteY62" fmla="*/ 6528938 h 6858000"/>
              <a:gd name="connsiteX63" fmla="*/ 689498 w 12192000"/>
              <a:gd name="connsiteY63" fmla="*/ 6527290 h 6858000"/>
              <a:gd name="connsiteX64" fmla="*/ 681436 w 12192000"/>
              <a:gd name="connsiteY64" fmla="*/ 6525080 h 6858000"/>
              <a:gd name="connsiteX65" fmla="*/ 669876 w 12192000"/>
              <a:gd name="connsiteY65" fmla="*/ 6501966 h 6858000"/>
              <a:gd name="connsiteX66" fmla="*/ 667673 w 12192000"/>
              <a:gd name="connsiteY66" fmla="*/ 6494998 h 6858000"/>
              <a:gd name="connsiteX67" fmla="*/ 673922 w 12192000"/>
              <a:gd name="connsiteY67" fmla="*/ 6490405 h 6858000"/>
              <a:gd name="connsiteX68" fmla="*/ 674469 w 12192000"/>
              <a:gd name="connsiteY68" fmla="*/ 6490234 h 6858000"/>
              <a:gd name="connsiteX69" fmla="*/ 394695 w 12192000"/>
              <a:gd name="connsiteY69" fmla="*/ 6445070 h 6858000"/>
              <a:gd name="connsiteX70" fmla="*/ 393234 w 12192000"/>
              <a:gd name="connsiteY70" fmla="*/ 6446358 h 6858000"/>
              <a:gd name="connsiteX71" fmla="*/ 393960 w 12192000"/>
              <a:gd name="connsiteY71" fmla="*/ 6455162 h 6858000"/>
              <a:gd name="connsiteX72" fmla="*/ 384243 w 12192000"/>
              <a:gd name="connsiteY72" fmla="*/ 6463754 h 6858000"/>
              <a:gd name="connsiteX73" fmla="*/ 383509 w 12192000"/>
              <a:gd name="connsiteY73" fmla="*/ 6464309 h 6858000"/>
              <a:gd name="connsiteX74" fmla="*/ 381486 w 12192000"/>
              <a:gd name="connsiteY74" fmla="*/ 6462106 h 6858000"/>
              <a:gd name="connsiteX75" fmla="*/ 377268 w 12192000"/>
              <a:gd name="connsiteY75" fmla="*/ 6455505 h 6858000"/>
              <a:gd name="connsiteX76" fmla="*/ 380025 w 12192000"/>
              <a:gd name="connsiteY76" fmla="*/ 6450038 h 6858000"/>
              <a:gd name="connsiteX77" fmla="*/ 378955 w 12192000"/>
              <a:gd name="connsiteY77" fmla="*/ 6448983 h 6858000"/>
              <a:gd name="connsiteX78" fmla="*/ 371245 w 12192000"/>
              <a:gd name="connsiteY78" fmla="*/ 6455584 h 6858000"/>
              <a:gd name="connsiteX79" fmla="*/ 367761 w 12192000"/>
              <a:gd name="connsiteY79" fmla="*/ 6458521 h 6858000"/>
              <a:gd name="connsiteX80" fmla="*/ 368863 w 12192000"/>
              <a:gd name="connsiteY80" fmla="*/ 6459809 h 6858000"/>
              <a:gd name="connsiteX81" fmla="*/ 373268 w 12192000"/>
              <a:gd name="connsiteY81" fmla="*/ 6457974 h 6858000"/>
              <a:gd name="connsiteX82" fmla="*/ 379314 w 12192000"/>
              <a:gd name="connsiteY82" fmla="*/ 6462559 h 6858000"/>
              <a:gd name="connsiteX83" fmla="*/ 381705 w 12192000"/>
              <a:gd name="connsiteY83" fmla="*/ 6465684 h 6858000"/>
              <a:gd name="connsiteX84" fmla="*/ 380416 w 12192000"/>
              <a:gd name="connsiteY84" fmla="*/ 6466972 h 6858000"/>
              <a:gd name="connsiteX85" fmla="*/ 367761 w 12192000"/>
              <a:gd name="connsiteY85" fmla="*/ 6478158 h 6858000"/>
              <a:gd name="connsiteX86" fmla="*/ 364278 w 12192000"/>
              <a:gd name="connsiteY86" fmla="*/ 6474456 h 6858000"/>
              <a:gd name="connsiteX87" fmla="*/ 359880 w 12192000"/>
              <a:gd name="connsiteY87" fmla="*/ 6466386 h 6858000"/>
              <a:gd name="connsiteX88" fmla="*/ 360606 w 12192000"/>
              <a:gd name="connsiteY88" fmla="*/ 6458497 h 6858000"/>
              <a:gd name="connsiteX89" fmla="*/ 359200 w 12192000"/>
              <a:gd name="connsiteY89" fmla="*/ 6457388 h 6858000"/>
              <a:gd name="connsiteX90" fmla="*/ 354795 w 12192000"/>
              <a:gd name="connsiteY90" fmla="*/ 6465637 h 6858000"/>
              <a:gd name="connsiteX91" fmla="*/ 359747 w 12192000"/>
              <a:gd name="connsiteY91" fmla="*/ 6471886 h 6858000"/>
              <a:gd name="connsiteX92" fmla="*/ 371300 w 12192000"/>
              <a:gd name="connsiteY92" fmla="*/ 6483993 h 6858000"/>
              <a:gd name="connsiteX93" fmla="*/ 375338 w 12192000"/>
              <a:gd name="connsiteY93" fmla="*/ 6488945 h 6858000"/>
              <a:gd name="connsiteX94" fmla="*/ 376619 w 12192000"/>
              <a:gd name="connsiteY94" fmla="*/ 6487844 h 6858000"/>
              <a:gd name="connsiteX95" fmla="*/ 374057 w 12192000"/>
              <a:gd name="connsiteY95" fmla="*/ 6482892 h 6858000"/>
              <a:gd name="connsiteX96" fmla="*/ 378096 w 12192000"/>
              <a:gd name="connsiteY96" fmla="*/ 6477572 h 6858000"/>
              <a:gd name="connsiteX97" fmla="*/ 397905 w 12192000"/>
              <a:gd name="connsiteY97" fmla="*/ 6459958 h 6858000"/>
              <a:gd name="connsiteX98" fmla="*/ 401201 w 12192000"/>
              <a:gd name="connsiteY98" fmla="*/ 6458122 h 6858000"/>
              <a:gd name="connsiteX99" fmla="*/ 406669 w 12192000"/>
              <a:gd name="connsiteY99" fmla="*/ 6461614 h 6858000"/>
              <a:gd name="connsiteX100" fmla="*/ 408145 w 12192000"/>
              <a:gd name="connsiteY100" fmla="*/ 6460333 h 6858000"/>
              <a:gd name="connsiteX101" fmla="*/ 731022 w 12192000"/>
              <a:gd name="connsiteY101" fmla="*/ 6436696 h 6858000"/>
              <a:gd name="connsiteX102" fmla="*/ 718524 w 12192000"/>
              <a:gd name="connsiteY102" fmla="*/ 6449545 h 6858000"/>
              <a:gd name="connsiteX103" fmla="*/ 719813 w 12192000"/>
              <a:gd name="connsiteY103" fmla="*/ 6450818 h 6858000"/>
              <a:gd name="connsiteX104" fmla="*/ 726413 w 12192000"/>
              <a:gd name="connsiteY104" fmla="*/ 6447694 h 6858000"/>
              <a:gd name="connsiteX105" fmla="*/ 733381 w 12192000"/>
              <a:gd name="connsiteY105" fmla="*/ 6453006 h 6858000"/>
              <a:gd name="connsiteX106" fmla="*/ 748793 w 12192000"/>
              <a:gd name="connsiteY106" fmla="*/ 6467847 h 6858000"/>
              <a:gd name="connsiteX107" fmla="*/ 749347 w 12192000"/>
              <a:gd name="connsiteY107" fmla="*/ 6468401 h 6858000"/>
              <a:gd name="connsiteX108" fmla="*/ 724023 w 12192000"/>
              <a:gd name="connsiteY108" fmla="*/ 6467847 h 6858000"/>
              <a:gd name="connsiteX109" fmla="*/ 711377 w 12192000"/>
              <a:gd name="connsiteY109" fmla="*/ 6467488 h 6858000"/>
              <a:gd name="connsiteX110" fmla="*/ 703855 w 12192000"/>
              <a:gd name="connsiteY110" fmla="*/ 6467120 h 6858000"/>
              <a:gd name="connsiteX111" fmla="*/ 700551 w 12192000"/>
              <a:gd name="connsiteY111" fmla="*/ 6466386 h 6858000"/>
              <a:gd name="connsiteX112" fmla="*/ 699629 w 12192000"/>
              <a:gd name="connsiteY112" fmla="*/ 6468401 h 6858000"/>
              <a:gd name="connsiteX113" fmla="*/ 705315 w 12192000"/>
              <a:gd name="connsiteY113" fmla="*/ 6473533 h 6858000"/>
              <a:gd name="connsiteX114" fmla="*/ 721649 w 12192000"/>
              <a:gd name="connsiteY114" fmla="*/ 6490046 h 6858000"/>
              <a:gd name="connsiteX115" fmla="*/ 727116 w 12192000"/>
              <a:gd name="connsiteY115" fmla="*/ 6496655 h 6858000"/>
              <a:gd name="connsiteX116" fmla="*/ 727171 w 12192000"/>
              <a:gd name="connsiteY116" fmla="*/ 6496686 h 6858000"/>
              <a:gd name="connsiteX117" fmla="*/ 724422 w 12192000"/>
              <a:gd name="connsiteY117" fmla="*/ 6502740 h 6858000"/>
              <a:gd name="connsiteX118" fmla="*/ 725711 w 12192000"/>
              <a:gd name="connsiteY118" fmla="*/ 6504021 h 6858000"/>
              <a:gd name="connsiteX119" fmla="*/ 738357 w 12192000"/>
              <a:gd name="connsiteY119" fmla="*/ 6490999 h 6858000"/>
              <a:gd name="connsiteX120" fmla="*/ 737076 w 12192000"/>
              <a:gd name="connsiteY120" fmla="*/ 6489710 h 6858000"/>
              <a:gd name="connsiteX121" fmla="*/ 723500 w 12192000"/>
              <a:gd name="connsiteY121" fmla="*/ 6487875 h 6858000"/>
              <a:gd name="connsiteX122" fmla="*/ 709198 w 12192000"/>
              <a:gd name="connsiteY122" fmla="*/ 6474119 h 6858000"/>
              <a:gd name="connsiteX123" fmla="*/ 735795 w 12192000"/>
              <a:gd name="connsiteY123" fmla="*/ 6474666 h 6858000"/>
              <a:gd name="connsiteX124" fmla="*/ 749543 w 12192000"/>
              <a:gd name="connsiteY124" fmla="*/ 6475221 h 6858000"/>
              <a:gd name="connsiteX125" fmla="*/ 753401 w 12192000"/>
              <a:gd name="connsiteY125" fmla="*/ 6475588 h 6858000"/>
              <a:gd name="connsiteX126" fmla="*/ 761837 w 12192000"/>
              <a:gd name="connsiteY126" fmla="*/ 6466777 h 6858000"/>
              <a:gd name="connsiteX127" fmla="*/ 760556 w 12192000"/>
              <a:gd name="connsiteY127" fmla="*/ 6465496 h 6858000"/>
              <a:gd name="connsiteX128" fmla="*/ 749730 w 12192000"/>
              <a:gd name="connsiteY128" fmla="*/ 6465683 h 6858000"/>
              <a:gd name="connsiteX129" fmla="*/ 735240 w 12192000"/>
              <a:gd name="connsiteY129" fmla="*/ 6450639 h 6858000"/>
              <a:gd name="connsiteX130" fmla="*/ 729374 w 12192000"/>
              <a:gd name="connsiteY130" fmla="*/ 6443671 h 6858000"/>
              <a:gd name="connsiteX131" fmla="*/ 732311 w 12192000"/>
              <a:gd name="connsiteY131" fmla="*/ 6437985 h 6858000"/>
              <a:gd name="connsiteX132" fmla="*/ 360052 w 12192000"/>
              <a:gd name="connsiteY132" fmla="*/ 6391336 h 6858000"/>
              <a:gd name="connsiteX133" fmla="*/ 358396 w 12192000"/>
              <a:gd name="connsiteY133" fmla="*/ 6392257 h 6858000"/>
              <a:gd name="connsiteX134" fmla="*/ 354365 w 12192000"/>
              <a:gd name="connsiteY134" fmla="*/ 6401631 h 6858000"/>
              <a:gd name="connsiteX135" fmla="*/ 336400 w 12192000"/>
              <a:gd name="connsiteY135" fmla="*/ 6410614 h 6858000"/>
              <a:gd name="connsiteX136" fmla="*/ 327409 w 12192000"/>
              <a:gd name="connsiteY136" fmla="*/ 6414473 h 6858000"/>
              <a:gd name="connsiteX137" fmla="*/ 327393 w 12192000"/>
              <a:gd name="connsiteY137" fmla="*/ 6414457 h 6858000"/>
              <a:gd name="connsiteX138" fmla="*/ 322808 w 12192000"/>
              <a:gd name="connsiteY138" fmla="*/ 6409497 h 6858000"/>
              <a:gd name="connsiteX139" fmla="*/ 321160 w 12192000"/>
              <a:gd name="connsiteY139" fmla="*/ 6410419 h 6858000"/>
              <a:gd name="connsiteX140" fmla="*/ 329752 w 12192000"/>
              <a:gd name="connsiteY140" fmla="*/ 6427845 h 6858000"/>
              <a:gd name="connsiteX141" fmla="*/ 331408 w 12192000"/>
              <a:gd name="connsiteY141" fmla="*/ 6426931 h 6858000"/>
              <a:gd name="connsiteX142" fmla="*/ 333056 w 12192000"/>
              <a:gd name="connsiteY142" fmla="*/ 6419042 h 6858000"/>
              <a:gd name="connsiteX143" fmla="*/ 336720 w 12192000"/>
              <a:gd name="connsiteY143" fmla="*/ 6417394 h 6858000"/>
              <a:gd name="connsiteX144" fmla="*/ 357263 w 12192000"/>
              <a:gd name="connsiteY144" fmla="*/ 6407482 h 6858000"/>
              <a:gd name="connsiteX145" fmla="*/ 366988 w 12192000"/>
              <a:gd name="connsiteY145" fmla="*/ 6409684 h 6858000"/>
              <a:gd name="connsiteX146" fmla="*/ 368644 w 12192000"/>
              <a:gd name="connsiteY146" fmla="*/ 6408770 h 6858000"/>
              <a:gd name="connsiteX147" fmla="*/ 768456 w 12192000"/>
              <a:gd name="connsiteY147" fmla="*/ 6383996 h 6858000"/>
              <a:gd name="connsiteX148" fmla="*/ 782880 w 12192000"/>
              <a:gd name="connsiteY148" fmla="*/ 6385853 h 6858000"/>
              <a:gd name="connsiteX149" fmla="*/ 794995 w 12192000"/>
              <a:gd name="connsiteY149" fmla="*/ 6407138 h 6858000"/>
              <a:gd name="connsiteX150" fmla="*/ 783435 w 12192000"/>
              <a:gd name="connsiteY150" fmla="*/ 6415207 h 6858000"/>
              <a:gd name="connsiteX151" fmla="*/ 769859 w 12192000"/>
              <a:gd name="connsiteY151" fmla="*/ 6413372 h 6858000"/>
              <a:gd name="connsiteX152" fmla="*/ 757751 w 12192000"/>
              <a:gd name="connsiteY152" fmla="*/ 6403834 h 6858000"/>
              <a:gd name="connsiteX153" fmla="*/ 757197 w 12192000"/>
              <a:gd name="connsiteY153" fmla="*/ 6392461 h 6858000"/>
              <a:gd name="connsiteX154" fmla="*/ 768456 w 12192000"/>
              <a:gd name="connsiteY154" fmla="*/ 6383996 h 6858000"/>
              <a:gd name="connsiteX155" fmla="*/ 785270 w 12192000"/>
              <a:gd name="connsiteY155" fmla="*/ 6378518 h 6858000"/>
              <a:gd name="connsiteX156" fmla="*/ 765461 w 12192000"/>
              <a:gd name="connsiteY156" fmla="*/ 6379440 h 6858000"/>
              <a:gd name="connsiteX157" fmla="*/ 755736 w 12192000"/>
              <a:gd name="connsiteY157" fmla="*/ 6390438 h 6858000"/>
              <a:gd name="connsiteX158" fmla="*/ 755549 w 12192000"/>
              <a:gd name="connsiteY158" fmla="*/ 6409146 h 6858000"/>
              <a:gd name="connsiteX159" fmla="*/ 766555 w 12192000"/>
              <a:gd name="connsiteY159" fmla="*/ 6420706 h 6858000"/>
              <a:gd name="connsiteX160" fmla="*/ 781599 w 12192000"/>
              <a:gd name="connsiteY160" fmla="*/ 6422175 h 6858000"/>
              <a:gd name="connsiteX161" fmla="*/ 796268 w 12192000"/>
              <a:gd name="connsiteY161" fmla="*/ 6409146 h 6858000"/>
              <a:gd name="connsiteX162" fmla="*/ 785270 w 12192000"/>
              <a:gd name="connsiteY162" fmla="*/ 6378518 h 6858000"/>
              <a:gd name="connsiteX163" fmla="*/ 773897 w 12192000"/>
              <a:gd name="connsiteY163" fmla="*/ 6319457 h 6858000"/>
              <a:gd name="connsiteX164" fmla="*/ 771687 w 12192000"/>
              <a:gd name="connsiteY164" fmla="*/ 6338711 h 6858000"/>
              <a:gd name="connsiteX165" fmla="*/ 773522 w 12192000"/>
              <a:gd name="connsiteY165" fmla="*/ 6338891 h 6858000"/>
              <a:gd name="connsiteX166" fmla="*/ 781959 w 12192000"/>
              <a:gd name="connsiteY166" fmla="*/ 6333204 h 6858000"/>
              <a:gd name="connsiteX167" fmla="*/ 801955 w 12192000"/>
              <a:gd name="connsiteY167" fmla="*/ 6335407 h 6858000"/>
              <a:gd name="connsiteX168" fmla="*/ 811680 w 12192000"/>
              <a:gd name="connsiteY168" fmla="*/ 6337055 h 6858000"/>
              <a:gd name="connsiteX169" fmla="*/ 811680 w 12192000"/>
              <a:gd name="connsiteY169" fmla="*/ 6337040 h 6858000"/>
              <a:gd name="connsiteX170" fmla="*/ 812594 w 12192000"/>
              <a:gd name="connsiteY170" fmla="*/ 6343289 h 6858000"/>
              <a:gd name="connsiteX171" fmla="*/ 814430 w 12192000"/>
              <a:gd name="connsiteY171" fmla="*/ 6343476 h 6858000"/>
              <a:gd name="connsiteX172" fmla="*/ 816633 w 12192000"/>
              <a:gd name="connsiteY172" fmla="*/ 6324221 h 6858000"/>
              <a:gd name="connsiteX173" fmla="*/ 814805 w 12192000"/>
              <a:gd name="connsiteY173" fmla="*/ 6324034 h 6858000"/>
              <a:gd name="connsiteX174" fmla="*/ 809118 w 12192000"/>
              <a:gd name="connsiteY174" fmla="*/ 6329908 h 6858000"/>
              <a:gd name="connsiteX175" fmla="*/ 805259 w 12192000"/>
              <a:gd name="connsiteY175" fmla="*/ 6329353 h 6858000"/>
              <a:gd name="connsiteX176" fmla="*/ 782701 w 12192000"/>
              <a:gd name="connsiteY176" fmla="*/ 6326604 h 6858000"/>
              <a:gd name="connsiteX177" fmla="*/ 775725 w 12192000"/>
              <a:gd name="connsiteY177" fmla="*/ 6319628 h 6858000"/>
              <a:gd name="connsiteX178" fmla="*/ 299288 w 12192000"/>
              <a:gd name="connsiteY178" fmla="*/ 6318512 h 6858000"/>
              <a:gd name="connsiteX179" fmla="*/ 297632 w 12192000"/>
              <a:gd name="connsiteY179" fmla="*/ 6318691 h 6858000"/>
              <a:gd name="connsiteX180" fmla="*/ 300389 w 12192000"/>
              <a:gd name="connsiteY180" fmla="*/ 6336657 h 6858000"/>
              <a:gd name="connsiteX181" fmla="*/ 302217 w 12192000"/>
              <a:gd name="connsiteY181" fmla="*/ 6336470 h 6858000"/>
              <a:gd name="connsiteX182" fmla="*/ 311942 w 12192000"/>
              <a:gd name="connsiteY182" fmla="*/ 6326753 h 6858000"/>
              <a:gd name="connsiteX183" fmla="*/ 331572 w 12192000"/>
              <a:gd name="connsiteY183" fmla="*/ 6323628 h 6858000"/>
              <a:gd name="connsiteX184" fmla="*/ 315238 w 12192000"/>
              <a:gd name="connsiteY184" fmla="*/ 6344547 h 6858000"/>
              <a:gd name="connsiteX185" fmla="*/ 306646 w 12192000"/>
              <a:gd name="connsiteY185" fmla="*/ 6355185 h 6858000"/>
              <a:gd name="connsiteX186" fmla="*/ 304076 w 12192000"/>
              <a:gd name="connsiteY186" fmla="*/ 6357935 h 6858000"/>
              <a:gd name="connsiteX187" fmla="*/ 305912 w 12192000"/>
              <a:gd name="connsiteY187" fmla="*/ 6370042 h 6858000"/>
              <a:gd name="connsiteX188" fmla="*/ 307747 w 12192000"/>
              <a:gd name="connsiteY188" fmla="*/ 6369855 h 6858000"/>
              <a:gd name="connsiteX189" fmla="*/ 314160 w 12192000"/>
              <a:gd name="connsiteY189" fmla="*/ 6361263 h 6858000"/>
              <a:gd name="connsiteX190" fmla="*/ 334899 w 12192000"/>
              <a:gd name="connsiteY190" fmla="*/ 6358700 h 6858000"/>
              <a:gd name="connsiteX191" fmla="*/ 344070 w 12192000"/>
              <a:gd name="connsiteY191" fmla="*/ 6358326 h 6858000"/>
              <a:gd name="connsiteX192" fmla="*/ 346819 w 12192000"/>
              <a:gd name="connsiteY192" fmla="*/ 6364012 h 6858000"/>
              <a:gd name="connsiteX193" fmla="*/ 348655 w 12192000"/>
              <a:gd name="connsiteY193" fmla="*/ 6363653 h 6858000"/>
              <a:gd name="connsiteX194" fmla="*/ 345905 w 12192000"/>
              <a:gd name="connsiteY194" fmla="*/ 6346038 h 6858000"/>
              <a:gd name="connsiteX195" fmla="*/ 344070 w 12192000"/>
              <a:gd name="connsiteY195" fmla="*/ 6346406 h 6858000"/>
              <a:gd name="connsiteX196" fmla="*/ 342593 w 12192000"/>
              <a:gd name="connsiteY196" fmla="*/ 6353740 h 6858000"/>
              <a:gd name="connsiteX197" fmla="*/ 334157 w 12192000"/>
              <a:gd name="connsiteY197" fmla="*/ 6355951 h 6858000"/>
              <a:gd name="connsiteX198" fmla="*/ 312887 w 12192000"/>
              <a:gd name="connsiteY198" fmla="*/ 6359247 h 6858000"/>
              <a:gd name="connsiteX199" fmla="*/ 312153 w 12192000"/>
              <a:gd name="connsiteY199" fmla="*/ 6359427 h 6858000"/>
              <a:gd name="connsiteX200" fmla="*/ 327924 w 12192000"/>
              <a:gd name="connsiteY200" fmla="*/ 6339438 h 6858000"/>
              <a:gd name="connsiteX201" fmla="*/ 335813 w 12192000"/>
              <a:gd name="connsiteY201" fmla="*/ 6329533 h 6858000"/>
              <a:gd name="connsiteX202" fmla="*/ 340765 w 12192000"/>
              <a:gd name="connsiteY202" fmla="*/ 6323659 h 6858000"/>
              <a:gd name="connsiteX203" fmla="*/ 343335 w 12192000"/>
              <a:gd name="connsiteY203" fmla="*/ 6321457 h 6858000"/>
              <a:gd name="connsiteX204" fmla="*/ 342421 w 12192000"/>
              <a:gd name="connsiteY204" fmla="*/ 6319441 h 6858000"/>
              <a:gd name="connsiteX205" fmla="*/ 334899 w 12192000"/>
              <a:gd name="connsiteY205" fmla="*/ 6320910 h 6858000"/>
              <a:gd name="connsiteX206" fmla="*/ 311786 w 12192000"/>
              <a:gd name="connsiteY206" fmla="*/ 6324034 h 6858000"/>
              <a:gd name="connsiteX207" fmla="*/ 303193 w 12192000"/>
              <a:gd name="connsiteY207" fmla="*/ 6324401 h 6858000"/>
              <a:gd name="connsiteX208" fmla="*/ 303139 w 12192000"/>
              <a:gd name="connsiteY208" fmla="*/ 6324378 h 6858000"/>
              <a:gd name="connsiteX209" fmla="*/ 299288 w 12192000"/>
              <a:gd name="connsiteY209" fmla="*/ 6318512 h 6858000"/>
              <a:gd name="connsiteX210" fmla="*/ 325753 w 12192000"/>
              <a:gd name="connsiteY210" fmla="*/ 6256701 h 6858000"/>
              <a:gd name="connsiteX211" fmla="*/ 323738 w 12192000"/>
              <a:gd name="connsiteY211" fmla="*/ 6267700 h 6858000"/>
              <a:gd name="connsiteX212" fmla="*/ 308693 w 12192000"/>
              <a:gd name="connsiteY212" fmla="*/ 6258717 h 6858000"/>
              <a:gd name="connsiteX213" fmla="*/ 325753 w 12192000"/>
              <a:gd name="connsiteY213" fmla="*/ 6256701 h 6858000"/>
              <a:gd name="connsiteX214" fmla="*/ 800495 w 12192000"/>
              <a:gd name="connsiteY214" fmla="*/ 6243649 h 6858000"/>
              <a:gd name="connsiteX215" fmla="*/ 800308 w 12192000"/>
              <a:gd name="connsiteY215" fmla="*/ 6245672 h 6858000"/>
              <a:gd name="connsiteX216" fmla="*/ 809845 w 12192000"/>
              <a:gd name="connsiteY216" fmla="*/ 6252085 h 6858000"/>
              <a:gd name="connsiteX217" fmla="*/ 810400 w 12192000"/>
              <a:gd name="connsiteY217" fmla="*/ 6255389 h 6858000"/>
              <a:gd name="connsiteX218" fmla="*/ 811134 w 12192000"/>
              <a:gd name="connsiteY218" fmla="*/ 6259427 h 6858000"/>
              <a:gd name="connsiteX219" fmla="*/ 797738 w 12192000"/>
              <a:gd name="connsiteY219" fmla="*/ 6261622 h 6858000"/>
              <a:gd name="connsiteX220" fmla="*/ 780498 w 12192000"/>
              <a:gd name="connsiteY220" fmla="*/ 6264380 h 6858000"/>
              <a:gd name="connsiteX221" fmla="*/ 774437 w 12192000"/>
              <a:gd name="connsiteY221" fmla="*/ 6264559 h 6858000"/>
              <a:gd name="connsiteX222" fmla="*/ 771687 w 12192000"/>
              <a:gd name="connsiteY222" fmla="*/ 6258873 h 6858000"/>
              <a:gd name="connsiteX223" fmla="*/ 769672 w 12192000"/>
              <a:gd name="connsiteY223" fmla="*/ 6259060 h 6858000"/>
              <a:gd name="connsiteX224" fmla="*/ 773164 w 12192000"/>
              <a:gd name="connsiteY224" fmla="*/ 6280151 h 6858000"/>
              <a:gd name="connsiteX225" fmla="*/ 775179 w 12192000"/>
              <a:gd name="connsiteY225" fmla="*/ 6279776 h 6858000"/>
              <a:gd name="connsiteX226" fmla="*/ 780311 w 12192000"/>
              <a:gd name="connsiteY226" fmla="*/ 6271183 h 6858000"/>
              <a:gd name="connsiteX227" fmla="*/ 812407 w 12192000"/>
              <a:gd name="connsiteY227" fmla="*/ 6266223 h 6858000"/>
              <a:gd name="connsiteX228" fmla="*/ 812969 w 12192000"/>
              <a:gd name="connsiteY228" fmla="*/ 6269348 h 6858000"/>
              <a:gd name="connsiteX229" fmla="*/ 812235 w 12192000"/>
              <a:gd name="connsiteY229" fmla="*/ 6278721 h 6858000"/>
              <a:gd name="connsiteX230" fmla="*/ 806178 w 12192000"/>
              <a:gd name="connsiteY230" fmla="*/ 6281844 h 6858000"/>
              <a:gd name="connsiteX231" fmla="*/ 806174 w 12192000"/>
              <a:gd name="connsiteY231" fmla="*/ 6281822 h 6858000"/>
              <a:gd name="connsiteX232" fmla="*/ 806174 w 12192000"/>
              <a:gd name="connsiteY232" fmla="*/ 6281846 h 6858000"/>
              <a:gd name="connsiteX233" fmla="*/ 806178 w 12192000"/>
              <a:gd name="connsiteY233" fmla="*/ 6281844 h 6858000"/>
              <a:gd name="connsiteX234" fmla="*/ 806549 w 12192000"/>
              <a:gd name="connsiteY234" fmla="*/ 6283658 h 6858000"/>
              <a:gd name="connsiteX235" fmla="*/ 818836 w 12192000"/>
              <a:gd name="connsiteY235" fmla="*/ 6281314 h 6858000"/>
              <a:gd name="connsiteX236" fmla="*/ 818836 w 12192000"/>
              <a:gd name="connsiteY236" fmla="*/ 6280346 h 6858000"/>
              <a:gd name="connsiteX237" fmla="*/ 816086 w 12192000"/>
              <a:gd name="connsiteY237" fmla="*/ 6276667 h 6858000"/>
              <a:gd name="connsiteX238" fmla="*/ 811860 w 12192000"/>
              <a:gd name="connsiteY238" fmla="*/ 6250812 h 6858000"/>
              <a:gd name="connsiteX239" fmla="*/ 813149 w 12192000"/>
              <a:gd name="connsiteY239" fmla="*/ 6245672 h 6858000"/>
              <a:gd name="connsiteX240" fmla="*/ 813149 w 12192000"/>
              <a:gd name="connsiteY240" fmla="*/ 6244750 h 6858000"/>
              <a:gd name="connsiteX241" fmla="*/ 348132 w 12192000"/>
              <a:gd name="connsiteY241" fmla="*/ 6242204 h 6858000"/>
              <a:gd name="connsiteX242" fmla="*/ 344101 w 12192000"/>
              <a:gd name="connsiteY242" fmla="*/ 6247531 h 6858000"/>
              <a:gd name="connsiteX243" fmla="*/ 336579 w 12192000"/>
              <a:gd name="connsiteY243" fmla="*/ 6248992 h 6858000"/>
              <a:gd name="connsiteX244" fmla="*/ 300804 w 12192000"/>
              <a:gd name="connsiteY244" fmla="*/ 6253389 h 6858000"/>
              <a:gd name="connsiteX245" fmla="*/ 300804 w 12192000"/>
              <a:gd name="connsiteY245" fmla="*/ 6253764 h 6858000"/>
              <a:gd name="connsiteX246" fmla="*/ 304295 w 12192000"/>
              <a:gd name="connsiteY246" fmla="*/ 6259451 h 6858000"/>
              <a:gd name="connsiteX247" fmla="*/ 308693 w 12192000"/>
              <a:gd name="connsiteY247" fmla="*/ 6261286 h 6858000"/>
              <a:gd name="connsiteX248" fmla="*/ 334189 w 12192000"/>
              <a:gd name="connsiteY248" fmla="*/ 6277612 h 6858000"/>
              <a:gd name="connsiteX249" fmla="*/ 339329 w 12192000"/>
              <a:gd name="connsiteY249" fmla="*/ 6282010 h 6858000"/>
              <a:gd name="connsiteX250" fmla="*/ 339876 w 12192000"/>
              <a:gd name="connsiteY250" fmla="*/ 6285681 h 6858000"/>
              <a:gd name="connsiteX251" fmla="*/ 341711 w 12192000"/>
              <a:gd name="connsiteY251" fmla="*/ 6286048 h 6858000"/>
              <a:gd name="connsiteX252" fmla="*/ 344648 w 12192000"/>
              <a:gd name="connsiteY252" fmla="*/ 6270824 h 6858000"/>
              <a:gd name="connsiteX253" fmla="*/ 342813 w 12192000"/>
              <a:gd name="connsiteY253" fmla="*/ 6270449 h 6858000"/>
              <a:gd name="connsiteX254" fmla="*/ 338962 w 12192000"/>
              <a:gd name="connsiteY254" fmla="*/ 6275776 h 6858000"/>
              <a:gd name="connsiteX255" fmla="*/ 333642 w 12192000"/>
              <a:gd name="connsiteY255" fmla="*/ 6273386 h 6858000"/>
              <a:gd name="connsiteX256" fmla="*/ 325753 w 12192000"/>
              <a:gd name="connsiteY256" fmla="*/ 6268801 h 6858000"/>
              <a:gd name="connsiteX257" fmla="*/ 328135 w 12192000"/>
              <a:gd name="connsiteY257" fmla="*/ 6256303 h 6858000"/>
              <a:gd name="connsiteX258" fmla="*/ 339508 w 12192000"/>
              <a:gd name="connsiteY258" fmla="*/ 6255030 h 6858000"/>
              <a:gd name="connsiteX259" fmla="*/ 343188 w 12192000"/>
              <a:gd name="connsiteY259" fmla="*/ 6255389 h 6858000"/>
              <a:gd name="connsiteX260" fmla="*/ 344281 w 12192000"/>
              <a:gd name="connsiteY260" fmla="*/ 6262177 h 6858000"/>
              <a:gd name="connsiteX261" fmla="*/ 346117 w 12192000"/>
              <a:gd name="connsiteY261" fmla="*/ 6262568 h 6858000"/>
              <a:gd name="connsiteX262" fmla="*/ 349968 w 12192000"/>
              <a:gd name="connsiteY262" fmla="*/ 6242579 h 6858000"/>
              <a:gd name="connsiteX263" fmla="*/ 777248 w 12192000"/>
              <a:gd name="connsiteY263" fmla="*/ 6164647 h 6858000"/>
              <a:gd name="connsiteX264" fmla="*/ 775592 w 12192000"/>
              <a:gd name="connsiteY264" fmla="*/ 6165568 h 6858000"/>
              <a:gd name="connsiteX265" fmla="*/ 777248 w 12192000"/>
              <a:gd name="connsiteY265" fmla="*/ 6171255 h 6858000"/>
              <a:gd name="connsiteX266" fmla="*/ 764750 w 12192000"/>
              <a:gd name="connsiteY266" fmla="*/ 6178769 h 6858000"/>
              <a:gd name="connsiteX267" fmla="*/ 750260 w 12192000"/>
              <a:gd name="connsiteY267" fmla="*/ 6186292 h 6858000"/>
              <a:gd name="connsiteX268" fmla="*/ 744574 w 12192000"/>
              <a:gd name="connsiteY268" fmla="*/ 6188494 h 6858000"/>
              <a:gd name="connsiteX269" fmla="*/ 740723 w 12192000"/>
              <a:gd name="connsiteY269" fmla="*/ 6184284 h 6858000"/>
              <a:gd name="connsiteX270" fmla="*/ 739075 w 12192000"/>
              <a:gd name="connsiteY270" fmla="*/ 6185198 h 6858000"/>
              <a:gd name="connsiteX271" fmla="*/ 742926 w 12192000"/>
              <a:gd name="connsiteY271" fmla="*/ 6192166 h 6858000"/>
              <a:gd name="connsiteX272" fmla="*/ 747870 w 12192000"/>
              <a:gd name="connsiteY272" fmla="*/ 6201891 h 6858000"/>
              <a:gd name="connsiteX273" fmla="*/ 749526 w 12192000"/>
              <a:gd name="connsiteY273" fmla="*/ 6200969 h 6858000"/>
              <a:gd name="connsiteX274" fmla="*/ 748425 w 12192000"/>
              <a:gd name="connsiteY274" fmla="*/ 6195103 h 6858000"/>
              <a:gd name="connsiteX275" fmla="*/ 751174 w 12192000"/>
              <a:gd name="connsiteY275" fmla="*/ 6192908 h 6858000"/>
              <a:gd name="connsiteX276" fmla="*/ 762891 w 12192000"/>
              <a:gd name="connsiteY276" fmla="*/ 6186659 h 6858000"/>
              <a:gd name="connsiteX277" fmla="*/ 763805 w 12192000"/>
              <a:gd name="connsiteY277" fmla="*/ 6188127 h 6858000"/>
              <a:gd name="connsiteX278" fmla="*/ 763985 w 12192000"/>
              <a:gd name="connsiteY278" fmla="*/ 6188674 h 6858000"/>
              <a:gd name="connsiteX279" fmla="*/ 762704 w 12192000"/>
              <a:gd name="connsiteY279" fmla="*/ 6193259 h 6858000"/>
              <a:gd name="connsiteX280" fmla="*/ 757931 w 12192000"/>
              <a:gd name="connsiteY280" fmla="*/ 6206468 h 6858000"/>
              <a:gd name="connsiteX281" fmla="*/ 756103 w 12192000"/>
              <a:gd name="connsiteY281" fmla="*/ 6210131 h 6858000"/>
              <a:gd name="connsiteX282" fmla="*/ 752979 w 12192000"/>
              <a:gd name="connsiteY282" fmla="*/ 6207007 h 6858000"/>
              <a:gd name="connsiteX283" fmla="*/ 751331 w 12192000"/>
              <a:gd name="connsiteY283" fmla="*/ 6207921 h 6858000"/>
              <a:gd name="connsiteX284" fmla="*/ 755916 w 12192000"/>
              <a:gd name="connsiteY284" fmla="*/ 6216177 h 6858000"/>
              <a:gd name="connsiteX285" fmla="*/ 755986 w 12192000"/>
              <a:gd name="connsiteY285" fmla="*/ 6216201 h 6858000"/>
              <a:gd name="connsiteX286" fmla="*/ 759470 w 12192000"/>
              <a:gd name="connsiteY286" fmla="*/ 6224262 h 6858000"/>
              <a:gd name="connsiteX287" fmla="*/ 761126 w 12192000"/>
              <a:gd name="connsiteY287" fmla="*/ 6223348 h 6858000"/>
              <a:gd name="connsiteX288" fmla="*/ 760345 w 12192000"/>
              <a:gd name="connsiteY288" fmla="*/ 6219864 h 6858000"/>
              <a:gd name="connsiteX289" fmla="*/ 762180 w 12192000"/>
              <a:gd name="connsiteY289" fmla="*/ 6213076 h 6858000"/>
              <a:gd name="connsiteX290" fmla="*/ 766398 w 12192000"/>
              <a:gd name="connsiteY290" fmla="*/ 6200969 h 6858000"/>
              <a:gd name="connsiteX291" fmla="*/ 769523 w 12192000"/>
              <a:gd name="connsiteY291" fmla="*/ 6191978 h 6858000"/>
              <a:gd name="connsiteX292" fmla="*/ 777959 w 12192000"/>
              <a:gd name="connsiteY292" fmla="*/ 6194001 h 6858000"/>
              <a:gd name="connsiteX293" fmla="*/ 786395 w 12192000"/>
              <a:gd name="connsiteY293" fmla="*/ 6196204 h 6858000"/>
              <a:gd name="connsiteX294" fmla="*/ 795206 w 12192000"/>
              <a:gd name="connsiteY294" fmla="*/ 6202625 h 6858000"/>
              <a:gd name="connsiteX295" fmla="*/ 796854 w 12192000"/>
              <a:gd name="connsiteY295" fmla="*/ 6201703 h 6858000"/>
              <a:gd name="connsiteX296" fmla="*/ 788778 w 12192000"/>
              <a:gd name="connsiteY296" fmla="*/ 6186666 h 6858000"/>
              <a:gd name="connsiteX297" fmla="*/ 787129 w 12192000"/>
              <a:gd name="connsiteY297" fmla="*/ 6187580 h 6858000"/>
              <a:gd name="connsiteX298" fmla="*/ 787684 w 12192000"/>
              <a:gd name="connsiteY298" fmla="*/ 6192720 h 6858000"/>
              <a:gd name="connsiteX299" fmla="*/ 772843 w 12192000"/>
              <a:gd name="connsiteY299" fmla="*/ 6190330 h 6858000"/>
              <a:gd name="connsiteX300" fmla="*/ 764961 w 12192000"/>
              <a:gd name="connsiteY300" fmla="*/ 6186292 h 6858000"/>
              <a:gd name="connsiteX301" fmla="*/ 764774 w 12192000"/>
              <a:gd name="connsiteY301" fmla="*/ 6185932 h 6858000"/>
              <a:gd name="connsiteX302" fmla="*/ 773030 w 12192000"/>
              <a:gd name="connsiteY302" fmla="*/ 6181527 h 6858000"/>
              <a:gd name="connsiteX303" fmla="*/ 775592 w 12192000"/>
              <a:gd name="connsiteY303" fmla="*/ 6180246 h 6858000"/>
              <a:gd name="connsiteX304" fmla="*/ 781466 w 12192000"/>
              <a:gd name="connsiteY304" fmla="*/ 6178223 h 6858000"/>
              <a:gd name="connsiteX305" fmla="*/ 784770 w 12192000"/>
              <a:gd name="connsiteY305" fmla="*/ 6182628 h 6858000"/>
              <a:gd name="connsiteX306" fmla="*/ 786419 w 12192000"/>
              <a:gd name="connsiteY306" fmla="*/ 6181706 h 6858000"/>
              <a:gd name="connsiteX307" fmla="*/ 348147 w 12192000"/>
              <a:gd name="connsiteY307" fmla="*/ 6150266 h 6858000"/>
              <a:gd name="connsiteX308" fmla="*/ 338969 w 12192000"/>
              <a:gd name="connsiteY308" fmla="*/ 6165888 h 6858000"/>
              <a:gd name="connsiteX309" fmla="*/ 340437 w 12192000"/>
              <a:gd name="connsiteY309" fmla="*/ 6166810 h 6858000"/>
              <a:gd name="connsiteX310" fmla="*/ 354005 w 12192000"/>
              <a:gd name="connsiteY310" fmla="*/ 6165334 h 6858000"/>
              <a:gd name="connsiteX311" fmla="*/ 371065 w 12192000"/>
              <a:gd name="connsiteY311" fmla="*/ 6175433 h 6858000"/>
              <a:gd name="connsiteX312" fmla="*/ 345210 w 12192000"/>
              <a:gd name="connsiteY312" fmla="*/ 6181292 h 6858000"/>
              <a:gd name="connsiteX313" fmla="*/ 331822 w 12192000"/>
              <a:gd name="connsiteY313" fmla="*/ 6184049 h 6858000"/>
              <a:gd name="connsiteX314" fmla="*/ 327963 w 12192000"/>
              <a:gd name="connsiteY314" fmla="*/ 6184596 h 6858000"/>
              <a:gd name="connsiteX315" fmla="*/ 321714 w 12192000"/>
              <a:gd name="connsiteY315" fmla="*/ 6195055 h 6858000"/>
              <a:gd name="connsiteX316" fmla="*/ 323190 w 12192000"/>
              <a:gd name="connsiteY316" fmla="*/ 6195969 h 6858000"/>
              <a:gd name="connsiteX317" fmla="*/ 333642 w 12192000"/>
              <a:gd name="connsiteY317" fmla="*/ 6193407 h 6858000"/>
              <a:gd name="connsiteX318" fmla="*/ 351248 w 12192000"/>
              <a:gd name="connsiteY318" fmla="*/ 6204593 h 6858000"/>
              <a:gd name="connsiteX319" fmla="*/ 358591 w 12192000"/>
              <a:gd name="connsiteY319" fmla="*/ 6210100 h 6858000"/>
              <a:gd name="connsiteX320" fmla="*/ 357122 w 12192000"/>
              <a:gd name="connsiteY320" fmla="*/ 6216349 h 6858000"/>
              <a:gd name="connsiteX321" fmla="*/ 358770 w 12192000"/>
              <a:gd name="connsiteY321" fmla="*/ 6217263 h 6858000"/>
              <a:gd name="connsiteX322" fmla="*/ 367948 w 12192000"/>
              <a:gd name="connsiteY322" fmla="*/ 6201867 h 6858000"/>
              <a:gd name="connsiteX323" fmla="*/ 366292 w 12192000"/>
              <a:gd name="connsiteY323" fmla="*/ 6200953 h 6858000"/>
              <a:gd name="connsiteX324" fmla="*/ 360606 w 12192000"/>
              <a:gd name="connsiteY324" fmla="*/ 6205538 h 6858000"/>
              <a:gd name="connsiteX325" fmla="*/ 352724 w 12192000"/>
              <a:gd name="connsiteY325" fmla="*/ 6201867 h 6858000"/>
              <a:gd name="connsiteX326" fmla="*/ 334188 w 12192000"/>
              <a:gd name="connsiteY326" fmla="*/ 6191040 h 6858000"/>
              <a:gd name="connsiteX327" fmla="*/ 333642 w 12192000"/>
              <a:gd name="connsiteY327" fmla="*/ 6190681 h 6858000"/>
              <a:gd name="connsiteX328" fmla="*/ 358411 w 12192000"/>
              <a:gd name="connsiteY328" fmla="*/ 6185354 h 6858000"/>
              <a:gd name="connsiteX329" fmla="*/ 370698 w 12192000"/>
              <a:gd name="connsiteY329" fmla="*/ 6182792 h 6858000"/>
              <a:gd name="connsiteX330" fmla="*/ 378220 w 12192000"/>
              <a:gd name="connsiteY330" fmla="*/ 6181503 h 6858000"/>
              <a:gd name="connsiteX331" fmla="*/ 381517 w 12192000"/>
              <a:gd name="connsiteY331" fmla="*/ 6181315 h 6858000"/>
              <a:gd name="connsiteX332" fmla="*/ 382071 w 12192000"/>
              <a:gd name="connsiteY332" fmla="*/ 6179120 h 6858000"/>
              <a:gd name="connsiteX333" fmla="*/ 375283 w 12192000"/>
              <a:gd name="connsiteY333" fmla="*/ 6175457 h 6858000"/>
              <a:gd name="connsiteX334" fmla="*/ 355474 w 12192000"/>
              <a:gd name="connsiteY334" fmla="*/ 6163162 h 6858000"/>
              <a:gd name="connsiteX335" fmla="*/ 348686 w 12192000"/>
              <a:gd name="connsiteY335" fmla="*/ 6158022 h 6858000"/>
              <a:gd name="connsiteX336" fmla="*/ 348694 w 12192000"/>
              <a:gd name="connsiteY336" fmla="*/ 6157968 h 6858000"/>
              <a:gd name="connsiteX337" fmla="*/ 349608 w 12192000"/>
              <a:gd name="connsiteY337" fmla="*/ 6151180 h 6858000"/>
              <a:gd name="connsiteX338" fmla="*/ 605316 w 12192000"/>
              <a:gd name="connsiteY338" fmla="*/ 6120404 h 6858000"/>
              <a:gd name="connsiteX339" fmla="*/ 530101 w 12192000"/>
              <a:gd name="connsiteY339" fmla="*/ 6168458 h 6858000"/>
              <a:gd name="connsiteX340" fmla="*/ 489007 w 12192000"/>
              <a:gd name="connsiteY340" fmla="*/ 6273574 h 6858000"/>
              <a:gd name="connsiteX341" fmla="*/ 469026 w 12192000"/>
              <a:gd name="connsiteY341" fmla="*/ 6274496 h 6858000"/>
              <a:gd name="connsiteX342" fmla="*/ 453973 w 12192000"/>
              <a:gd name="connsiteY342" fmla="*/ 6288431 h 6858000"/>
              <a:gd name="connsiteX343" fmla="*/ 427017 w 12192000"/>
              <a:gd name="connsiteY343" fmla="*/ 6305491 h 6858000"/>
              <a:gd name="connsiteX344" fmla="*/ 452692 w 12192000"/>
              <a:gd name="connsiteY344" fmla="*/ 6307693 h 6858000"/>
              <a:gd name="connsiteX345" fmla="*/ 484062 w 12192000"/>
              <a:gd name="connsiteY345" fmla="*/ 6305491 h 6858000"/>
              <a:gd name="connsiteX346" fmla="*/ 471033 w 12192000"/>
              <a:gd name="connsiteY346" fmla="*/ 6468745 h 6858000"/>
              <a:gd name="connsiteX347" fmla="*/ 447927 w 12192000"/>
              <a:gd name="connsiteY347" fmla="*/ 6544874 h 6858000"/>
              <a:gd name="connsiteX348" fmla="*/ 384821 w 12192000"/>
              <a:gd name="connsiteY348" fmla="*/ 6553864 h 6858000"/>
              <a:gd name="connsiteX349" fmla="*/ 293648 w 12192000"/>
              <a:gd name="connsiteY349" fmla="*/ 6523400 h 6858000"/>
              <a:gd name="connsiteX350" fmla="*/ 265403 w 12192000"/>
              <a:gd name="connsiteY350" fmla="*/ 6497014 h 6858000"/>
              <a:gd name="connsiteX351" fmla="*/ 266692 w 12192000"/>
              <a:gd name="connsiteY351" fmla="*/ 6483805 h 6858000"/>
              <a:gd name="connsiteX352" fmla="*/ 262856 w 12192000"/>
              <a:gd name="connsiteY352" fmla="*/ 6482157 h 6858000"/>
              <a:gd name="connsiteX353" fmla="*/ 256795 w 12192000"/>
              <a:gd name="connsiteY353" fmla="*/ 6490750 h 6858000"/>
              <a:gd name="connsiteX354" fmla="*/ 248734 w 12192000"/>
              <a:gd name="connsiteY354" fmla="*/ 6530743 h 6858000"/>
              <a:gd name="connsiteX355" fmla="*/ 307786 w 12192000"/>
              <a:gd name="connsiteY355" fmla="*/ 6577884 h 6858000"/>
              <a:gd name="connsiteX356" fmla="*/ 388875 w 12192000"/>
              <a:gd name="connsiteY356" fmla="*/ 6589983 h 6858000"/>
              <a:gd name="connsiteX357" fmla="*/ 487038 w 12192000"/>
              <a:gd name="connsiteY357" fmla="*/ 6527837 h 6858000"/>
              <a:gd name="connsiteX358" fmla="*/ 518033 w 12192000"/>
              <a:gd name="connsiteY358" fmla="*/ 6464730 h 6858000"/>
              <a:gd name="connsiteX359" fmla="*/ 535999 w 12192000"/>
              <a:gd name="connsiteY359" fmla="*/ 6295422 h 6858000"/>
              <a:gd name="connsiteX360" fmla="*/ 575985 w 12192000"/>
              <a:gd name="connsiteY360" fmla="*/ 6285330 h 6858000"/>
              <a:gd name="connsiteX361" fmla="*/ 560948 w 12192000"/>
              <a:gd name="connsiteY361" fmla="*/ 6366410 h 6858000"/>
              <a:gd name="connsiteX362" fmla="*/ 555996 w 12192000"/>
              <a:gd name="connsiteY362" fmla="*/ 6443640 h 6858000"/>
              <a:gd name="connsiteX363" fmla="*/ 579109 w 12192000"/>
              <a:gd name="connsiteY363" fmla="*/ 6428588 h 6858000"/>
              <a:gd name="connsiteX364" fmla="*/ 614142 w 12192000"/>
              <a:gd name="connsiteY364" fmla="*/ 6411528 h 6858000"/>
              <a:gd name="connsiteX365" fmla="*/ 615064 w 12192000"/>
              <a:gd name="connsiteY365" fmla="*/ 6360357 h 6858000"/>
              <a:gd name="connsiteX366" fmla="*/ 635053 w 12192000"/>
              <a:gd name="connsiteY366" fmla="*/ 6254124 h 6858000"/>
              <a:gd name="connsiteX367" fmla="*/ 539826 w 12192000"/>
              <a:gd name="connsiteY367" fmla="*/ 6270098 h 6858000"/>
              <a:gd name="connsiteX368" fmla="*/ 562940 w 12192000"/>
              <a:gd name="connsiteY368" fmla="*/ 6179847 h 6858000"/>
              <a:gd name="connsiteX369" fmla="*/ 588069 w 12192000"/>
              <a:gd name="connsiteY369" fmla="*/ 6139869 h 6858000"/>
              <a:gd name="connsiteX370" fmla="*/ 606034 w 12192000"/>
              <a:gd name="connsiteY370" fmla="*/ 6123903 h 6858000"/>
              <a:gd name="connsiteX371" fmla="*/ 723445 w 12192000"/>
              <a:gd name="connsiteY371" fmla="*/ 6103524 h 6858000"/>
              <a:gd name="connsiteX372" fmla="*/ 722156 w 12192000"/>
              <a:gd name="connsiteY372" fmla="*/ 6104813 h 6858000"/>
              <a:gd name="connsiteX373" fmla="*/ 722890 w 12192000"/>
              <a:gd name="connsiteY373" fmla="*/ 6113069 h 6858000"/>
              <a:gd name="connsiteX374" fmla="*/ 705096 w 12192000"/>
              <a:gd name="connsiteY374" fmla="*/ 6131777 h 6858000"/>
              <a:gd name="connsiteX375" fmla="*/ 699222 w 12192000"/>
              <a:gd name="connsiteY375" fmla="*/ 6136370 h 6858000"/>
              <a:gd name="connsiteX376" fmla="*/ 692809 w 12192000"/>
              <a:gd name="connsiteY376" fmla="*/ 6132144 h 6858000"/>
              <a:gd name="connsiteX377" fmla="*/ 692434 w 12192000"/>
              <a:gd name="connsiteY377" fmla="*/ 6131777 h 6858000"/>
              <a:gd name="connsiteX378" fmla="*/ 691161 w 12192000"/>
              <a:gd name="connsiteY378" fmla="*/ 6133058 h 6858000"/>
              <a:gd name="connsiteX379" fmla="*/ 697941 w 12192000"/>
              <a:gd name="connsiteY379" fmla="*/ 6139307 h 6858000"/>
              <a:gd name="connsiteX380" fmla="*/ 701066 w 12192000"/>
              <a:gd name="connsiteY380" fmla="*/ 6142244 h 6858000"/>
              <a:gd name="connsiteX381" fmla="*/ 718267 w 12192000"/>
              <a:gd name="connsiteY381" fmla="*/ 6158713 h 6858000"/>
              <a:gd name="connsiteX382" fmla="*/ 718235 w 12192000"/>
              <a:gd name="connsiteY382" fmla="*/ 6158741 h 6858000"/>
              <a:gd name="connsiteX383" fmla="*/ 718313 w 12192000"/>
              <a:gd name="connsiteY383" fmla="*/ 6158757 h 6858000"/>
              <a:gd name="connsiteX384" fmla="*/ 718267 w 12192000"/>
              <a:gd name="connsiteY384" fmla="*/ 6158713 h 6858000"/>
              <a:gd name="connsiteX385" fmla="*/ 727405 w 12192000"/>
              <a:gd name="connsiteY385" fmla="*/ 6150493 h 6858000"/>
              <a:gd name="connsiteX386" fmla="*/ 726483 w 12192000"/>
              <a:gd name="connsiteY386" fmla="*/ 6149391 h 6858000"/>
              <a:gd name="connsiteX387" fmla="*/ 714563 w 12192000"/>
              <a:gd name="connsiteY387" fmla="*/ 6151594 h 6858000"/>
              <a:gd name="connsiteX388" fmla="*/ 709798 w 12192000"/>
              <a:gd name="connsiteY388" fmla="*/ 6148290 h 6858000"/>
              <a:gd name="connsiteX389" fmla="*/ 704112 w 12192000"/>
              <a:gd name="connsiteY389" fmla="*/ 6141681 h 6858000"/>
              <a:gd name="connsiteX390" fmla="*/ 708689 w 12192000"/>
              <a:gd name="connsiteY390" fmla="*/ 6136542 h 6858000"/>
              <a:gd name="connsiteX391" fmla="*/ 715110 w 12192000"/>
              <a:gd name="connsiteY391" fmla="*/ 6129762 h 6858000"/>
              <a:gd name="connsiteX392" fmla="*/ 716946 w 12192000"/>
              <a:gd name="connsiteY392" fmla="*/ 6128106 h 6858000"/>
              <a:gd name="connsiteX393" fmla="*/ 717727 w 12192000"/>
              <a:gd name="connsiteY393" fmla="*/ 6128660 h 6858000"/>
              <a:gd name="connsiteX394" fmla="*/ 723585 w 12192000"/>
              <a:gd name="connsiteY394" fmla="*/ 6135815 h 6858000"/>
              <a:gd name="connsiteX395" fmla="*/ 721242 w 12192000"/>
              <a:gd name="connsiteY395" fmla="*/ 6140580 h 6858000"/>
              <a:gd name="connsiteX396" fmla="*/ 722523 w 12192000"/>
              <a:gd name="connsiteY396" fmla="*/ 6141681 h 6858000"/>
              <a:gd name="connsiteX397" fmla="*/ 732615 w 12192000"/>
              <a:gd name="connsiteY397" fmla="*/ 6131230 h 6858000"/>
              <a:gd name="connsiteX398" fmla="*/ 731326 w 12192000"/>
              <a:gd name="connsiteY398" fmla="*/ 6130129 h 6858000"/>
              <a:gd name="connsiteX399" fmla="*/ 723991 w 12192000"/>
              <a:gd name="connsiteY399" fmla="*/ 6131777 h 6858000"/>
              <a:gd name="connsiteX400" fmla="*/ 719031 w 12192000"/>
              <a:gd name="connsiteY400" fmla="*/ 6127559 h 6858000"/>
              <a:gd name="connsiteX401" fmla="*/ 718305 w 12192000"/>
              <a:gd name="connsiteY401" fmla="*/ 6126825 h 6858000"/>
              <a:gd name="connsiteX402" fmla="*/ 719031 w 12192000"/>
              <a:gd name="connsiteY402" fmla="*/ 6126090 h 6858000"/>
              <a:gd name="connsiteX403" fmla="*/ 728944 w 12192000"/>
              <a:gd name="connsiteY403" fmla="*/ 6115998 h 6858000"/>
              <a:gd name="connsiteX404" fmla="*/ 731139 w 12192000"/>
              <a:gd name="connsiteY404" fmla="*/ 6113795 h 6858000"/>
              <a:gd name="connsiteX405" fmla="*/ 733716 w 12192000"/>
              <a:gd name="connsiteY405" fmla="*/ 6115631 h 6858000"/>
              <a:gd name="connsiteX406" fmla="*/ 740129 w 12192000"/>
              <a:gd name="connsiteY406" fmla="*/ 6133245 h 6858000"/>
              <a:gd name="connsiteX407" fmla="*/ 741778 w 12192000"/>
              <a:gd name="connsiteY407" fmla="*/ 6133980 h 6858000"/>
              <a:gd name="connsiteX408" fmla="*/ 745816 w 12192000"/>
              <a:gd name="connsiteY408" fmla="*/ 6124255 h 6858000"/>
              <a:gd name="connsiteX409" fmla="*/ 742512 w 12192000"/>
              <a:gd name="connsiteY409" fmla="*/ 6120958 h 6858000"/>
              <a:gd name="connsiteX410" fmla="*/ 730592 w 12192000"/>
              <a:gd name="connsiteY410" fmla="*/ 6110499 h 6858000"/>
              <a:gd name="connsiteX411" fmla="*/ 723445 w 12192000"/>
              <a:gd name="connsiteY411" fmla="*/ 6103524 h 6858000"/>
              <a:gd name="connsiteX412" fmla="*/ 396194 w 12192000"/>
              <a:gd name="connsiteY412" fmla="*/ 6101532 h 6858000"/>
              <a:gd name="connsiteX413" fmla="*/ 395093 w 12192000"/>
              <a:gd name="connsiteY413" fmla="*/ 6102992 h 6858000"/>
              <a:gd name="connsiteX414" fmla="*/ 394179 w 12192000"/>
              <a:gd name="connsiteY414" fmla="*/ 6103539 h 6858000"/>
              <a:gd name="connsiteX415" fmla="*/ 387579 w 12192000"/>
              <a:gd name="connsiteY415" fmla="*/ 6107578 h 6858000"/>
              <a:gd name="connsiteX416" fmla="*/ 385556 w 12192000"/>
              <a:gd name="connsiteY416" fmla="*/ 6125926 h 6858000"/>
              <a:gd name="connsiteX417" fmla="*/ 399311 w 12192000"/>
              <a:gd name="connsiteY417" fmla="*/ 6129222 h 6858000"/>
              <a:gd name="connsiteX418" fmla="*/ 416004 w 12192000"/>
              <a:gd name="connsiteY418" fmla="*/ 6129777 h 6858000"/>
              <a:gd name="connsiteX419" fmla="*/ 415090 w 12192000"/>
              <a:gd name="connsiteY419" fmla="*/ 6141666 h 6858000"/>
              <a:gd name="connsiteX420" fmla="*/ 411426 w 12192000"/>
              <a:gd name="connsiteY420" fmla="*/ 6143689 h 6858000"/>
              <a:gd name="connsiteX421" fmla="*/ 399709 w 12192000"/>
              <a:gd name="connsiteY421" fmla="*/ 6140752 h 6858000"/>
              <a:gd name="connsiteX422" fmla="*/ 398608 w 12192000"/>
              <a:gd name="connsiteY422" fmla="*/ 6142220 h 6858000"/>
              <a:gd name="connsiteX423" fmla="*/ 407200 w 12192000"/>
              <a:gd name="connsiteY423" fmla="*/ 6149743 h 6858000"/>
              <a:gd name="connsiteX424" fmla="*/ 415277 w 12192000"/>
              <a:gd name="connsiteY424" fmla="*/ 6144275 h 6858000"/>
              <a:gd name="connsiteX425" fmla="*/ 417839 w 12192000"/>
              <a:gd name="connsiteY425" fmla="*/ 6141884 h 6858000"/>
              <a:gd name="connsiteX426" fmla="*/ 417816 w 12192000"/>
              <a:gd name="connsiteY426" fmla="*/ 6141892 h 6858000"/>
              <a:gd name="connsiteX427" fmla="*/ 419105 w 12192000"/>
              <a:gd name="connsiteY427" fmla="*/ 6124458 h 6858000"/>
              <a:gd name="connsiteX428" fmla="*/ 398553 w 12192000"/>
              <a:gd name="connsiteY428" fmla="*/ 6122263 h 6858000"/>
              <a:gd name="connsiteX429" fmla="*/ 387735 w 12192000"/>
              <a:gd name="connsiteY429" fmla="*/ 6120794 h 6858000"/>
              <a:gd name="connsiteX430" fmla="*/ 387436 w 12192000"/>
              <a:gd name="connsiteY430" fmla="*/ 6120452 h 6858000"/>
              <a:gd name="connsiteX431" fmla="*/ 388469 w 12192000"/>
              <a:gd name="connsiteY431" fmla="*/ 6109976 h 6858000"/>
              <a:gd name="connsiteX432" fmla="*/ 403139 w 12192000"/>
              <a:gd name="connsiteY432" fmla="*/ 6110155 h 6858000"/>
              <a:gd name="connsiteX433" fmla="*/ 404240 w 12192000"/>
              <a:gd name="connsiteY433" fmla="*/ 6108687 h 6858000"/>
              <a:gd name="connsiteX434" fmla="*/ 398952 w 12192000"/>
              <a:gd name="connsiteY434" fmla="*/ 6103914 h 6858000"/>
              <a:gd name="connsiteX435" fmla="*/ 396194 w 12192000"/>
              <a:gd name="connsiteY435" fmla="*/ 6101532 h 6858000"/>
              <a:gd name="connsiteX436" fmla="*/ 452529 w 12192000"/>
              <a:gd name="connsiteY436" fmla="*/ 6067389 h 6858000"/>
              <a:gd name="connsiteX437" fmla="*/ 435102 w 12192000"/>
              <a:gd name="connsiteY437" fmla="*/ 6075981 h 6858000"/>
              <a:gd name="connsiteX438" fmla="*/ 436016 w 12192000"/>
              <a:gd name="connsiteY438" fmla="*/ 6077645 h 6858000"/>
              <a:gd name="connsiteX439" fmla="*/ 443905 w 12192000"/>
              <a:gd name="connsiteY439" fmla="*/ 6079293 h 6858000"/>
              <a:gd name="connsiteX440" fmla="*/ 445553 w 12192000"/>
              <a:gd name="connsiteY440" fmla="*/ 6082956 h 6858000"/>
              <a:gd name="connsiteX441" fmla="*/ 455466 w 12192000"/>
              <a:gd name="connsiteY441" fmla="*/ 6103500 h 6858000"/>
              <a:gd name="connsiteX442" fmla="*/ 453263 w 12192000"/>
              <a:gd name="connsiteY442" fmla="*/ 6113225 h 6858000"/>
              <a:gd name="connsiteX443" fmla="*/ 454177 w 12192000"/>
              <a:gd name="connsiteY443" fmla="*/ 6114881 h 6858000"/>
              <a:gd name="connsiteX444" fmla="*/ 471604 w 12192000"/>
              <a:gd name="connsiteY444" fmla="*/ 6106289 h 6858000"/>
              <a:gd name="connsiteX445" fmla="*/ 470690 w 12192000"/>
              <a:gd name="connsiteY445" fmla="*/ 6104633 h 6858000"/>
              <a:gd name="connsiteX446" fmla="*/ 461316 w 12192000"/>
              <a:gd name="connsiteY446" fmla="*/ 6100602 h 6858000"/>
              <a:gd name="connsiteX447" fmla="*/ 452326 w 12192000"/>
              <a:gd name="connsiteY447" fmla="*/ 6082636 h 6858000"/>
              <a:gd name="connsiteX448" fmla="*/ 448475 w 12192000"/>
              <a:gd name="connsiteY448" fmla="*/ 6073645 h 6858000"/>
              <a:gd name="connsiteX449" fmla="*/ 448490 w 12192000"/>
              <a:gd name="connsiteY449" fmla="*/ 6073622 h 6858000"/>
              <a:gd name="connsiteX450" fmla="*/ 453443 w 12192000"/>
              <a:gd name="connsiteY450" fmla="*/ 6069037 h 6858000"/>
              <a:gd name="connsiteX451" fmla="*/ 657425 w 12192000"/>
              <a:gd name="connsiteY451" fmla="*/ 6064288 h 6858000"/>
              <a:gd name="connsiteX452" fmla="*/ 656683 w 12192000"/>
              <a:gd name="connsiteY452" fmla="*/ 6065936 h 6858000"/>
              <a:gd name="connsiteX453" fmla="*/ 660901 w 12192000"/>
              <a:gd name="connsiteY453" fmla="*/ 6069615 h 6858000"/>
              <a:gd name="connsiteX454" fmla="*/ 658886 w 12192000"/>
              <a:gd name="connsiteY454" fmla="*/ 6075301 h 6858000"/>
              <a:gd name="connsiteX455" fmla="*/ 647544 w 12192000"/>
              <a:gd name="connsiteY455" fmla="*/ 6098587 h 6858000"/>
              <a:gd name="connsiteX456" fmla="*/ 638733 w 12192000"/>
              <a:gd name="connsiteY456" fmla="*/ 6101524 h 6858000"/>
              <a:gd name="connsiteX457" fmla="*/ 637819 w 12192000"/>
              <a:gd name="connsiteY457" fmla="*/ 6103172 h 6858000"/>
              <a:gd name="connsiteX458" fmla="*/ 643693 w 12192000"/>
              <a:gd name="connsiteY458" fmla="*/ 6105929 h 6858000"/>
              <a:gd name="connsiteX459" fmla="*/ 655613 w 12192000"/>
              <a:gd name="connsiteY459" fmla="*/ 6111796 h 6858000"/>
              <a:gd name="connsiteX460" fmla="*/ 656534 w 12192000"/>
              <a:gd name="connsiteY460" fmla="*/ 6110147 h 6858000"/>
              <a:gd name="connsiteX461" fmla="*/ 651770 w 12192000"/>
              <a:gd name="connsiteY461" fmla="*/ 6105929 h 6858000"/>
              <a:gd name="connsiteX462" fmla="*/ 652496 w 12192000"/>
              <a:gd name="connsiteY462" fmla="*/ 6102992 h 6858000"/>
              <a:gd name="connsiteX463" fmla="*/ 657964 w 12192000"/>
              <a:gd name="connsiteY463" fmla="*/ 6091986 h 6858000"/>
              <a:gd name="connsiteX464" fmla="*/ 664018 w 12192000"/>
              <a:gd name="connsiteY464" fmla="*/ 6079324 h 6858000"/>
              <a:gd name="connsiteX465" fmla="*/ 668048 w 12192000"/>
              <a:gd name="connsiteY465" fmla="*/ 6071810 h 6858000"/>
              <a:gd name="connsiteX466" fmla="*/ 670798 w 12192000"/>
              <a:gd name="connsiteY466" fmla="*/ 6072911 h 6858000"/>
              <a:gd name="connsiteX467" fmla="*/ 676125 w 12192000"/>
              <a:gd name="connsiteY467" fmla="*/ 6077309 h 6858000"/>
              <a:gd name="connsiteX468" fmla="*/ 676305 w 12192000"/>
              <a:gd name="connsiteY468" fmla="*/ 6087760 h 6858000"/>
              <a:gd name="connsiteX469" fmla="*/ 666400 w 12192000"/>
              <a:gd name="connsiteY469" fmla="*/ 6094377 h 6858000"/>
              <a:gd name="connsiteX470" fmla="*/ 663463 w 12192000"/>
              <a:gd name="connsiteY470" fmla="*/ 6093447 h 6858000"/>
              <a:gd name="connsiteX471" fmla="*/ 660713 w 12192000"/>
              <a:gd name="connsiteY471" fmla="*/ 6091799 h 6858000"/>
              <a:gd name="connsiteX472" fmla="*/ 659979 w 12192000"/>
              <a:gd name="connsiteY472" fmla="*/ 6093088 h 6858000"/>
              <a:gd name="connsiteX473" fmla="*/ 664564 w 12192000"/>
              <a:gd name="connsiteY473" fmla="*/ 6095837 h 6858000"/>
              <a:gd name="connsiteX474" fmla="*/ 664572 w 12192000"/>
              <a:gd name="connsiteY474" fmla="*/ 6095798 h 6858000"/>
              <a:gd name="connsiteX475" fmla="*/ 681999 w 12192000"/>
              <a:gd name="connsiteY475" fmla="*/ 6090330 h 6858000"/>
              <a:gd name="connsiteX476" fmla="*/ 674485 w 12192000"/>
              <a:gd name="connsiteY476" fmla="*/ 6072364 h 6858000"/>
              <a:gd name="connsiteX477" fmla="*/ 673563 w 12192000"/>
              <a:gd name="connsiteY477" fmla="*/ 6071990 h 6858000"/>
              <a:gd name="connsiteX478" fmla="*/ 662369 w 12192000"/>
              <a:gd name="connsiteY478" fmla="*/ 6066850 h 6858000"/>
              <a:gd name="connsiteX479" fmla="*/ 657425 w 12192000"/>
              <a:gd name="connsiteY479" fmla="*/ 6064288 h 6858000"/>
              <a:gd name="connsiteX480" fmla="*/ 602168 w 12192000"/>
              <a:gd name="connsiteY480" fmla="*/ 6047962 h 6858000"/>
              <a:gd name="connsiteX481" fmla="*/ 586764 w 12192000"/>
              <a:gd name="connsiteY481" fmla="*/ 6058054 h 6858000"/>
              <a:gd name="connsiteX482" fmla="*/ 593013 w 12192000"/>
              <a:gd name="connsiteY482" fmla="*/ 6070709 h 6858000"/>
              <a:gd name="connsiteX483" fmla="*/ 603098 w 12192000"/>
              <a:gd name="connsiteY483" fmla="*/ 6083910 h 6858000"/>
              <a:gd name="connsiteX484" fmla="*/ 593201 w 12192000"/>
              <a:gd name="connsiteY484" fmla="*/ 6090697 h 6858000"/>
              <a:gd name="connsiteX485" fmla="*/ 589350 w 12192000"/>
              <a:gd name="connsiteY485" fmla="*/ 6089049 h 6858000"/>
              <a:gd name="connsiteX486" fmla="*/ 584210 w 12192000"/>
              <a:gd name="connsiteY486" fmla="*/ 6078223 h 6858000"/>
              <a:gd name="connsiteX487" fmla="*/ 582375 w 12192000"/>
              <a:gd name="connsiteY487" fmla="*/ 6078223 h 6858000"/>
              <a:gd name="connsiteX488" fmla="*/ 582187 w 12192000"/>
              <a:gd name="connsiteY488" fmla="*/ 6089784 h 6858000"/>
              <a:gd name="connsiteX489" fmla="*/ 591561 w 12192000"/>
              <a:gd name="connsiteY489" fmla="*/ 6092533 h 6858000"/>
              <a:gd name="connsiteX490" fmla="*/ 595044 w 12192000"/>
              <a:gd name="connsiteY490" fmla="*/ 6092908 h 6858000"/>
              <a:gd name="connsiteX491" fmla="*/ 595021 w 12192000"/>
              <a:gd name="connsiteY491" fmla="*/ 6092924 h 6858000"/>
              <a:gd name="connsiteX492" fmla="*/ 595044 w 12192000"/>
              <a:gd name="connsiteY492" fmla="*/ 6092908 h 6858000"/>
              <a:gd name="connsiteX493" fmla="*/ 595044 w 12192000"/>
              <a:gd name="connsiteY493" fmla="*/ 6092908 h 6858000"/>
              <a:gd name="connsiteX494" fmla="*/ 609323 w 12192000"/>
              <a:gd name="connsiteY494" fmla="*/ 6083011 h 6858000"/>
              <a:gd name="connsiteX495" fmla="*/ 597950 w 12192000"/>
              <a:gd name="connsiteY495" fmla="*/ 6065772 h 6858000"/>
              <a:gd name="connsiteX496" fmla="*/ 592264 w 12192000"/>
              <a:gd name="connsiteY496" fmla="*/ 6056601 h 6858000"/>
              <a:gd name="connsiteX497" fmla="*/ 592326 w 12192000"/>
              <a:gd name="connsiteY497" fmla="*/ 6056230 h 6858000"/>
              <a:gd name="connsiteX498" fmla="*/ 601075 w 12192000"/>
              <a:gd name="connsiteY498" fmla="*/ 6050352 h 6858000"/>
              <a:gd name="connsiteX499" fmla="*/ 610245 w 12192000"/>
              <a:gd name="connsiteY499" fmla="*/ 6061905 h 6858000"/>
              <a:gd name="connsiteX500" fmla="*/ 612073 w 12192000"/>
              <a:gd name="connsiteY500" fmla="*/ 6061718 h 6858000"/>
              <a:gd name="connsiteX501" fmla="*/ 612448 w 12192000"/>
              <a:gd name="connsiteY501" fmla="*/ 6054563 h 6858000"/>
              <a:gd name="connsiteX502" fmla="*/ 612448 w 12192000"/>
              <a:gd name="connsiteY502" fmla="*/ 6050899 h 6858000"/>
              <a:gd name="connsiteX503" fmla="*/ 610612 w 12192000"/>
              <a:gd name="connsiteY503" fmla="*/ 6050899 h 6858000"/>
              <a:gd name="connsiteX504" fmla="*/ 609511 w 12192000"/>
              <a:gd name="connsiteY504" fmla="*/ 6050532 h 6858000"/>
              <a:gd name="connsiteX505" fmla="*/ 602168 w 12192000"/>
              <a:gd name="connsiteY505" fmla="*/ 6047962 h 6858000"/>
              <a:gd name="connsiteX506" fmla="*/ 544795 w 12192000"/>
              <a:gd name="connsiteY506" fmla="*/ 6044049 h 6858000"/>
              <a:gd name="connsiteX507" fmla="*/ 526829 w 12192000"/>
              <a:gd name="connsiteY507" fmla="*/ 6046798 h 6858000"/>
              <a:gd name="connsiteX508" fmla="*/ 527009 w 12192000"/>
              <a:gd name="connsiteY508" fmla="*/ 6048634 h 6858000"/>
              <a:gd name="connsiteX509" fmla="*/ 536734 w 12192000"/>
              <a:gd name="connsiteY509" fmla="*/ 6058359 h 6858000"/>
              <a:gd name="connsiteX510" fmla="*/ 539858 w 12192000"/>
              <a:gd name="connsiteY510" fmla="*/ 6077981 h 6858000"/>
              <a:gd name="connsiteX511" fmla="*/ 518948 w 12192000"/>
              <a:gd name="connsiteY511" fmla="*/ 6061655 h 6858000"/>
              <a:gd name="connsiteX512" fmla="*/ 508309 w 12192000"/>
              <a:gd name="connsiteY512" fmla="*/ 6053063 h 6858000"/>
              <a:gd name="connsiteX513" fmla="*/ 505551 w 12192000"/>
              <a:gd name="connsiteY513" fmla="*/ 6050501 h 6858000"/>
              <a:gd name="connsiteX514" fmla="*/ 493452 w 12192000"/>
              <a:gd name="connsiteY514" fmla="*/ 6052329 h 6858000"/>
              <a:gd name="connsiteX515" fmla="*/ 493631 w 12192000"/>
              <a:gd name="connsiteY515" fmla="*/ 6054164 h 6858000"/>
              <a:gd name="connsiteX516" fmla="*/ 502224 w 12192000"/>
              <a:gd name="connsiteY516" fmla="*/ 6060585 h 6858000"/>
              <a:gd name="connsiteX517" fmla="*/ 504802 w 12192000"/>
              <a:gd name="connsiteY517" fmla="*/ 6081316 h 6858000"/>
              <a:gd name="connsiteX518" fmla="*/ 505161 w 12192000"/>
              <a:gd name="connsiteY518" fmla="*/ 6090486 h 6858000"/>
              <a:gd name="connsiteX519" fmla="*/ 499474 w 12192000"/>
              <a:gd name="connsiteY519" fmla="*/ 6093236 h 6858000"/>
              <a:gd name="connsiteX520" fmla="*/ 499841 w 12192000"/>
              <a:gd name="connsiteY520" fmla="*/ 6095072 h 6858000"/>
              <a:gd name="connsiteX521" fmla="*/ 517448 w 12192000"/>
              <a:gd name="connsiteY521" fmla="*/ 6092322 h 6858000"/>
              <a:gd name="connsiteX522" fmla="*/ 517089 w 12192000"/>
              <a:gd name="connsiteY522" fmla="*/ 6090486 h 6858000"/>
              <a:gd name="connsiteX523" fmla="*/ 509754 w 12192000"/>
              <a:gd name="connsiteY523" fmla="*/ 6089018 h 6858000"/>
              <a:gd name="connsiteX524" fmla="*/ 507551 w 12192000"/>
              <a:gd name="connsiteY524" fmla="*/ 6080582 h 6858000"/>
              <a:gd name="connsiteX525" fmla="*/ 504247 w 12192000"/>
              <a:gd name="connsiteY525" fmla="*/ 6059304 h 6858000"/>
              <a:gd name="connsiteX526" fmla="*/ 504067 w 12192000"/>
              <a:gd name="connsiteY526" fmla="*/ 6058570 h 6858000"/>
              <a:gd name="connsiteX527" fmla="*/ 523877 w 12192000"/>
              <a:gd name="connsiteY527" fmla="*/ 6074348 h 6858000"/>
              <a:gd name="connsiteX528" fmla="*/ 533781 w 12192000"/>
              <a:gd name="connsiteY528" fmla="*/ 6082238 h 6858000"/>
              <a:gd name="connsiteX529" fmla="*/ 539468 w 12192000"/>
              <a:gd name="connsiteY529" fmla="*/ 6087182 h 6858000"/>
              <a:gd name="connsiteX530" fmla="*/ 541670 w 12192000"/>
              <a:gd name="connsiteY530" fmla="*/ 6089760 h 6858000"/>
              <a:gd name="connsiteX531" fmla="*/ 543686 w 12192000"/>
              <a:gd name="connsiteY531" fmla="*/ 6088838 h 6858000"/>
              <a:gd name="connsiteX532" fmla="*/ 542217 w 12192000"/>
              <a:gd name="connsiteY532" fmla="*/ 6081316 h 6858000"/>
              <a:gd name="connsiteX533" fmla="*/ 539093 w 12192000"/>
              <a:gd name="connsiteY533" fmla="*/ 6058203 h 6858000"/>
              <a:gd name="connsiteX534" fmla="*/ 538726 w 12192000"/>
              <a:gd name="connsiteY534" fmla="*/ 6049610 h 6858000"/>
              <a:gd name="connsiteX535" fmla="*/ 538726 w 12192000"/>
              <a:gd name="connsiteY535" fmla="*/ 6049548 h 6858000"/>
              <a:gd name="connsiteX536" fmla="*/ 544975 w 12192000"/>
              <a:gd name="connsiteY536" fmla="*/ 6045697 h 6858000"/>
              <a:gd name="connsiteX537" fmla="*/ 0 w 12192000"/>
              <a:gd name="connsiteY537" fmla="*/ 0 h 6858000"/>
              <a:gd name="connsiteX538" fmla="*/ 6096000 w 12192000"/>
              <a:gd name="connsiteY538" fmla="*/ 0 h 6858000"/>
              <a:gd name="connsiteX539" fmla="*/ 12192000 w 12192000"/>
              <a:gd name="connsiteY539" fmla="*/ 0 h 6858000"/>
              <a:gd name="connsiteX540" fmla="*/ 12192000 w 12192000"/>
              <a:gd name="connsiteY540" fmla="*/ 6858000 h 6858000"/>
              <a:gd name="connsiteX541" fmla="*/ 6096000 w 12192000"/>
              <a:gd name="connsiteY541" fmla="*/ 6858000 h 6858000"/>
              <a:gd name="connsiteX542" fmla="*/ 0 w 12192000"/>
              <a:gd name="connsiteY5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</a:cxnLst>
            <a:rect l="l" t="t" r="r" b="b"/>
            <a:pathLst>
              <a:path w="12192000" h="6858000">
                <a:moveTo>
                  <a:pt x="610268" y="6515753"/>
                </a:moveTo>
                <a:lnTo>
                  <a:pt x="592474" y="6517948"/>
                </a:lnTo>
                <a:lnTo>
                  <a:pt x="592654" y="6519791"/>
                </a:lnTo>
                <a:cubicBezTo>
                  <a:pt x="594669" y="6519791"/>
                  <a:pt x="598520" y="6519604"/>
                  <a:pt x="599809" y="6521439"/>
                </a:cubicBezTo>
                <a:cubicBezTo>
                  <a:pt x="600910" y="6523056"/>
                  <a:pt x="601644" y="6528008"/>
                  <a:pt x="601832" y="6530032"/>
                </a:cubicBezTo>
                <a:cubicBezTo>
                  <a:pt x="602933" y="6536999"/>
                  <a:pt x="603660" y="6544154"/>
                  <a:pt x="604581" y="6551302"/>
                </a:cubicBezTo>
                <a:lnTo>
                  <a:pt x="604581" y="6552083"/>
                </a:lnTo>
                <a:cubicBezTo>
                  <a:pt x="597973" y="6546755"/>
                  <a:pt x="591560" y="6541225"/>
                  <a:pt x="585131" y="6535757"/>
                </a:cubicBezTo>
                <a:cubicBezTo>
                  <a:pt x="582023" y="6533008"/>
                  <a:pt x="578718" y="6530258"/>
                  <a:pt x="575594" y="6527493"/>
                </a:cubicBezTo>
                <a:cubicBezTo>
                  <a:pt x="573610" y="6525880"/>
                  <a:pt x="571712" y="6524167"/>
                  <a:pt x="569907" y="6522361"/>
                </a:cubicBezTo>
                <a:cubicBezTo>
                  <a:pt x="569079" y="6521596"/>
                  <a:pt x="568337" y="6520736"/>
                  <a:pt x="567713" y="6519799"/>
                </a:cubicBezTo>
                <a:lnTo>
                  <a:pt x="565689" y="6520713"/>
                </a:lnTo>
                <a:cubicBezTo>
                  <a:pt x="566299" y="6523247"/>
                  <a:pt x="566728" y="6525821"/>
                  <a:pt x="566970" y="6528415"/>
                </a:cubicBezTo>
                <a:cubicBezTo>
                  <a:pt x="567892" y="6536117"/>
                  <a:pt x="568626" y="6543826"/>
                  <a:pt x="569361" y="6551528"/>
                </a:cubicBezTo>
                <a:cubicBezTo>
                  <a:pt x="569361" y="6553145"/>
                  <a:pt x="570095" y="6558652"/>
                  <a:pt x="569361" y="6560120"/>
                </a:cubicBezTo>
                <a:lnTo>
                  <a:pt x="569329" y="6560144"/>
                </a:lnTo>
                <a:cubicBezTo>
                  <a:pt x="568228" y="6562526"/>
                  <a:pt x="565846" y="6563261"/>
                  <a:pt x="563643" y="6563081"/>
                </a:cubicBezTo>
                <a:lnTo>
                  <a:pt x="563830" y="6564729"/>
                </a:lnTo>
                <a:lnTo>
                  <a:pt x="581796" y="6562526"/>
                </a:lnTo>
                <a:lnTo>
                  <a:pt x="581609" y="6560691"/>
                </a:lnTo>
                <a:cubicBezTo>
                  <a:pt x="573173" y="6561433"/>
                  <a:pt x="572985" y="6558308"/>
                  <a:pt x="572071" y="6550786"/>
                </a:cubicBezTo>
                <a:lnTo>
                  <a:pt x="569728" y="6531164"/>
                </a:lnTo>
                <a:lnTo>
                  <a:pt x="590084" y="6548224"/>
                </a:lnTo>
                <a:cubicBezTo>
                  <a:pt x="593568" y="6551153"/>
                  <a:pt x="596872" y="6554270"/>
                  <a:pt x="600356" y="6557207"/>
                </a:cubicBezTo>
                <a:cubicBezTo>
                  <a:pt x="601363" y="6558025"/>
                  <a:pt x="602285" y="6558946"/>
                  <a:pt x="603105" y="6559956"/>
                </a:cubicBezTo>
                <a:lnTo>
                  <a:pt x="615220" y="6558496"/>
                </a:lnTo>
                <a:lnTo>
                  <a:pt x="615033" y="6556660"/>
                </a:lnTo>
                <a:cubicBezTo>
                  <a:pt x="609534" y="6557019"/>
                  <a:pt x="607331" y="6555918"/>
                  <a:pt x="606597" y="6550060"/>
                </a:cubicBezTo>
                <a:cubicBezTo>
                  <a:pt x="605870" y="6543272"/>
                  <a:pt x="605495" y="6536296"/>
                  <a:pt x="604769" y="6529321"/>
                </a:cubicBezTo>
                <a:cubicBezTo>
                  <a:pt x="604581" y="6527313"/>
                  <a:pt x="603660" y="6521986"/>
                  <a:pt x="604581" y="6520150"/>
                </a:cubicBezTo>
                <a:cubicBezTo>
                  <a:pt x="605683" y="6518315"/>
                  <a:pt x="608620" y="6517948"/>
                  <a:pt x="610455" y="6517588"/>
                </a:cubicBezTo>
                <a:close/>
                <a:moveTo>
                  <a:pt x="673555" y="6488578"/>
                </a:moveTo>
                <a:cubicBezTo>
                  <a:pt x="670798" y="6490046"/>
                  <a:pt x="668235" y="6491515"/>
                  <a:pt x="665486" y="6492796"/>
                </a:cubicBezTo>
                <a:lnTo>
                  <a:pt x="661635" y="6494631"/>
                </a:lnTo>
                <a:cubicBezTo>
                  <a:pt x="654660" y="6498115"/>
                  <a:pt x="647497" y="6501607"/>
                  <a:pt x="640349" y="6505091"/>
                </a:cubicBezTo>
                <a:lnTo>
                  <a:pt x="640334" y="6505137"/>
                </a:lnTo>
                <a:cubicBezTo>
                  <a:pt x="641435" y="6509176"/>
                  <a:pt x="643083" y="6513027"/>
                  <a:pt x="644560" y="6517425"/>
                </a:cubicBezTo>
                <a:lnTo>
                  <a:pt x="645833" y="6516878"/>
                </a:lnTo>
                <a:cubicBezTo>
                  <a:pt x="645474" y="6513355"/>
                  <a:pt x="645286" y="6507520"/>
                  <a:pt x="647856" y="6504763"/>
                </a:cubicBezTo>
                <a:cubicBezTo>
                  <a:pt x="649246" y="6503348"/>
                  <a:pt x="650856" y="6502171"/>
                  <a:pt x="652621" y="6501279"/>
                </a:cubicBezTo>
                <a:cubicBezTo>
                  <a:pt x="653722" y="6500724"/>
                  <a:pt x="659956" y="6497795"/>
                  <a:pt x="660698" y="6498154"/>
                </a:cubicBezTo>
                <a:cubicBezTo>
                  <a:pt x="661065" y="6498342"/>
                  <a:pt x="663627" y="6503481"/>
                  <a:pt x="663994" y="6504208"/>
                </a:cubicBezTo>
                <a:lnTo>
                  <a:pt x="668220" y="6512644"/>
                </a:lnTo>
                <a:cubicBezTo>
                  <a:pt x="668220" y="6512832"/>
                  <a:pt x="669134" y="6514667"/>
                  <a:pt x="669134" y="6514855"/>
                </a:cubicBezTo>
                <a:cubicBezTo>
                  <a:pt x="668876" y="6515101"/>
                  <a:pt x="668564" y="6515288"/>
                  <a:pt x="668220" y="6515401"/>
                </a:cubicBezTo>
                <a:cubicBezTo>
                  <a:pt x="666384" y="6516315"/>
                  <a:pt x="661432" y="6519065"/>
                  <a:pt x="659409" y="6518331"/>
                </a:cubicBezTo>
                <a:cubicBezTo>
                  <a:pt x="657581" y="6517784"/>
                  <a:pt x="656659" y="6515956"/>
                  <a:pt x="655745" y="6514480"/>
                </a:cubicBezTo>
                <a:lnTo>
                  <a:pt x="654269" y="6515214"/>
                </a:lnTo>
                <a:lnTo>
                  <a:pt x="660698" y="6528243"/>
                </a:lnTo>
                <a:lnTo>
                  <a:pt x="662166" y="6527462"/>
                </a:lnTo>
                <a:cubicBezTo>
                  <a:pt x="661244" y="6524712"/>
                  <a:pt x="660331" y="6522330"/>
                  <a:pt x="663080" y="6520127"/>
                </a:cubicBezTo>
                <a:cubicBezTo>
                  <a:pt x="664728" y="6518666"/>
                  <a:pt x="666931" y="6517745"/>
                  <a:pt x="668767" y="6516831"/>
                </a:cubicBezTo>
                <a:cubicBezTo>
                  <a:pt x="669103" y="6516625"/>
                  <a:pt x="669478" y="6516500"/>
                  <a:pt x="669868" y="6516464"/>
                </a:cubicBezTo>
                <a:cubicBezTo>
                  <a:pt x="670095" y="6516742"/>
                  <a:pt x="670274" y="6517050"/>
                  <a:pt x="670415" y="6517378"/>
                </a:cubicBezTo>
                <a:cubicBezTo>
                  <a:pt x="672625" y="6521604"/>
                  <a:pt x="674649" y="6525814"/>
                  <a:pt x="676664" y="6530040"/>
                </a:cubicBezTo>
                <a:cubicBezTo>
                  <a:pt x="677203" y="6530902"/>
                  <a:pt x="677632" y="6531825"/>
                  <a:pt x="677945" y="6532789"/>
                </a:cubicBezTo>
                <a:cubicBezTo>
                  <a:pt x="677765" y="6533336"/>
                  <a:pt x="675930" y="6534078"/>
                  <a:pt x="675375" y="6534437"/>
                </a:cubicBezTo>
                <a:cubicBezTo>
                  <a:pt x="667861" y="6538288"/>
                  <a:pt x="664002" y="6539577"/>
                  <a:pt x="656667" y="6534437"/>
                </a:cubicBezTo>
                <a:lnTo>
                  <a:pt x="655386" y="6535726"/>
                </a:lnTo>
                <a:cubicBezTo>
                  <a:pt x="657768" y="6538476"/>
                  <a:pt x="660526" y="6540491"/>
                  <a:pt x="663088" y="6542873"/>
                </a:cubicBezTo>
                <a:cubicBezTo>
                  <a:pt x="664541" y="6542373"/>
                  <a:pt x="665955" y="6541759"/>
                  <a:pt x="667314" y="6541038"/>
                </a:cubicBezTo>
                <a:cubicBezTo>
                  <a:pt x="671899" y="6538663"/>
                  <a:pt x="676297" y="6535726"/>
                  <a:pt x="681062" y="6533336"/>
                </a:cubicBezTo>
                <a:cubicBezTo>
                  <a:pt x="684186" y="6531875"/>
                  <a:pt x="687303" y="6530399"/>
                  <a:pt x="690232" y="6528938"/>
                </a:cubicBezTo>
                <a:lnTo>
                  <a:pt x="689498" y="6527290"/>
                </a:lnTo>
                <a:cubicBezTo>
                  <a:pt x="685287" y="6529118"/>
                  <a:pt x="683780" y="6529852"/>
                  <a:pt x="681436" y="6525080"/>
                </a:cubicBezTo>
                <a:cubicBezTo>
                  <a:pt x="677578" y="6517383"/>
                  <a:pt x="673727" y="6509678"/>
                  <a:pt x="669876" y="6501966"/>
                </a:cubicBezTo>
                <a:cubicBezTo>
                  <a:pt x="669142" y="6500505"/>
                  <a:pt x="667298" y="6496826"/>
                  <a:pt x="667673" y="6494998"/>
                </a:cubicBezTo>
                <a:cubicBezTo>
                  <a:pt x="668048" y="6493171"/>
                  <a:pt x="672266" y="6491187"/>
                  <a:pt x="673922" y="6490405"/>
                </a:cubicBezTo>
                <a:lnTo>
                  <a:pt x="674469" y="6490234"/>
                </a:lnTo>
                <a:close/>
                <a:moveTo>
                  <a:pt x="394695" y="6445070"/>
                </a:moveTo>
                <a:lnTo>
                  <a:pt x="393234" y="6446358"/>
                </a:lnTo>
                <a:cubicBezTo>
                  <a:pt x="395796" y="6450209"/>
                  <a:pt x="398366" y="6451311"/>
                  <a:pt x="393960" y="6455162"/>
                </a:cubicBezTo>
                <a:lnTo>
                  <a:pt x="384243" y="6463754"/>
                </a:lnTo>
                <a:cubicBezTo>
                  <a:pt x="384034" y="6463982"/>
                  <a:pt x="383785" y="6464170"/>
                  <a:pt x="383509" y="6464309"/>
                </a:cubicBezTo>
                <a:cubicBezTo>
                  <a:pt x="382790" y="6463617"/>
                  <a:pt x="382115" y="6462881"/>
                  <a:pt x="381486" y="6462106"/>
                </a:cubicBezTo>
                <a:cubicBezTo>
                  <a:pt x="380392" y="6460645"/>
                  <a:pt x="377447" y="6457341"/>
                  <a:pt x="377268" y="6455505"/>
                </a:cubicBezTo>
                <a:cubicBezTo>
                  <a:pt x="377088" y="6453334"/>
                  <a:pt x="378736" y="6451686"/>
                  <a:pt x="380025" y="6450038"/>
                </a:cubicBezTo>
                <a:lnTo>
                  <a:pt x="378955" y="6448983"/>
                </a:lnTo>
                <a:cubicBezTo>
                  <a:pt x="376377" y="6450998"/>
                  <a:pt x="373815" y="6453381"/>
                  <a:pt x="371245" y="6455584"/>
                </a:cubicBezTo>
                <a:cubicBezTo>
                  <a:pt x="369964" y="6456497"/>
                  <a:pt x="368863" y="6457599"/>
                  <a:pt x="367761" y="6458521"/>
                </a:cubicBezTo>
                <a:lnTo>
                  <a:pt x="368863" y="6459809"/>
                </a:lnTo>
                <a:cubicBezTo>
                  <a:pt x="370331" y="6458888"/>
                  <a:pt x="371433" y="6457974"/>
                  <a:pt x="373268" y="6457974"/>
                </a:cubicBezTo>
                <a:cubicBezTo>
                  <a:pt x="375284" y="6457974"/>
                  <a:pt x="378041" y="6461083"/>
                  <a:pt x="379314" y="6462559"/>
                </a:cubicBezTo>
                <a:cubicBezTo>
                  <a:pt x="379689" y="6463121"/>
                  <a:pt x="381517" y="6465137"/>
                  <a:pt x="381705" y="6465684"/>
                </a:cubicBezTo>
                <a:cubicBezTo>
                  <a:pt x="381323" y="6466158"/>
                  <a:pt x="380891" y="6466591"/>
                  <a:pt x="380416" y="6466972"/>
                </a:cubicBezTo>
                <a:cubicBezTo>
                  <a:pt x="376205" y="6470823"/>
                  <a:pt x="371980" y="6474495"/>
                  <a:pt x="367761" y="6478158"/>
                </a:cubicBezTo>
                <a:cubicBezTo>
                  <a:pt x="366506" y="6477015"/>
                  <a:pt x="365342" y="6475778"/>
                  <a:pt x="364278" y="6474456"/>
                </a:cubicBezTo>
                <a:cubicBezTo>
                  <a:pt x="362075" y="6472073"/>
                  <a:pt x="360239" y="6469870"/>
                  <a:pt x="359880" y="6466386"/>
                </a:cubicBezTo>
                <a:cubicBezTo>
                  <a:pt x="359659" y="6463735"/>
                  <a:pt x="359904" y="6461064"/>
                  <a:pt x="360606" y="6458497"/>
                </a:cubicBezTo>
                <a:lnTo>
                  <a:pt x="359200" y="6457388"/>
                </a:lnTo>
                <a:cubicBezTo>
                  <a:pt x="357724" y="6460169"/>
                  <a:pt x="356076" y="6462887"/>
                  <a:pt x="354795" y="6465637"/>
                </a:cubicBezTo>
                <a:cubicBezTo>
                  <a:pt x="356284" y="6467843"/>
                  <a:pt x="357940" y="6469931"/>
                  <a:pt x="359747" y="6471886"/>
                </a:cubicBezTo>
                <a:cubicBezTo>
                  <a:pt x="363598" y="6476104"/>
                  <a:pt x="367636" y="6479775"/>
                  <a:pt x="371300" y="6483993"/>
                </a:cubicBezTo>
                <a:cubicBezTo>
                  <a:pt x="372581" y="6485641"/>
                  <a:pt x="374057" y="6487297"/>
                  <a:pt x="375338" y="6488945"/>
                </a:cubicBezTo>
                <a:lnTo>
                  <a:pt x="376619" y="6487844"/>
                </a:lnTo>
                <a:cubicBezTo>
                  <a:pt x="375518" y="6486555"/>
                  <a:pt x="373870" y="6484727"/>
                  <a:pt x="374057" y="6482892"/>
                </a:cubicBezTo>
                <a:cubicBezTo>
                  <a:pt x="374057" y="6481056"/>
                  <a:pt x="376807" y="6478674"/>
                  <a:pt x="378096" y="6477572"/>
                </a:cubicBezTo>
                <a:cubicBezTo>
                  <a:pt x="392578" y="6464731"/>
                  <a:pt x="388727" y="6468035"/>
                  <a:pt x="397905" y="6459958"/>
                </a:cubicBezTo>
                <a:cubicBezTo>
                  <a:pt x="398858" y="6459224"/>
                  <a:pt x="399920" y="6458122"/>
                  <a:pt x="401201" y="6458122"/>
                </a:cubicBezTo>
                <a:cubicBezTo>
                  <a:pt x="402826" y="6458122"/>
                  <a:pt x="405388" y="6460512"/>
                  <a:pt x="406669" y="6461614"/>
                </a:cubicBezTo>
                <a:lnTo>
                  <a:pt x="408145" y="6460333"/>
                </a:lnTo>
                <a:close/>
                <a:moveTo>
                  <a:pt x="731022" y="6436696"/>
                </a:moveTo>
                <a:lnTo>
                  <a:pt x="718524" y="6449545"/>
                </a:lnTo>
                <a:lnTo>
                  <a:pt x="719813" y="6450818"/>
                </a:lnTo>
                <a:cubicBezTo>
                  <a:pt x="721274" y="6449530"/>
                  <a:pt x="724211" y="6447139"/>
                  <a:pt x="726413" y="6447694"/>
                </a:cubicBezTo>
                <a:cubicBezTo>
                  <a:pt x="728437" y="6448241"/>
                  <a:pt x="731913" y="6451537"/>
                  <a:pt x="733381" y="6453006"/>
                </a:cubicBezTo>
                <a:lnTo>
                  <a:pt x="748793" y="6467847"/>
                </a:lnTo>
                <a:lnTo>
                  <a:pt x="749347" y="6468401"/>
                </a:lnTo>
                <a:cubicBezTo>
                  <a:pt x="740903" y="6468401"/>
                  <a:pt x="732459" y="6468034"/>
                  <a:pt x="724023" y="6467847"/>
                </a:cubicBezTo>
                <a:cubicBezTo>
                  <a:pt x="719813" y="6467675"/>
                  <a:pt x="715587" y="6467675"/>
                  <a:pt x="711377" y="6467488"/>
                </a:cubicBezTo>
                <a:cubicBezTo>
                  <a:pt x="708862" y="6467545"/>
                  <a:pt x="706346" y="6467422"/>
                  <a:pt x="703855" y="6467120"/>
                </a:cubicBezTo>
                <a:cubicBezTo>
                  <a:pt x="702738" y="6466958"/>
                  <a:pt x="701628" y="6466713"/>
                  <a:pt x="700551" y="6466386"/>
                </a:cubicBezTo>
                <a:lnTo>
                  <a:pt x="699629" y="6468401"/>
                </a:lnTo>
                <a:cubicBezTo>
                  <a:pt x="701660" y="6469960"/>
                  <a:pt x="703558" y="6471676"/>
                  <a:pt x="705315" y="6473533"/>
                </a:cubicBezTo>
                <a:cubicBezTo>
                  <a:pt x="710822" y="6478861"/>
                  <a:pt x="716321" y="6484578"/>
                  <a:pt x="721649" y="6490046"/>
                </a:cubicBezTo>
                <a:cubicBezTo>
                  <a:pt x="722891" y="6491187"/>
                  <a:pt x="726749" y="6495186"/>
                  <a:pt x="727116" y="6496655"/>
                </a:cubicBezTo>
                <a:lnTo>
                  <a:pt x="727171" y="6496686"/>
                </a:lnTo>
                <a:cubicBezTo>
                  <a:pt x="727718" y="6499248"/>
                  <a:pt x="726437" y="6501263"/>
                  <a:pt x="724422" y="6502740"/>
                </a:cubicBezTo>
                <a:lnTo>
                  <a:pt x="725711" y="6504021"/>
                </a:lnTo>
                <a:lnTo>
                  <a:pt x="738357" y="6490999"/>
                </a:lnTo>
                <a:lnTo>
                  <a:pt x="737076" y="6489710"/>
                </a:lnTo>
                <a:cubicBezTo>
                  <a:pt x="731022" y="6495397"/>
                  <a:pt x="728968" y="6493202"/>
                  <a:pt x="723500" y="6487875"/>
                </a:cubicBezTo>
                <a:lnTo>
                  <a:pt x="709198" y="6474119"/>
                </a:lnTo>
                <a:lnTo>
                  <a:pt x="735795" y="6474666"/>
                </a:lnTo>
                <a:lnTo>
                  <a:pt x="749543" y="6475221"/>
                </a:lnTo>
                <a:cubicBezTo>
                  <a:pt x="750839" y="6475161"/>
                  <a:pt x="752136" y="6475284"/>
                  <a:pt x="753401" y="6475588"/>
                </a:cubicBezTo>
                <a:lnTo>
                  <a:pt x="761837" y="6466777"/>
                </a:lnTo>
                <a:lnTo>
                  <a:pt x="760556" y="6465496"/>
                </a:lnTo>
                <a:cubicBezTo>
                  <a:pt x="756338" y="6469167"/>
                  <a:pt x="753956" y="6469714"/>
                  <a:pt x="749730" y="6465683"/>
                </a:cubicBezTo>
                <a:cubicBezTo>
                  <a:pt x="744778" y="6460731"/>
                  <a:pt x="740005" y="6455591"/>
                  <a:pt x="735240" y="6450639"/>
                </a:cubicBezTo>
                <a:cubicBezTo>
                  <a:pt x="733772" y="6449139"/>
                  <a:pt x="729741" y="6445694"/>
                  <a:pt x="729374" y="6443671"/>
                </a:cubicBezTo>
                <a:cubicBezTo>
                  <a:pt x="729007" y="6441648"/>
                  <a:pt x="731210" y="6439445"/>
                  <a:pt x="732311" y="6437985"/>
                </a:cubicBezTo>
                <a:close/>
                <a:moveTo>
                  <a:pt x="360052" y="6391336"/>
                </a:moveTo>
                <a:lnTo>
                  <a:pt x="358396" y="6392257"/>
                </a:lnTo>
                <a:cubicBezTo>
                  <a:pt x="360974" y="6398702"/>
                  <a:pt x="360232" y="6398702"/>
                  <a:pt x="354365" y="6401631"/>
                </a:cubicBezTo>
                <a:cubicBezTo>
                  <a:pt x="348319" y="6404560"/>
                  <a:pt x="342445" y="6407685"/>
                  <a:pt x="336400" y="6410614"/>
                </a:cubicBezTo>
                <a:cubicBezTo>
                  <a:pt x="334923" y="6411348"/>
                  <a:pt x="328690" y="6414652"/>
                  <a:pt x="327409" y="6414473"/>
                </a:cubicBezTo>
                <a:lnTo>
                  <a:pt x="327393" y="6414457"/>
                </a:lnTo>
                <a:cubicBezTo>
                  <a:pt x="325190" y="6414269"/>
                  <a:pt x="324081" y="6411332"/>
                  <a:pt x="322808" y="6409497"/>
                </a:cubicBezTo>
                <a:lnTo>
                  <a:pt x="321160" y="6410419"/>
                </a:lnTo>
                <a:lnTo>
                  <a:pt x="329752" y="6427845"/>
                </a:lnTo>
                <a:lnTo>
                  <a:pt x="331408" y="6426931"/>
                </a:lnTo>
                <a:cubicBezTo>
                  <a:pt x="329932" y="6423081"/>
                  <a:pt x="328471" y="6421385"/>
                  <a:pt x="333056" y="6419042"/>
                </a:cubicBezTo>
                <a:cubicBezTo>
                  <a:pt x="334337" y="6418495"/>
                  <a:pt x="335618" y="6417941"/>
                  <a:pt x="336720" y="6417394"/>
                </a:cubicBezTo>
                <a:cubicBezTo>
                  <a:pt x="343508" y="6414082"/>
                  <a:pt x="350483" y="6410786"/>
                  <a:pt x="357263" y="6407482"/>
                </a:cubicBezTo>
                <a:cubicBezTo>
                  <a:pt x="362770" y="6404732"/>
                  <a:pt x="363692" y="6403435"/>
                  <a:pt x="366988" y="6409684"/>
                </a:cubicBezTo>
                <a:lnTo>
                  <a:pt x="368644" y="6408770"/>
                </a:lnTo>
                <a:close/>
                <a:moveTo>
                  <a:pt x="768456" y="6383996"/>
                </a:moveTo>
                <a:cubicBezTo>
                  <a:pt x="773249" y="6383102"/>
                  <a:pt x="778568" y="6383928"/>
                  <a:pt x="782880" y="6385853"/>
                </a:cubicBezTo>
                <a:cubicBezTo>
                  <a:pt x="790769" y="6389336"/>
                  <a:pt x="799018" y="6397960"/>
                  <a:pt x="794995" y="6407138"/>
                </a:cubicBezTo>
                <a:cubicBezTo>
                  <a:pt x="792785" y="6412083"/>
                  <a:pt x="788567" y="6414286"/>
                  <a:pt x="783435" y="6415207"/>
                </a:cubicBezTo>
                <a:cubicBezTo>
                  <a:pt x="779584" y="6415934"/>
                  <a:pt x="773343" y="6414832"/>
                  <a:pt x="769859" y="6413372"/>
                </a:cubicBezTo>
                <a:cubicBezTo>
                  <a:pt x="765273" y="6411349"/>
                  <a:pt x="760134" y="6408419"/>
                  <a:pt x="757751" y="6403834"/>
                </a:cubicBezTo>
                <a:cubicBezTo>
                  <a:pt x="756095" y="6400530"/>
                  <a:pt x="755549" y="6395937"/>
                  <a:pt x="757197" y="6392461"/>
                </a:cubicBezTo>
                <a:cubicBezTo>
                  <a:pt x="759400" y="6387505"/>
                  <a:pt x="763664" y="6384890"/>
                  <a:pt x="768456" y="6383996"/>
                </a:cubicBezTo>
                <a:close/>
                <a:moveTo>
                  <a:pt x="785270" y="6378518"/>
                </a:moveTo>
                <a:cubicBezTo>
                  <a:pt x="777928" y="6375393"/>
                  <a:pt x="772421" y="6375393"/>
                  <a:pt x="765461" y="6379440"/>
                </a:cubicBezTo>
                <a:cubicBezTo>
                  <a:pt x="760868" y="6382002"/>
                  <a:pt x="757939" y="6385689"/>
                  <a:pt x="755736" y="6390438"/>
                </a:cubicBezTo>
                <a:cubicBezTo>
                  <a:pt x="752979" y="6396859"/>
                  <a:pt x="753166" y="6402733"/>
                  <a:pt x="755549" y="6409146"/>
                </a:cubicBezTo>
                <a:cubicBezTo>
                  <a:pt x="757681" y="6414215"/>
                  <a:pt x="761594" y="6418329"/>
                  <a:pt x="766555" y="6420706"/>
                </a:cubicBezTo>
                <a:cubicBezTo>
                  <a:pt x="771148" y="6422722"/>
                  <a:pt x="776647" y="6423643"/>
                  <a:pt x="781599" y="6422175"/>
                </a:cubicBezTo>
                <a:cubicBezTo>
                  <a:pt x="788567" y="6420160"/>
                  <a:pt x="793316" y="6415754"/>
                  <a:pt x="796268" y="6409146"/>
                </a:cubicBezTo>
                <a:cubicBezTo>
                  <a:pt x="801408" y="6397601"/>
                  <a:pt x="797190" y="6383642"/>
                  <a:pt x="785270" y="6378518"/>
                </a:cubicBezTo>
                <a:close/>
                <a:moveTo>
                  <a:pt x="773897" y="6319457"/>
                </a:moveTo>
                <a:lnTo>
                  <a:pt x="771687" y="6338711"/>
                </a:lnTo>
                <a:lnTo>
                  <a:pt x="773522" y="6338891"/>
                </a:lnTo>
                <a:cubicBezTo>
                  <a:pt x="774811" y="6332103"/>
                  <a:pt x="775546" y="6332478"/>
                  <a:pt x="781959" y="6333204"/>
                </a:cubicBezTo>
                <a:lnTo>
                  <a:pt x="801955" y="6335407"/>
                </a:lnTo>
                <a:cubicBezTo>
                  <a:pt x="803603" y="6335595"/>
                  <a:pt x="810766" y="6336329"/>
                  <a:pt x="811680" y="6337055"/>
                </a:cubicBezTo>
                <a:lnTo>
                  <a:pt x="811680" y="6337040"/>
                </a:lnTo>
                <a:cubicBezTo>
                  <a:pt x="813516" y="6338524"/>
                  <a:pt x="812782" y="6341641"/>
                  <a:pt x="812594" y="6343289"/>
                </a:cubicBezTo>
                <a:lnTo>
                  <a:pt x="814430" y="6343476"/>
                </a:lnTo>
                <a:lnTo>
                  <a:pt x="816633" y="6324221"/>
                </a:lnTo>
                <a:lnTo>
                  <a:pt x="814805" y="6324034"/>
                </a:lnTo>
                <a:cubicBezTo>
                  <a:pt x="813883" y="6328252"/>
                  <a:pt x="814242" y="6330455"/>
                  <a:pt x="809118" y="6329908"/>
                </a:cubicBezTo>
                <a:lnTo>
                  <a:pt x="805259" y="6329353"/>
                </a:lnTo>
                <a:cubicBezTo>
                  <a:pt x="797917" y="6328440"/>
                  <a:pt x="790223" y="6327518"/>
                  <a:pt x="782701" y="6326604"/>
                </a:cubicBezTo>
                <a:cubicBezTo>
                  <a:pt x="776647" y="6326057"/>
                  <a:pt x="775171" y="6326604"/>
                  <a:pt x="775725" y="6319628"/>
                </a:cubicBezTo>
                <a:close/>
                <a:moveTo>
                  <a:pt x="299288" y="6318512"/>
                </a:moveTo>
                <a:lnTo>
                  <a:pt x="297632" y="6318691"/>
                </a:lnTo>
                <a:lnTo>
                  <a:pt x="300389" y="6336657"/>
                </a:lnTo>
                <a:lnTo>
                  <a:pt x="302217" y="6336470"/>
                </a:lnTo>
                <a:cubicBezTo>
                  <a:pt x="301491" y="6328213"/>
                  <a:pt x="304428" y="6327846"/>
                  <a:pt x="311942" y="6326753"/>
                </a:cubicBezTo>
                <a:lnTo>
                  <a:pt x="331572" y="6323628"/>
                </a:lnTo>
                <a:cubicBezTo>
                  <a:pt x="326252" y="6330596"/>
                  <a:pt x="320706" y="6337571"/>
                  <a:pt x="315238" y="6344547"/>
                </a:cubicBezTo>
                <a:cubicBezTo>
                  <a:pt x="312512" y="6348210"/>
                  <a:pt x="309575" y="6351694"/>
                  <a:pt x="306646" y="6355185"/>
                </a:cubicBezTo>
                <a:cubicBezTo>
                  <a:pt x="305840" y="6356148"/>
                  <a:pt x="304982" y="6357066"/>
                  <a:pt x="304076" y="6357935"/>
                </a:cubicBezTo>
                <a:lnTo>
                  <a:pt x="305912" y="6370042"/>
                </a:lnTo>
                <a:lnTo>
                  <a:pt x="307747" y="6369855"/>
                </a:lnTo>
                <a:cubicBezTo>
                  <a:pt x="307380" y="6364567"/>
                  <a:pt x="308302" y="6362184"/>
                  <a:pt x="314160" y="6361263"/>
                </a:cubicBezTo>
                <a:cubicBezTo>
                  <a:pt x="320948" y="6360161"/>
                  <a:pt x="327924" y="6359614"/>
                  <a:pt x="334899" y="6358700"/>
                </a:cubicBezTo>
                <a:cubicBezTo>
                  <a:pt x="336907" y="6358513"/>
                  <a:pt x="342234" y="6357404"/>
                  <a:pt x="344070" y="6358326"/>
                </a:cubicBezTo>
                <a:cubicBezTo>
                  <a:pt x="345905" y="6359247"/>
                  <a:pt x="346272" y="6362184"/>
                  <a:pt x="346819" y="6364012"/>
                </a:cubicBezTo>
                <a:lnTo>
                  <a:pt x="348655" y="6363653"/>
                </a:lnTo>
                <a:lnTo>
                  <a:pt x="345905" y="6346038"/>
                </a:lnTo>
                <a:lnTo>
                  <a:pt x="344070" y="6346406"/>
                </a:lnTo>
                <a:cubicBezTo>
                  <a:pt x="344070" y="6348616"/>
                  <a:pt x="344437" y="6352280"/>
                  <a:pt x="342593" y="6353740"/>
                </a:cubicBezTo>
                <a:cubicBezTo>
                  <a:pt x="340945" y="6354850"/>
                  <a:pt x="336180" y="6355576"/>
                  <a:pt x="334157" y="6355951"/>
                </a:cubicBezTo>
                <a:lnTo>
                  <a:pt x="312887" y="6359247"/>
                </a:lnTo>
                <a:lnTo>
                  <a:pt x="312153" y="6359427"/>
                </a:lnTo>
                <a:cubicBezTo>
                  <a:pt x="317285" y="6352639"/>
                  <a:pt x="322612" y="6346038"/>
                  <a:pt x="327924" y="6339438"/>
                </a:cubicBezTo>
                <a:cubicBezTo>
                  <a:pt x="330494" y="6336142"/>
                  <a:pt x="333243" y="6332830"/>
                  <a:pt x="335813" y="6329533"/>
                </a:cubicBezTo>
                <a:cubicBezTo>
                  <a:pt x="337461" y="6327518"/>
                  <a:pt x="339109" y="6325495"/>
                  <a:pt x="340765" y="6323659"/>
                </a:cubicBezTo>
                <a:cubicBezTo>
                  <a:pt x="341539" y="6322834"/>
                  <a:pt x="342401" y="6322095"/>
                  <a:pt x="343335" y="6321457"/>
                </a:cubicBezTo>
                <a:lnTo>
                  <a:pt x="342421" y="6319441"/>
                </a:lnTo>
                <a:cubicBezTo>
                  <a:pt x="339955" y="6320123"/>
                  <a:pt x="337440" y="6320614"/>
                  <a:pt x="334899" y="6320910"/>
                </a:cubicBezTo>
                <a:cubicBezTo>
                  <a:pt x="327197" y="6322019"/>
                  <a:pt x="319488" y="6323112"/>
                  <a:pt x="311786" y="6324034"/>
                </a:cubicBezTo>
                <a:cubicBezTo>
                  <a:pt x="310169" y="6324214"/>
                  <a:pt x="304654" y="6325136"/>
                  <a:pt x="303193" y="6324401"/>
                </a:cubicBezTo>
                <a:lnTo>
                  <a:pt x="303139" y="6324378"/>
                </a:lnTo>
                <a:cubicBezTo>
                  <a:pt x="300749" y="6323276"/>
                  <a:pt x="300014" y="6321074"/>
                  <a:pt x="299288" y="6318512"/>
                </a:cubicBezTo>
                <a:close/>
                <a:moveTo>
                  <a:pt x="325753" y="6256701"/>
                </a:moveTo>
                <a:lnTo>
                  <a:pt x="323738" y="6267700"/>
                </a:lnTo>
                <a:cubicBezTo>
                  <a:pt x="315301" y="6262755"/>
                  <a:pt x="310716" y="6260005"/>
                  <a:pt x="308693" y="6258717"/>
                </a:cubicBezTo>
                <a:cubicBezTo>
                  <a:pt x="312364" y="6258162"/>
                  <a:pt x="318067" y="6257615"/>
                  <a:pt x="325753" y="6256701"/>
                </a:cubicBezTo>
                <a:close/>
                <a:moveTo>
                  <a:pt x="800495" y="6243649"/>
                </a:moveTo>
                <a:cubicBezTo>
                  <a:pt x="800495" y="6244383"/>
                  <a:pt x="800308" y="6244938"/>
                  <a:pt x="800308" y="6245672"/>
                </a:cubicBezTo>
                <a:cubicBezTo>
                  <a:pt x="804158" y="6246617"/>
                  <a:pt x="808931" y="6247687"/>
                  <a:pt x="809845" y="6252085"/>
                </a:cubicBezTo>
                <a:cubicBezTo>
                  <a:pt x="810032" y="6253186"/>
                  <a:pt x="810212" y="6254288"/>
                  <a:pt x="810400" y="6255389"/>
                </a:cubicBezTo>
                <a:cubicBezTo>
                  <a:pt x="810759" y="6256857"/>
                  <a:pt x="810946" y="6258146"/>
                  <a:pt x="811134" y="6259427"/>
                </a:cubicBezTo>
                <a:lnTo>
                  <a:pt x="797738" y="6261622"/>
                </a:lnTo>
                <a:cubicBezTo>
                  <a:pt x="792051" y="6262544"/>
                  <a:pt x="786185" y="6263458"/>
                  <a:pt x="780498" y="6264380"/>
                </a:cubicBezTo>
                <a:cubicBezTo>
                  <a:pt x="779030" y="6264747"/>
                  <a:pt x="775913" y="6265114"/>
                  <a:pt x="774437" y="6264559"/>
                </a:cubicBezTo>
                <a:cubicBezTo>
                  <a:pt x="772429" y="6263645"/>
                  <a:pt x="772242" y="6260708"/>
                  <a:pt x="771687" y="6258873"/>
                </a:cubicBezTo>
                <a:lnTo>
                  <a:pt x="769672" y="6259060"/>
                </a:lnTo>
                <a:lnTo>
                  <a:pt x="773164" y="6280151"/>
                </a:lnTo>
                <a:lnTo>
                  <a:pt x="775179" y="6279776"/>
                </a:lnTo>
                <a:cubicBezTo>
                  <a:pt x="774843" y="6274675"/>
                  <a:pt x="774437" y="6272097"/>
                  <a:pt x="780311" y="6271183"/>
                </a:cubicBezTo>
                <a:cubicBezTo>
                  <a:pt x="790950" y="6269535"/>
                  <a:pt x="801776" y="6267879"/>
                  <a:pt x="812407" y="6266223"/>
                </a:cubicBezTo>
                <a:cubicBezTo>
                  <a:pt x="812595" y="6267324"/>
                  <a:pt x="812782" y="6268246"/>
                  <a:pt x="812969" y="6269348"/>
                </a:cubicBezTo>
                <a:cubicBezTo>
                  <a:pt x="813516" y="6272308"/>
                  <a:pt x="814071" y="6276159"/>
                  <a:pt x="812235" y="6278721"/>
                </a:cubicBezTo>
                <a:lnTo>
                  <a:pt x="806178" y="6281844"/>
                </a:lnTo>
                <a:lnTo>
                  <a:pt x="806174" y="6281822"/>
                </a:lnTo>
                <a:lnTo>
                  <a:pt x="806174" y="6281846"/>
                </a:lnTo>
                <a:lnTo>
                  <a:pt x="806178" y="6281844"/>
                </a:lnTo>
                <a:lnTo>
                  <a:pt x="806549" y="6283658"/>
                </a:lnTo>
                <a:cubicBezTo>
                  <a:pt x="810759" y="6282963"/>
                  <a:pt x="814797" y="6282408"/>
                  <a:pt x="818836" y="6281314"/>
                </a:cubicBezTo>
                <a:lnTo>
                  <a:pt x="818836" y="6280346"/>
                </a:lnTo>
                <a:cubicBezTo>
                  <a:pt x="817180" y="6279416"/>
                  <a:pt x="816445" y="6278682"/>
                  <a:pt x="816086" y="6276667"/>
                </a:cubicBezTo>
                <a:lnTo>
                  <a:pt x="811860" y="6250812"/>
                </a:lnTo>
                <a:cubicBezTo>
                  <a:pt x="811493" y="6248796"/>
                  <a:pt x="811313" y="6247132"/>
                  <a:pt x="813149" y="6245672"/>
                </a:cubicBezTo>
                <a:lnTo>
                  <a:pt x="813149" y="6244750"/>
                </a:lnTo>
                <a:close/>
                <a:moveTo>
                  <a:pt x="348132" y="6242204"/>
                </a:moveTo>
                <a:cubicBezTo>
                  <a:pt x="347210" y="6246055"/>
                  <a:pt x="345008" y="6247343"/>
                  <a:pt x="344101" y="6247531"/>
                </a:cubicBezTo>
                <a:cubicBezTo>
                  <a:pt x="341899" y="6248078"/>
                  <a:pt x="339149" y="6248624"/>
                  <a:pt x="336579" y="6248992"/>
                </a:cubicBezTo>
                <a:cubicBezTo>
                  <a:pt x="325573" y="6250468"/>
                  <a:pt x="315114" y="6251741"/>
                  <a:pt x="300804" y="6253389"/>
                </a:cubicBezTo>
                <a:lnTo>
                  <a:pt x="300804" y="6253764"/>
                </a:lnTo>
                <a:cubicBezTo>
                  <a:pt x="302639" y="6255412"/>
                  <a:pt x="303382" y="6257248"/>
                  <a:pt x="304295" y="6259451"/>
                </a:cubicBezTo>
                <a:cubicBezTo>
                  <a:pt x="305872" y="6259755"/>
                  <a:pt x="307368" y="6260380"/>
                  <a:pt x="308693" y="6261286"/>
                </a:cubicBezTo>
                <a:cubicBezTo>
                  <a:pt x="317129" y="6266606"/>
                  <a:pt x="327440" y="6272839"/>
                  <a:pt x="334189" y="6277612"/>
                </a:cubicBezTo>
                <a:cubicBezTo>
                  <a:pt x="336080" y="6278857"/>
                  <a:pt x="337806" y="6280334"/>
                  <a:pt x="339329" y="6282010"/>
                </a:cubicBezTo>
                <a:cubicBezTo>
                  <a:pt x="340063" y="6282752"/>
                  <a:pt x="340251" y="6283486"/>
                  <a:pt x="339876" y="6285681"/>
                </a:cubicBezTo>
                <a:lnTo>
                  <a:pt x="341711" y="6286048"/>
                </a:lnTo>
                <a:lnTo>
                  <a:pt x="344648" y="6270824"/>
                </a:lnTo>
                <a:lnTo>
                  <a:pt x="342813" y="6270449"/>
                </a:lnTo>
                <a:cubicBezTo>
                  <a:pt x="342086" y="6272472"/>
                  <a:pt x="341711" y="6276136"/>
                  <a:pt x="338962" y="6275776"/>
                </a:cubicBezTo>
                <a:cubicBezTo>
                  <a:pt x="337068" y="6275279"/>
                  <a:pt x="335271" y="6274471"/>
                  <a:pt x="333642" y="6273386"/>
                </a:cubicBezTo>
                <a:cubicBezTo>
                  <a:pt x="331072" y="6271925"/>
                  <a:pt x="328502" y="6270449"/>
                  <a:pt x="325753" y="6268801"/>
                </a:cubicBezTo>
                <a:lnTo>
                  <a:pt x="328135" y="6256303"/>
                </a:lnTo>
                <a:cubicBezTo>
                  <a:pt x="332361" y="6255756"/>
                  <a:pt x="336579" y="6255209"/>
                  <a:pt x="339508" y="6255030"/>
                </a:cubicBezTo>
                <a:cubicBezTo>
                  <a:pt x="340744" y="6254808"/>
                  <a:pt x="342017" y="6254932"/>
                  <a:pt x="343188" y="6255389"/>
                </a:cubicBezTo>
                <a:cubicBezTo>
                  <a:pt x="345203" y="6256858"/>
                  <a:pt x="344836" y="6259427"/>
                  <a:pt x="344281" y="6262177"/>
                </a:cubicBezTo>
                <a:lnTo>
                  <a:pt x="346117" y="6262568"/>
                </a:lnTo>
                <a:lnTo>
                  <a:pt x="349968" y="6242579"/>
                </a:lnTo>
                <a:close/>
                <a:moveTo>
                  <a:pt x="777248" y="6164647"/>
                </a:moveTo>
                <a:lnTo>
                  <a:pt x="775592" y="6165568"/>
                </a:lnTo>
                <a:cubicBezTo>
                  <a:pt x="776147" y="6167037"/>
                  <a:pt x="777795" y="6169786"/>
                  <a:pt x="777248" y="6171255"/>
                </a:cubicBezTo>
                <a:cubicBezTo>
                  <a:pt x="776467" y="6172911"/>
                  <a:pt x="766945" y="6177676"/>
                  <a:pt x="764750" y="6178769"/>
                </a:cubicBezTo>
                <a:cubicBezTo>
                  <a:pt x="759798" y="6181347"/>
                  <a:pt x="755033" y="6183729"/>
                  <a:pt x="750260" y="6186292"/>
                </a:cubicBezTo>
                <a:cubicBezTo>
                  <a:pt x="748972" y="6186846"/>
                  <a:pt x="746035" y="6188682"/>
                  <a:pt x="744574" y="6188494"/>
                </a:cubicBezTo>
                <a:cubicBezTo>
                  <a:pt x="742738" y="6188135"/>
                  <a:pt x="741637" y="6185565"/>
                  <a:pt x="740723" y="6184284"/>
                </a:cubicBezTo>
                <a:lnTo>
                  <a:pt x="739075" y="6185198"/>
                </a:lnTo>
                <a:cubicBezTo>
                  <a:pt x="740348" y="6187393"/>
                  <a:pt x="741637" y="6189822"/>
                  <a:pt x="742926" y="6192166"/>
                </a:cubicBezTo>
                <a:cubicBezTo>
                  <a:pt x="744574" y="6195282"/>
                  <a:pt x="746222" y="6198594"/>
                  <a:pt x="747870" y="6201891"/>
                </a:cubicBezTo>
                <a:lnTo>
                  <a:pt x="749526" y="6200969"/>
                </a:lnTo>
                <a:cubicBezTo>
                  <a:pt x="748800" y="6199321"/>
                  <a:pt x="747691" y="6196751"/>
                  <a:pt x="748425" y="6195103"/>
                </a:cubicBezTo>
                <a:cubicBezTo>
                  <a:pt x="748972" y="6194001"/>
                  <a:pt x="750260" y="6193454"/>
                  <a:pt x="751174" y="6192908"/>
                </a:cubicBezTo>
                <a:lnTo>
                  <a:pt x="762891" y="6186659"/>
                </a:lnTo>
                <a:cubicBezTo>
                  <a:pt x="763235" y="6187123"/>
                  <a:pt x="763540" y="6187614"/>
                  <a:pt x="763805" y="6188127"/>
                </a:cubicBezTo>
                <a:cubicBezTo>
                  <a:pt x="763805" y="6188307"/>
                  <a:pt x="763985" y="6188487"/>
                  <a:pt x="763985" y="6188674"/>
                </a:cubicBezTo>
                <a:cubicBezTo>
                  <a:pt x="764164" y="6189775"/>
                  <a:pt x="763063" y="6192158"/>
                  <a:pt x="762704" y="6193259"/>
                </a:cubicBezTo>
                <a:cubicBezTo>
                  <a:pt x="761056" y="6197665"/>
                  <a:pt x="759579" y="6202070"/>
                  <a:pt x="757931" y="6206468"/>
                </a:cubicBezTo>
                <a:cubicBezTo>
                  <a:pt x="757564" y="6207382"/>
                  <a:pt x="757205" y="6209585"/>
                  <a:pt x="756103" y="6210131"/>
                </a:cubicBezTo>
                <a:cubicBezTo>
                  <a:pt x="754814" y="6210858"/>
                  <a:pt x="753346" y="6207733"/>
                  <a:pt x="752979" y="6207007"/>
                </a:cubicBezTo>
                <a:lnTo>
                  <a:pt x="751331" y="6207921"/>
                </a:lnTo>
                <a:cubicBezTo>
                  <a:pt x="752979" y="6210491"/>
                  <a:pt x="754455" y="6213420"/>
                  <a:pt x="755916" y="6216177"/>
                </a:cubicBezTo>
                <a:lnTo>
                  <a:pt x="755986" y="6216201"/>
                </a:lnTo>
                <a:cubicBezTo>
                  <a:pt x="757509" y="6218716"/>
                  <a:pt x="758681" y="6221429"/>
                  <a:pt x="759470" y="6224262"/>
                </a:cubicBezTo>
                <a:lnTo>
                  <a:pt x="761126" y="6223348"/>
                </a:lnTo>
                <a:cubicBezTo>
                  <a:pt x="760587" y="6222269"/>
                  <a:pt x="760314" y="6221072"/>
                  <a:pt x="760345" y="6219864"/>
                </a:cubicBezTo>
                <a:cubicBezTo>
                  <a:pt x="760345" y="6218404"/>
                  <a:pt x="761634" y="6214553"/>
                  <a:pt x="762180" y="6213076"/>
                </a:cubicBezTo>
                <a:cubicBezTo>
                  <a:pt x="763649" y="6209046"/>
                  <a:pt x="764938" y="6205007"/>
                  <a:pt x="766398" y="6200969"/>
                </a:cubicBezTo>
                <a:cubicBezTo>
                  <a:pt x="767508" y="6198040"/>
                  <a:pt x="768609" y="6194915"/>
                  <a:pt x="769523" y="6191978"/>
                </a:cubicBezTo>
                <a:cubicBezTo>
                  <a:pt x="772491" y="6192720"/>
                  <a:pt x="775210" y="6193267"/>
                  <a:pt x="777959" y="6194001"/>
                </a:cubicBezTo>
                <a:cubicBezTo>
                  <a:pt x="780709" y="6194736"/>
                  <a:pt x="783646" y="6195282"/>
                  <a:pt x="786395" y="6196204"/>
                </a:cubicBezTo>
                <a:cubicBezTo>
                  <a:pt x="791715" y="6197852"/>
                  <a:pt x="792082" y="6197673"/>
                  <a:pt x="795206" y="6202625"/>
                </a:cubicBezTo>
                <a:lnTo>
                  <a:pt x="796854" y="6201703"/>
                </a:lnTo>
                <a:lnTo>
                  <a:pt x="788778" y="6186666"/>
                </a:lnTo>
                <a:lnTo>
                  <a:pt x="787129" y="6187580"/>
                </a:lnTo>
                <a:cubicBezTo>
                  <a:pt x="787684" y="6188869"/>
                  <a:pt x="789332" y="6191806"/>
                  <a:pt x="787684" y="6192720"/>
                </a:cubicBezTo>
                <a:cubicBezTo>
                  <a:pt x="785505" y="6193822"/>
                  <a:pt x="775592" y="6191064"/>
                  <a:pt x="772843" y="6190330"/>
                </a:cubicBezTo>
                <a:cubicBezTo>
                  <a:pt x="770093" y="6189596"/>
                  <a:pt x="766422" y="6189049"/>
                  <a:pt x="764961" y="6186292"/>
                </a:cubicBezTo>
                <a:lnTo>
                  <a:pt x="764774" y="6185932"/>
                </a:lnTo>
                <a:lnTo>
                  <a:pt x="773030" y="6181527"/>
                </a:lnTo>
                <a:lnTo>
                  <a:pt x="775592" y="6180246"/>
                </a:lnTo>
                <a:cubicBezTo>
                  <a:pt x="776881" y="6179511"/>
                  <a:pt x="780006" y="6177496"/>
                  <a:pt x="781466" y="6178223"/>
                </a:cubicBezTo>
                <a:cubicBezTo>
                  <a:pt x="783115" y="6178957"/>
                  <a:pt x="783857" y="6181160"/>
                  <a:pt x="784770" y="6182628"/>
                </a:cubicBezTo>
                <a:lnTo>
                  <a:pt x="786419" y="6181706"/>
                </a:lnTo>
                <a:close/>
                <a:moveTo>
                  <a:pt x="348147" y="6150266"/>
                </a:moveTo>
                <a:lnTo>
                  <a:pt x="338969" y="6165888"/>
                </a:lnTo>
                <a:lnTo>
                  <a:pt x="340437" y="6166810"/>
                </a:lnTo>
                <a:cubicBezTo>
                  <a:pt x="345023" y="6159647"/>
                  <a:pt x="347405" y="6161483"/>
                  <a:pt x="354005" y="6165334"/>
                </a:cubicBezTo>
                <a:lnTo>
                  <a:pt x="371065" y="6175433"/>
                </a:lnTo>
                <a:cubicBezTo>
                  <a:pt x="362457" y="6177441"/>
                  <a:pt x="353802" y="6179456"/>
                  <a:pt x="345210" y="6181292"/>
                </a:cubicBezTo>
                <a:cubicBezTo>
                  <a:pt x="340804" y="6182214"/>
                  <a:pt x="336219" y="6183135"/>
                  <a:pt x="331822" y="6184049"/>
                </a:cubicBezTo>
                <a:cubicBezTo>
                  <a:pt x="330567" y="6184410"/>
                  <a:pt x="329268" y="6184594"/>
                  <a:pt x="327963" y="6184596"/>
                </a:cubicBezTo>
                <a:lnTo>
                  <a:pt x="321714" y="6195055"/>
                </a:lnTo>
                <a:lnTo>
                  <a:pt x="323190" y="6195969"/>
                </a:lnTo>
                <a:cubicBezTo>
                  <a:pt x="326307" y="6191571"/>
                  <a:pt x="328502" y="6190470"/>
                  <a:pt x="333642" y="6193407"/>
                </a:cubicBezTo>
                <a:cubicBezTo>
                  <a:pt x="339531" y="6196891"/>
                  <a:pt x="345382" y="6200929"/>
                  <a:pt x="351248" y="6204593"/>
                </a:cubicBezTo>
                <a:cubicBezTo>
                  <a:pt x="352904" y="6205694"/>
                  <a:pt x="357677" y="6208264"/>
                  <a:pt x="358591" y="6210100"/>
                </a:cubicBezTo>
                <a:cubicBezTo>
                  <a:pt x="359512" y="6212123"/>
                  <a:pt x="357856" y="6214505"/>
                  <a:pt x="357122" y="6216349"/>
                </a:cubicBezTo>
                <a:lnTo>
                  <a:pt x="358770" y="6217263"/>
                </a:lnTo>
                <a:lnTo>
                  <a:pt x="367948" y="6201867"/>
                </a:lnTo>
                <a:lnTo>
                  <a:pt x="366292" y="6200953"/>
                </a:lnTo>
                <a:cubicBezTo>
                  <a:pt x="365011" y="6202413"/>
                  <a:pt x="362996" y="6205538"/>
                  <a:pt x="360606" y="6205538"/>
                </a:cubicBezTo>
                <a:cubicBezTo>
                  <a:pt x="358770" y="6205350"/>
                  <a:pt x="354552" y="6202968"/>
                  <a:pt x="352724" y="6201867"/>
                </a:cubicBezTo>
                <a:cubicBezTo>
                  <a:pt x="346483" y="6198375"/>
                  <a:pt x="340437" y="6194712"/>
                  <a:pt x="334188" y="6191040"/>
                </a:cubicBezTo>
                <a:lnTo>
                  <a:pt x="333642" y="6190681"/>
                </a:lnTo>
                <a:cubicBezTo>
                  <a:pt x="341898" y="6188845"/>
                  <a:pt x="350147" y="6187189"/>
                  <a:pt x="358411" y="6185354"/>
                </a:cubicBezTo>
                <a:cubicBezTo>
                  <a:pt x="362449" y="6184440"/>
                  <a:pt x="366660" y="6183706"/>
                  <a:pt x="370698" y="6182792"/>
                </a:cubicBezTo>
                <a:cubicBezTo>
                  <a:pt x="373268" y="6182237"/>
                  <a:pt x="375650" y="6181870"/>
                  <a:pt x="378220" y="6181503"/>
                </a:cubicBezTo>
                <a:cubicBezTo>
                  <a:pt x="379301" y="6181256"/>
                  <a:pt x="380415" y="6181193"/>
                  <a:pt x="381517" y="6181315"/>
                </a:cubicBezTo>
                <a:lnTo>
                  <a:pt x="382071" y="6179120"/>
                </a:lnTo>
                <a:cubicBezTo>
                  <a:pt x="379681" y="6178019"/>
                  <a:pt x="377486" y="6176730"/>
                  <a:pt x="375283" y="6175457"/>
                </a:cubicBezTo>
                <a:cubicBezTo>
                  <a:pt x="368683" y="6171418"/>
                  <a:pt x="362074" y="6167380"/>
                  <a:pt x="355474" y="6163162"/>
                </a:cubicBezTo>
                <a:cubicBezTo>
                  <a:pt x="354154" y="6162248"/>
                  <a:pt x="349412" y="6159491"/>
                  <a:pt x="348686" y="6158022"/>
                </a:cubicBezTo>
                <a:lnTo>
                  <a:pt x="348694" y="6157968"/>
                </a:lnTo>
                <a:cubicBezTo>
                  <a:pt x="347592" y="6155593"/>
                  <a:pt x="348319" y="6153382"/>
                  <a:pt x="349608" y="6151180"/>
                </a:cubicBezTo>
                <a:close/>
                <a:moveTo>
                  <a:pt x="605316" y="6120404"/>
                </a:moveTo>
                <a:cubicBezTo>
                  <a:pt x="605316" y="6120404"/>
                  <a:pt x="557253" y="6133425"/>
                  <a:pt x="530101" y="6168458"/>
                </a:cubicBezTo>
                <a:cubicBezTo>
                  <a:pt x="503145" y="6203507"/>
                  <a:pt x="489007" y="6273574"/>
                  <a:pt x="489007" y="6273574"/>
                </a:cubicBezTo>
                <a:lnTo>
                  <a:pt x="469026" y="6274496"/>
                </a:lnTo>
                <a:cubicBezTo>
                  <a:pt x="464423" y="6279570"/>
                  <a:pt x="459387" y="6284233"/>
                  <a:pt x="453973" y="6288431"/>
                </a:cubicBezTo>
                <a:cubicBezTo>
                  <a:pt x="444990" y="6295406"/>
                  <a:pt x="427017" y="6305491"/>
                  <a:pt x="427017" y="6305491"/>
                </a:cubicBezTo>
                <a:cubicBezTo>
                  <a:pt x="427017" y="6305491"/>
                  <a:pt x="433617" y="6308428"/>
                  <a:pt x="452692" y="6307693"/>
                </a:cubicBezTo>
                <a:cubicBezTo>
                  <a:pt x="472134" y="6306967"/>
                  <a:pt x="484062" y="6305491"/>
                  <a:pt x="484062" y="6305491"/>
                </a:cubicBezTo>
                <a:cubicBezTo>
                  <a:pt x="484062" y="6305491"/>
                  <a:pt x="478008" y="6429689"/>
                  <a:pt x="471033" y="6468745"/>
                </a:cubicBezTo>
                <a:cubicBezTo>
                  <a:pt x="464058" y="6507801"/>
                  <a:pt x="453067" y="6539913"/>
                  <a:pt x="447927" y="6544874"/>
                </a:cubicBezTo>
                <a:cubicBezTo>
                  <a:pt x="442967" y="6549826"/>
                  <a:pt x="413808" y="6556973"/>
                  <a:pt x="384821" y="6553864"/>
                </a:cubicBezTo>
                <a:cubicBezTo>
                  <a:pt x="355841" y="6550927"/>
                  <a:pt x="317316" y="6537164"/>
                  <a:pt x="293648" y="6523400"/>
                </a:cubicBezTo>
                <a:cubicBezTo>
                  <a:pt x="276409" y="6513308"/>
                  <a:pt x="269105" y="6505091"/>
                  <a:pt x="265403" y="6497014"/>
                </a:cubicBezTo>
                <a:cubicBezTo>
                  <a:pt x="261364" y="6488031"/>
                  <a:pt x="266692" y="6483805"/>
                  <a:pt x="266692" y="6483805"/>
                </a:cubicBezTo>
                <a:lnTo>
                  <a:pt x="262856" y="6482157"/>
                </a:lnTo>
                <a:cubicBezTo>
                  <a:pt x="262856" y="6482157"/>
                  <a:pt x="259732" y="6484907"/>
                  <a:pt x="256795" y="6490750"/>
                </a:cubicBezTo>
                <a:cubicBezTo>
                  <a:pt x="248734" y="6506372"/>
                  <a:pt x="247070" y="6518261"/>
                  <a:pt x="248734" y="6530743"/>
                </a:cubicBezTo>
                <a:cubicBezTo>
                  <a:pt x="250007" y="6540827"/>
                  <a:pt x="272753" y="6566878"/>
                  <a:pt x="307786" y="6577884"/>
                </a:cubicBezTo>
                <a:cubicBezTo>
                  <a:pt x="342820" y="6588890"/>
                  <a:pt x="369979" y="6593834"/>
                  <a:pt x="388875" y="6589983"/>
                </a:cubicBezTo>
                <a:cubicBezTo>
                  <a:pt x="407934" y="6585953"/>
                  <a:pt x="471033" y="6550021"/>
                  <a:pt x="487038" y="6527837"/>
                </a:cubicBezTo>
                <a:cubicBezTo>
                  <a:pt x="502997" y="6505817"/>
                  <a:pt x="513081" y="6485829"/>
                  <a:pt x="518033" y="6464730"/>
                </a:cubicBezTo>
                <a:cubicBezTo>
                  <a:pt x="522985" y="6443632"/>
                  <a:pt x="535999" y="6295422"/>
                  <a:pt x="535999" y="6295422"/>
                </a:cubicBezTo>
                <a:lnTo>
                  <a:pt x="575985" y="6285330"/>
                </a:lnTo>
                <a:cubicBezTo>
                  <a:pt x="575985" y="6285330"/>
                  <a:pt x="564986" y="6331416"/>
                  <a:pt x="560948" y="6366410"/>
                </a:cubicBezTo>
                <a:cubicBezTo>
                  <a:pt x="556910" y="6401405"/>
                  <a:pt x="555996" y="6443640"/>
                  <a:pt x="555996" y="6443640"/>
                </a:cubicBezTo>
                <a:cubicBezTo>
                  <a:pt x="555996" y="6443640"/>
                  <a:pt x="560948" y="6438688"/>
                  <a:pt x="579109" y="6428588"/>
                </a:cubicBezTo>
                <a:cubicBezTo>
                  <a:pt x="600199" y="6416871"/>
                  <a:pt x="614142" y="6411528"/>
                  <a:pt x="614142" y="6411528"/>
                </a:cubicBezTo>
                <a:cubicBezTo>
                  <a:pt x="614142" y="6411528"/>
                  <a:pt x="612127" y="6393562"/>
                  <a:pt x="615064" y="6360357"/>
                </a:cubicBezTo>
                <a:cubicBezTo>
                  <a:pt x="617993" y="6327339"/>
                  <a:pt x="635053" y="6254124"/>
                  <a:pt x="635053" y="6254124"/>
                </a:cubicBezTo>
                <a:lnTo>
                  <a:pt x="539826" y="6270098"/>
                </a:lnTo>
                <a:cubicBezTo>
                  <a:pt x="539826" y="6270098"/>
                  <a:pt x="548817" y="6207007"/>
                  <a:pt x="562940" y="6179847"/>
                </a:cubicBezTo>
                <a:cubicBezTo>
                  <a:pt x="576867" y="6152891"/>
                  <a:pt x="579992" y="6147743"/>
                  <a:pt x="588069" y="6139869"/>
                </a:cubicBezTo>
                <a:cubicBezTo>
                  <a:pt x="596145" y="6131792"/>
                  <a:pt x="606034" y="6123903"/>
                  <a:pt x="606034" y="6123903"/>
                </a:cubicBezTo>
                <a:close/>
                <a:moveTo>
                  <a:pt x="723445" y="6103524"/>
                </a:moveTo>
                <a:lnTo>
                  <a:pt x="722156" y="6104813"/>
                </a:lnTo>
                <a:cubicBezTo>
                  <a:pt x="725452" y="6108109"/>
                  <a:pt x="726554" y="6109210"/>
                  <a:pt x="722890" y="6113069"/>
                </a:cubicBezTo>
                <a:cubicBezTo>
                  <a:pt x="716813" y="6119279"/>
                  <a:pt x="710970" y="6125528"/>
                  <a:pt x="705096" y="6131777"/>
                </a:cubicBezTo>
                <a:cubicBezTo>
                  <a:pt x="703807" y="6133058"/>
                  <a:pt x="701050" y="6136011"/>
                  <a:pt x="699222" y="6136370"/>
                </a:cubicBezTo>
                <a:cubicBezTo>
                  <a:pt x="697394" y="6136729"/>
                  <a:pt x="694082" y="6133433"/>
                  <a:pt x="692809" y="6132144"/>
                </a:cubicBezTo>
                <a:lnTo>
                  <a:pt x="692434" y="6131777"/>
                </a:lnTo>
                <a:lnTo>
                  <a:pt x="691161" y="6133058"/>
                </a:lnTo>
                <a:cubicBezTo>
                  <a:pt x="693535" y="6135097"/>
                  <a:pt x="695738" y="6137299"/>
                  <a:pt x="697941" y="6139307"/>
                </a:cubicBezTo>
                <a:lnTo>
                  <a:pt x="701066" y="6142244"/>
                </a:lnTo>
                <a:lnTo>
                  <a:pt x="718267" y="6158713"/>
                </a:lnTo>
                <a:lnTo>
                  <a:pt x="718235" y="6158741"/>
                </a:lnTo>
                <a:lnTo>
                  <a:pt x="718313" y="6158757"/>
                </a:lnTo>
                <a:lnTo>
                  <a:pt x="718267" y="6158713"/>
                </a:lnTo>
                <a:lnTo>
                  <a:pt x="727405" y="6150493"/>
                </a:lnTo>
                <a:lnTo>
                  <a:pt x="726483" y="6149391"/>
                </a:lnTo>
                <a:cubicBezTo>
                  <a:pt x="723546" y="6150852"/>
                  <a:pt x="718047" y="6153055"/>
                  <a:pt x="714563" y="6151594"/>
                </a:cubicBezTo>
                <a:cubicBezTo>
                  <a:pt x="712829" y="6150724"/>
                  <a:pt x="711220" y="6149611"/>
                  <a:pt x="709798" y="6148290"/>
                </a:cubicBezTo>
                <a:cubicBezTo>
                  <a:pt x="708877" y="6147368"/>
                  <a:pt x="703924" y="6142603"/>
                  <a:pt x="704112" y="6141681"/>
                </a:cubicBezTo>
                <a:cubicBezTo>
                  <a:pt x="704292" y="6141314"/>
                  <a:pt x="708143" y="6137096"/>
                  <a:pt x="708689" y="6136542"/>
                </a:cubicBezTo>
                <a:lnTo>
                  <a:pt x="715110" y="6129762"/>
                </a:lnTo>
                <a:cubicBezTo>
                  <a:pt x="715485" y="6129582"/>
                  <a:pt x="716719" y="6128106"/>
                  <a:pt x="716946" y="6128106"/>
                </a:cubicBezTo>
                <a:cubicBezTo>
                  <a:pt x="717172" y="6128106"/>
                  <a:pt x="717539" y="6128481"/>
                  <a:pt x="717727" y="6128660"/>
                </a:cubicBezTo>
                <a:cubicBezTo>
                  <a:pt x="719375" y="6130129"/>
                  <a:pt x="723585" y="6133792"/>
                  <a:pt x="723585" y="6135815"/>
                </a:cubicBezTo>
                <a:cubicBezTo>
                  <a:pt x="723585" y="6137643"/>
                  <a:pt x="722343" y="6139119"/>
                  <a:pt x="721242" y="6140580"/>
                </a:cubicBezTo>
                <a:lnTo>
                  <a:pt x="722523" y="6141681"/>
                </a:lnTo>
                <a:lnTo>
                  <a:pt x="732615" y="6131230"/>
                </a:lnTo>
                <a:lnTo>
                  <a:pt x="731326" y="6130129"/>
                </a:lnTo>
                <a:cubicBezTo>
                  <a:pt x="728944" y="6131957"/>
                  <a:pt x="727116" y="6133605"/>
                  <a:pt x="723991" y="6131777"/>
                </a:cubicBezTo>
                <a:cubicBezTo>
                  <a:pt x="722179" y="6130573"/>
                  <a:pt x="720508" y="6129158"/>
                  <a:pt x="719031" y="6127559"/>
                </a:cubicBezTo>
                <a:lnTo>
                  <a:pt x="718305" y="6126825"/>
                </a:lnTo>
                <a:lnTo>
                  <a:pt x="719031" y="6126090"/>
                </a:lnTo>
                <a:cubicBezTo>
                  <a:pt x="722343" y="6122794"/>
                  <a:pt x="725640" y="6119482"/>
                  <a:pt x="728944" y="6115998"/>
                </a:cubicBezTo>
                <a:cubicBezTo>
                  <a:pt x="729584" y="6115179"/>
                  <a:pt x="730318" y="6114439"/>
                  <a:pt x="731139" y="6113795"/>
                </a:cubicBezTo>
                <a:cubicBezTo>
                  <a:pt x="731881" y="6113795"/>
                  <a:pt x="733162" y="6115272"/>
                  <a:pt x="733716" y="6115631"/>
                </a:cubicBezTo>
                <a:cubicBezTo>
                  <a:pt x="739950" y="6121529"/>
                  <a:pt x="742332" y="6124653"/>
                  <a:pt x="740129" y="6133245"/>
                </a:cubicBezTo>
                <a:lnTo>
                  <a:pt x="741778" y="6133980"/>
                </a:lnTo>
                <a:cubicBezTo>
                  <a:pt x="743309" y="6130819"/>
                  <a:pt x="744660" y="6127572"/>
                  <a:pt x="745816" y="6124255"/>
                </a:cubicBezTo>
                <a:lnTo>
                  <a:pt x="742512" y="6120958"/>
                </a:lnTo>
                <a:cubicBezTo>
                  <a:pt x="738669" y="6117287"/>
                  <a:pt x="734443" y="6114170"/>
                  <a:pt x="730592" y="6110499"/>
                </a:cubicBezTo>
                <a:cubicBezTo>
                  <a:pt x="728209" y="6108296"/>
                  <a:pt x="725788" y="6105914"/>
                  <a:pt x="723445" y="6103524"/>
                </a:cubicBezTo>
                <a:close/>
                <a:moveTo>
                  <a:pt x="396194" y="6101532"/>
                </a:moveTo>
                <a:cubicBezTo>
                  <a:pt x="395998" y="6102126"/>
                  <a:pt x="395611" y="6102639"/>
                  <a:pt x="395093" y="6102992"/>
                </a:cubicBezTo>
                <a:cubicBezTo>
                  <a:pt x="394726" y="6103180"/>
                  <a:pt x="394538" y="6103367"/>
                  <a:pt x="394179" y="6103539"/>
                </a:cubicBezTo>
                <a:cubicBezTo>
                  <a:pt x="391976" y="6104828"/>
                  <a:pt x="389594" y="6105929"/>
                  <a:pt x="387579" y="6107578"/>
                </a:cubicBezTo>
                <a:cubicBezTo>
                  <a:pt x="382431" y="6112163"/>
                  <a:pt x="380783" y="6120458"/>
                  <a:pt x="385556" y="6125926"/>
                </a:cubicBezTo>
                <a:cubicBezTo>
                  <a:pt x="389227" y="6130136"/>
                  <a:pt x="394367" y="6130511"/>
                  <a:pt x="399311" y="6129222"/>
                </a:cubicBezTo>
                <a:cubicBezTo>
                  <a:pt x="404631" y="6127941"/>
                  <a:pt x="411606" y="6124825"/>
                  <a:pt x="416004" y="6129777"/>
                </a:cubicBezTo>
                <a:cubicBezTo>
                  <a:pt x="419031" y="6133313"/>
                  <a:pt x="418623" y="6138634"/>
                  <a:pt x="415090" y="6141666"/>
                </a:cubicBezTo>
                <a:cubicBezTo>
                  <a:pt x="413973" y="6142513"/>
                  <a:pt x="412739" y="6143195"/>
                  <a:pt x="411426" y="6143689"/>
                </a:cubicBezTo>
                <a:cubicBezTo>
                  <a:pt x="407232" y="6144970"/>
                  <a:pt x="403381" y="6142580"/>
                  <a:pt x="399709" y="6140752"/>
                </a:cubicBezTo>
                <a:lnTo>
                  <a:pt x="398608" y="6142220"/>
                </a:lnTo>
                <a:cubicBezTo>
                  <a:pt x="401299" y="6144918"/>
                  <a:pt x="404170" y="6147432"/>
                  <a:pt x="407200" y="6149743"/>
                </a:cubicBezTo>
                <a:cubicBezTo>
                  <a:pt x="409950" y="6148118"/>
                  <a:pt x="412887" y="6146470"/>
                  <a:pt x="415277" y="6144275"/>
                </a:cubicBezTo>
                <a:cubicBezTo>
                  <a:pt x="416215" y="6143573"/>
                  <a:pt x="417075" y="6142772"/>
                  <a:pt x="417839" y="6141884"/>
                </a:cubicBezTo>
                <a:lnTo>
                  <a:pt x="417816" y="6141892"/>
                </a:lnTo>
                <a:cubicBezTo>
                  <a:pt x="422042" y="6137120"/>
                  <a:pt x="423690" y="6129418"/>
                  <a:pt x="419105" y="6124458"/>
                </a:cubicBezTo>
                <a:cubicBezTo>
                  <a:pt x="413051" y="6117498"/>
                  <a:pt x="406076" y="6120607"/>
                  <a:pt x="398553" y="6122263"/>
                </a:cubicBezTo>
                <a:cubicBezTo>
                  <a:pt x="395070" y="6122997"/>
                  <a:pt x="390484" y="6123919"/>
                  <a:pt x="387735" y="6120794"/>
                </a:cubicBezTo>
                <a:cubicBezTo>
                  <a:pt x="387632" y="6120683"/>
                  <a:pt x="387533" y="6120569"/>
                  <a:pt x="387436" y="6120452"/>
                </a:cubicBezTo>
                <a:cubicBezTo>
                  <a:pt x="384828" y="6117274"/>
                  <a:pt x="385291" y="6112584"/>
                  <a:pt x="388469" y="6109976"/>
                </a:cubicBezTo>
                <a:cubicBezTo>
                  <a:pt x="392867" y="6106125"/>
                  <a:pt x="398553" y="6107773"/>
                  <a:pt x="403139" y="6110155"/>
                </a:cubicBezTo>
                <a:lnTo>
                  <a:pt x="404240" y="6108687"/>
                </a:lnTo>
                <a:lnTo>
                  <a:pt x="398952" y="6103914"/>
                </a:lnTo>
                <a:cubicBezTo>
                  <a:pt x="398129" y="6103015"/>
                  <a:pt x="397204" y="6102215"/>
                  <a:pt x="396194" y="6101532"/>
                </a:cubicBezTo>
                <a:close/>
                <a:moveTo>
                  <a:pt x="452529" y="6067389"/>
                </a:moveTo>
                <a:lnTo>
                  <a:pt x="435102" y="6075981"/>
                </a:lnTo>
                <a:lnTo>
                  <a:pt x="436016" y="6077645"/>
                </a:lnTo>
                <a:cubicBezTo>
                  <a:pt x="439867" y="6076168"/>
                  <a:pt x="441515" y="6074520"/>
                  <a:pt x="443905" y="6079293"/>
                </a:cubicBezTo>
                <a:cubicBezTo>
                  <a:pt x="444452" y="6080574"/>
                  <a:pt x="445006" y="6081855"/>
                  <a:pt x="445553" y="6082956"/>
                </a:cubicBezTo>
                <a:cubicBezTo>
                  <a:pt x="448857" y="6089744"/>
                  <a:pt x="452162" y="6096720"/>
                  <a:pt x="455466" y="6103500"/>
                </a:cubicBezTo>
                <a:cubicBezTo>
                  <a:pt x="458215" y="6109007"/>
                  <a:pt x="459512" y="6109929"/>
                  <a:pt x="453263" y="6113225"/>
                </a:cubicBezTo>
                <a:lnTo>
                  <a:pt x="454177" y="6114881"/>
                </a:lnTo>
                <a:lnTo>
                  <a:pt x="471604" y="6106289"/>
                </a:lnTo>
                <a:lnTo>
                  <a:pt x="470690" y="6104633"/>
                </a:lnTo>
                <a:cubicBezTo>
                  <a:pt x="464246" y="6107210"/>
                  <a:pt x="464246" y="6106468"/>
                  <a:pt x="461316" y="6100602"/>
                </a:cubicBezTo>
                <a:cubicBezTo>
                  <a:pt x="458387" y="6094556"/>
                  <a:pt x="455263" y="6088682"/>
                  <a:pt x="452326" y="6082636"/>
                </a:cubicBezTo>
                <a:cubicBezTo>
                  <a:pt x="451599" y="6081160"/>
                  <a:pt x="448287" y="6074926"/>
                  <a:pt x="448475" y="6073645"/>
                </a:cubicBezTo>
                <a:lnTo>
                  <a:pt x="448490" y="6073622"/>
                </a:lnTo>
                <a:cubicBezTo>
                  <a:pt x="448678" y="6071599"/>
                  <a:pt x="451794" y="6070310"/>
                  <a:pt x="453443" y="6069037"/>
                </a:cubicBezTo>
                <a:close/>
                <a:moveTo>
                  <a:pt x="657425" y="6064288"/>
                </a:moveTo>
                <a:lnTo>
                  <a:pt x="656683" y="6065936"/>
                </a:lnTo>
                <a:cubicBezTo>
                  <a:pt x="657972" y="6066850"/>
                  <a:pt x="660534" y="6067951"/>
                  <a:pt x="660901" y="6069615"/>
                </a:cubicBezTo>
                <a:cubicBezTo>
                  <a:pt x="661229" y="6070888"/>
                  <a:pt x="659432" y="6074013"/>
                  <a:pt x="658886" y="6075301"/>
                </a:cubicBezTo>
                <a:lnTo>
                  <a:pt x="647544" y="6098587"/>
                </a:lnTo>
                <a:cubicBezTo>
                  <a:pt x="644794" y="6104273"/>
                  <a:pt x="643873" y="6103359"/>
                  <a:pt x="638733" y="6101524"/>
                </a:cubicBezTo>
                <a:lnTo>
                  <a:pt x="637819" y="6103172"/>
                </a:lnTo>
                <a:cubicBezTo>
                  <a:pt x="639842" y="6104094"/>
                  <a:pt x="641857" y="6105008"/>
                  <a:pt x="643693" y="6105929"/>
                </a:cubicBezTo>
                <a:cubicBezTo>
                  <a:pt x="647731" y="6107757"/>
                  <a:pt x="651582" y="6109780"/>
                  <a:pt x="655613" y="6111796"/>
                </a:cubicBezTo>
                <a:lnTo>
                  <a:pt x="656534" y="6110147"/>
                </a:lnTo>
                <a:cubicBezTo>
                  <a:pt x="655066" y="6109413"/>
                  <a:pt x="652129" y="6107757"/>
                  <a:pt x="651770" y="6105929"/>
                </a:cubicBezTo>
                <a:cubicBezTo>
                  <a:pt x="651582" y="6105008"/>
                  <a:pt x="652129" y="6103906"/>
                  <a:pt x="652496" y="6102992"/>
                </a:cubicBezTo>
                <a:lnTo>
                  <a:pt x="657964" y="6091986"/>
                </a:lnTo>
                <a:cubicBezTo>
                  <a:pt x="659979" y="6087760"/>
                  <a:pt x="661995" y="6083550"/>
                  <a:pt x="664018" y="6079324"/>
                </a:cubicBezTo>
                <a:cubicBezTo>
                  <a:pt x="664924" y="6077676"/>
                  <a:pt x="666955" y="6073091"/>
                  <a:pt x="668048" y="6071810"/>
                </a:cubicBezTo>
                <a:cubicBezTo>
                  <a:pt x="668962" y="6072177"/>
                  <a:pt x="669884" y="6072536"/>
                  <a:pt x="670798" y="6072911"/>
                </a:cubicBezTo>
                <a:cubicBezTo>
                  <a:pt x="672641" y="6073825"/>
                  <a:pt x="675024" y="6075473"/>
                  <a:pt x="676125" y="6077309"/>
                </a:cubicBezTo>
                <a:cubicBezTo>
                  <a:pt x="677953" y="6080426"/>
                  <a:pt x="677773" y="6084636"/>
                  <a:pt x="676305" y="6087760"/>
                </a:cubicBezTo>
                <a:cubicBezTo>
                  <a:pt x="674649" y="6091252"/>
                  <a:pt x="670439" y="6094923"/>
                  <a:pt x="666400" y="6094377"/>
                </a:cubicBezTo>
                <a:cubicBezTo>
                  <a:pt x="665392" y="6094180"/>
                  <a:pt x="664400" y="6093868"/>
                  <a:pt x="663463" y="6093447"/>
                </a:cubicBezTo>
                <a:lnTo>
                  <a:pt x="660713" y="6091799"/>
                </a:lnTo>
                <a:lnTo>
                  <a:pt x="659979" y="6093088"/>
                </a:lnTo>
                <a:cubicBezTo>
                  <a:pt x="661440" y="6094116"/>
                  <a:pt x="662971" y="6095035"/>
                  <a:pt x="664564" y="6095837"/>
                </a:cubicBezTo>
                <a:lnTo>
                  <a:pt x="664572" y="6095798"/>
                </a:lnTo>
                <a:cubicBezTo>
                  <a:pt x="670626" y="6098766"/>
                  <a:pt x="679062" y="6096751"/>
                  <a:pt x="681999" y="6090330"/>
                </a:cubicBezTo>
                <a:cubicBezTo>
                  <a:pt x="685670" y="6082816"/>
                  <a:pt x="681444" y="6075848"/>
                  <a:pt x="674485" y="6072364"/>
                </a:cubicBezTo>
                <a:cubicBezTo>
                  <a:pt x="674110" y="6072364"/>
                  <a:pt x="673922" y="6072177"/>
                  <a:pt x="673563" y="6071990"/>
                </a:cubicBezTo>
                <a:cubicBezTo>
                  <a:pt x="669892" y="6070341"/>
                  <a:pt x="666033" y="6068693"/>
                  <a:pt x="662369" y="6066850"/>
                </a:cubicBezTo>
                <a:cubicBezTo>
                  <a:pt x="660721" y="6066123"/>
                  <a:pt x="659073" y="6065202"/>
                  <a:pt x="657425" y="6064288"/>
                </a:cubicBezTo>
                <a:close/>
                <a:moveTo>
                  <a:pt x="602168" y="6047962"/>
                </a:moveTo>
                <a:cubicBezTo>
                  <a:pt x="595357" y="6046861"/>
                  <a:pt x="587866" y="6050899"/>
                  <a:pt x="586764" y="6058054"/>
                </a:cubicBezTo>
                <a:cubicBezTo>
                  <a:pt x="585866" y="6063374"/>
                  <a:pt x="588975" y="6067584"/>
                  <a:pt x="593013" y="6070709"/>
                </a:cubicBezTo>
                <a:cubicBezTo>
                  <a:pt x="597411" y="6073825"/>
                  <a:pt x="604199" y="6077309"/>
                  <a:pt x="603098" y="6083910"/>
                </a:cubicBezTo>
                <a:cubicBezTo>
                  <a:pt x="602184" y="6088483"/>
                  <a:pt x="597794" y="6091495"/>
                  <a:pt x="593201" y="6090697"/>
                </a:cubicBezTo>
                <a:cubicBezTo>
                  <a:pt x="591857" y="6090310"/>
                  <a:pt x="590561" y="6089756"/>
                  <a:pt x="589350" y="6089049"/>
                </a:cubicBezTo>
                <a:cubicBezTo>
                  <a:pt x="585679" y="6086815"/>
                  <a:pt x="585124" y="6082082"/>
                  <a:pt x="584210" y="6078223"/>
                </a:cubicBezTo>
                <a:lnTo>
                  <a:pt x="582375" y="6078223"/>
                </a:lnTo>
                <a:cubicBezTo>
                  <a:pt x="582187" y="6082082"/>
                  <a:pt x="582007" y="6085933"/>
                  <a:pt x="582187" y="6089784"/>
                </a:cubicBezTo>
                <a:cubicBezTo>
                  <a:pt x="585226" y="6090979"/>
                  <a:pt x="588358" y="6091900"/>
                  <a:pt x="591561" y="6092533"/>
                </a:cubicBezTo>
                <a:lnTo>
                  <a:pt x="595044" y="6092908"/>
                </a:lnTo>
                <a:lnTo>
                  <a:pt x="595021" y="6092924"/>
                </a:lnTo>
                <a:lnTo>
                  <a:pt x="595044" y="6092908"/>
                </a:lnTo>
                <a:lnTo>
                  <a:pt x="595044" y="6092908"/>
                </a:lnTo>
                <a:lnTo>
                  <a:pt x="609323" y="6083011"/>
                </a:lnTo>
                <a:cubicBezTo>
                  <a:pt x="610792" y="6074028"/>
                  <a:pt x="604012" y="6070545"/>
                  <a:pt x="597950" y="6065772"/>
                </a:cubicBezTo>
                <a:cubicBezTo>
                  <a:pt x="595201" y="6063569"/>
                  <a:pt x="591537" y="6060632"/>
                  <a:pt x="592264" y="6056601"/>
                </a:cubicBezTo>
                <a:cubicBezTo>
                  <a:pt x="592279" y="6056477"/>
                  <a:pt x="592303" y="6056353"/>
                  <a:pt x="592326" y="6056230"/>
                </a:cubicBezTo>
                <a:cubicBezTo>
                  <a:pt x="593123" y="6052191"/>
                  <a:pt x="597036" y="6049560"/>
                  <a:pt x="601075" y="6050352"/>
                </a:cubicBezTo>
                <a:cubicBezTo>
                  <a:pt x="606941" y="6051454"/>
                  <a:pt x="609144" y="6056766"/>
                  <a:pt x="610245" y="6061905"/>
                </a:cubicBezTo>
                <a:lnTo>
                  <a:pt x="612073" y="6061718"/>
                </a:lnTo>
                <a:lnTo>
                  <a:pt x="612448" y="6054563"/>
                </a:lnTo>
                <a:cubicBezTo>
                  <a:pt x="612534" y="6053343"/>
                  <a:pt x="612534" y="6052119"/>
                  <a:pt x="612448" y="6050899"/>
                </a:cubicBezTo>
                <a:cubicBezTo>
                  <a:pt x="611838" y="6050990"/>
                  <a:pt x="611221" y="6050990"/>
                  <a:pt x="610612" y="6050899"/>
                </a:cubicBezTo>
                <a:cubicBezTo>
                  <a:pt x="610237" y="6050803"/>
                  <a:pt x="609870" y="6050681"/>
                  <a:pt x="609511" y="6050532"/>
                </a:cubicBezTo>
                <a:cubicBezTo>
                  <a:pt x="607120" y="6049618"/>
                  <a:pt x="604738" y="6048329"/>
                  <a:pt x="602168" y="6047962"/>
                </a:cubicBezTo>
                <a:close/>
                <a:moveTo>
                  <a:pt x="544795" y="6044049"/>
                </a:moveTo>
                <a:lnTo>
                  <a:pt x="526829" y="6046798"/>
                </a:lnTo>
                <a:lnTo>
                  <a:pt x="527009" y="6048634"/>
                </a:lnTo>
                <a:cubicBezTo>
                  <a:pt x="535453" y="6047900"/>
                  <a:pt x="535625" y="6050837"/>
                  <a:pt x="536734" y="6058359"/>
                </a:cubicBezTo>
                <a:lnTo>
                  <a:pt x="539858" y="6077981"/>
                </a:lnTo>
                <a:cubicBezTo>
                  <a:pt x="532883" y="6072669"/>
                  <a:pt x="525923" y="6067123"/>
                  <a:pt x="518948" y="6061655"/>
                </a:cubicBezTo>
                <a:cubicBezTo>
                  <a:pt x="515276" y="6058937"/>
                  <a:pt x="511785" y="6056000"/>
                  <a:pt x="508309" y="6053063"/>
                </a:cubicBezTo>
                <a:cubicBezTo>
                  <a:pt x="507304" y="6052306"/>
                  <a:pt x="506380" y="6051447"/>
                  <a:pt x="505551" y="6050501"/>
                </a:cubicBezTo>
                <a:lnTo>
                  <a:pt x="493452" y="6052329"/>
                </a:lnTo>
                <a:lnTo>
                  <a:pt x="493631" y="6054164"/>
                </a:lnTo>
                <a:cubicBezTo>
                  <a:pt x="499099" y="6053805"/>
                  <a:pt x="501310" y="6054719"/>
                  <a:pt x="502224" y="6060585"/>
                </a:cubicBezTo>
                <a:cubicBezTo>
                  <a:pt x="503325" y="6067373"/>
                  <a:pt x="503880" y="6074348"/>
                  <a:pt x="504802" y="6081316"/>
                </a:cubicBezTo>
                <a:cubicBezTo>
                  <a:pt x="504981" y="6083331"/>
                  <a:pt x="506075" y="6088651"/>
                  <a:pt x="505161" y="6090486"/>
                </a:cubicBezTo>
                <a:cubicBezTo>
                  <a:pt x="504247" y="6092322"/>
                  <a:pt x="501310" y="6092689"/>
                  <a:pt x="499474" y="6093236"/>
                </a:cubicBezTo>
                <a:lnTo>
                  <a:pt x="499841" y="6095072"/>
                </a:lnTo>
                <a:lnTo>
                  <a:pt x="517448" y="6092322"/>
                </a:lnTo>
                <a:lnTo>
                  <a:pt x="517089" y="6090486"/>
                </a:lnTo>
                <a:cubicBezTo>
                  <a:pt x="514886" y="6090486"/>
                  <a:pt x="511215" y="6090861"/>
                  <a:pt x="509754" y="6089018"/>
                </a:cubicBezTo>
                <a:cubicBezTo>
                  <a:pt x="508652" y="6087370"/>
                  <a:pt x="507910" y="6082597"/>
                  <a:pt x="507551" y="6080582"/>
                </a:cubicBezTo>
                <a:cubicBezTo>
                  <a:pt x="506450" y="6073427"/>
                  <a:pt x="505348" y="6066459"/>
                  <a:pt x="504247" y="6059304"/>
                </a:cubicBezTo>
                <a:lnTo>
                  <a:pt x="504067" y="6058570"/>
                </a:lnTo>
                <a:cubicBezTo>
                  <a:pt x="510668" y="6063702"/>
                  <a:pt x="517276" y="6069029"/>
                  <a:pt x="523877" y="6074348"/>
                </a:cubicBezTo>
                <a:cubicBezTo>
                  <a:pt x="527173" y="6076911"/>
                  <a:pt x="530485" y="6079660"/>
                  <a:pt x="533781" y="6082238"/>
                </a:cubicBezTo>
                <a:cubicBezTo>
                  <a:pt x="535609" y="6083886"/>
                  <a:pt x="537632" y="6085534"/>
                  <a:pt x="539468" y="6087182"/>
                </a:cubicBezTo>
                <a:cubicBezTo>
                  <a:pt x="540296" y="6087956"/>
                  <a:pt x="541035" y="6088821"/>
                  <a:pt x="541670" y="6089760"/>
                </a:cubicBezTo>
                <a:lnTo>
                  <a:pt x="543686" y="6088838"/>
                </a:lnTo>
                <a:cubicBezTo>
                  <a:pt x="543007" y="6086371"/>
                  <a:pt x="542516" y="6083857"/>
                  <a:pt x="542217" y="6081316"/>
                </a:cubicBezTo>
                <a:cubicBezTo>
                  <a:pt x="540928" y="6073614"/>
                  <a:pt x="540015" y="6065912"/>
                  <a:pt x="539093" y="6058203"/>
                </a:cubicBezTo>
                <a:cubicBezTo>
                  <a:pt x="538913" y="6056586"/>
                  <a:pt x="537991" y="6051079"/>
                  <a:pt x="538726" y="6049610"/>
                </a:cubicBezTo>
                <a:lnTo>
                  <a:pt x="538726" y="6049548"/>
                </a:lnTo>
                <a:cubicBezTo>
                  <a:pt x="539843" y="6047158"/>
                  <a:pt x="542045" y="6046431"/>
                  <a:pt x="544975" y="6045697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tIns="1944000" bIns="108000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Plats för bild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8FA76D6F-8DD6-4049-AF56-C61342288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420" y="3696868"/>
            <a:ext cx="4340543" cy="3161132"/>
          </a:xfrm>
          <a:solidFill>
            <a:schemeClr val="bg1">
              <a:alpha val="80000"/>
            </a:schemeClr>
          </a:solidFill>
        </p:spPr>
        <p:txBody>
          <a:bodyPr wrap="square" lIns="360000" tIns="360000" rIns="360000" bIns="576000" anchor="b">
            <a:sp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152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ktlista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AA32A2-F3D1-4BCC-9ACB-5840F5EA8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4B1AF8-9EAA-4A27-9C65-E19D5B9D6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cxnSp>
        <p:nvCxnSpPr>
          <p:cNvPr id="7" name="Rak 12">
            <a:extLst>
              <a:ext uri="{FF2B5EF4-FFF2-40B4-BE49-F238E27FC236}">
                <a16:creationId xmlns:a16="http://schemas.microsoft.com/office/drawing/2014/main" id="{F1D59031-7D77-49F7-8249-01E085D2A29E}"/>
              </a:ext>
            </a:extLst>
          </p:cNvPr>
          <p:cNvCxnSpPr>
            <a:cxnSpLocks/>
          </p:cNvCxnSpPr>
          <p:nvPr userDrawn="1"/>
        </p:nvCxnSpPr>
        <p:spPr>
          <a:xfrm>
            <a:off x="1055688" y="1140848"/>
            <a:ext cx="100742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040BC697-5DF0-4652-9EC5-333F64C6D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9CFDBF-FBAB-4A50-A2AA-59ADF75ED8B3}" type="datetimeFigureOut">
              <a:rPr lang="sv-SE" smtClean="0"/>
              <a:pPr>
                <a:defRPr/>
              </a:pPr>
              <a:t>2025-10-28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D619BED2-9228-47F0-BE70-4FE1E9C1C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0CEC69B4-CA74-402D-B9E6-621CA934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1A478-C845-4073-B153-36E21EB817F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751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spalt rubrik (grö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9A2754-A6F3-43C0-B670-AC779759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519115"/>
            <a:ext cx="4465002" cy="565784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cxnSp>
        <p:nvCxnSpPr>
          <p:cNvPr id="8" name="Rak 12">
            <a:extLst>
              <a:ext uri="{FF2B5EF4-FFF2-40B4-BE49-F238E27FC236}">
                <a16:creationId xmlns:a16="http://schemas.microsoft.com/office/drawing/2014/main" id="{E53627A1-15B1-4791-A4E5-96676DFCCFE8}"/>
              </a:ext>
            </a:extLst>
          </p:cNvPr>
          <p:cNvCxnSpPr>
            <a:cxnSpLocks/>
          </p:cNvCxnSpPr>
          <p:nvPr userDrawn="1"/>
        </p:nvCxnSpPr>
        <p:spPr>
          <a:xfrm>
            <a:off x="1055688" y="1140848"/>
            <a:ext cx="100742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4">
            <a:extLst>
              <a:ext uri="{FF2B5EF4-FFF2-40B4-BE49-F238E27FC236}">
                <a16:creationId xmlns:a16="http://schemas.microsoft.com/office/drawing/2014/main" id="{B8D94BFD-4A15-4458-8CC9-B1615CBDCDD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16337"/>
            <a:ext cx="0" cy="56638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6EF51606-AFEA-485C-A6CC-D9227B5CE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1310" y="519113"/>
            <a:ext cx="4458653" cy="5657849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CC95F167-2746-4E43-B0B7-2DD8045A9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9CFDBF-FBAB-4A50-A2AA-59ADF75ED8B3}" type="datetimeFigureOut">
              <a:rPr lang="sv-SE" smtClean="0"/>
              <a:pPr>
                <a:defRPr/>
              </a:pPr>
              <a:t>2025-10-28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634E91A-DF76-48F5-A1B4-D60BDC86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8AD004E-28D8-4427-9151-DE37826C4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1A478-C845-4073-B153-36E21EB817F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73FEF05C-72DC-4B6D-8970-A4291A3F4C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2272" y="6044301"/>
            <a:ext cx="571000" cy="54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4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spalt rubrik (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9A2754-A6F3-43C0-B670-AC779759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519115"/>
            <a:ext cx="4465002" cy="5657845"/>
          </a:xfr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cxnSp>
        <p:nvCxnSpPr>
          <p:cNvPr id="11" name="Rak 4">
            <a:extLst>
              <a:ext uri="{FF2B5EF4-FFF2-40B4-BE49-F238E27FC236}">
                <a16:creationId xmlns:a16="http://schemas.microsoft.com/office/drawing/2014/main" id="{B8D94BFD-4A15-4458-8CC9-B1615CBDCDD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16337"/>
            <a:ext cx="0" cy="566380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6EF51606-AFEA-485C-A6CC-D9227B5CE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1310" y="519113"/>
            <a:ext cx="4458653" cy="5657849"/>
          </a:xfrm>
        </p:spPr>
        <p:txBody>
          <a:bodyPr anchor="ctr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CC95F167-2746-4E43-B0B7-2DD8045A9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9CFDBF-FBAB-4A50-A2AA-59ADF75ED8B3}" type="datetimeFigureOut">
              <a:rPr lang="sv-SE" smtClean="0"/>
              <a:pPr>
                <a:defRPr/>
              </a:pPr>
              <a:t>2025-10-28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634E91A-DF76-48F5-A1B4-D60BDC86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8AD004E-28D8-4427-9151-DE37826C4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1A478-C845-4073-B153-36E21EB817F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3DC79749-C179-40D3-9B56-5AA36F68B6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2272" y="6044301"/>
            <a:ext cx="571000" cy="54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280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punktli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9A2754-A6F3-43C0-B670-AC7797591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cxnSp>
        <p:nvCxnSpPr>
          <p:cNvPr id="8" name="Rak 12">
            <a:extLst>
              <a:ext uri="{FF2B5EF4-FFF2-40B4-BE49-F238E27FC236}">
                <a16:creationId xmlns:a16="http://schemas.microsoft.com/office/drawing/2014/main" id="{E53627A1-15B1-4791-A4E5-96676DFCCFE8}"/>
              </a:ext>
            </a:extLst>
          </p:cNvPr>
          <p:cNvCxnSpPr>
            <a:cxnSpLocks/>
          </p:cNvCxnSpPr>
          <p:nvPr userDrawn="1"/>
        </p:nvCxnSpPr>
        <p:spPr>
          <a:xfrm>
            <a:off x="1055688" y="1140848"/>
            <a:ext cx="100742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A8E9808-909B-4DE4-A77D-B5BBCB3195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79CFDBF-FBAB-4A50-A2AA-59ADF75ED8B3}" type="datetimeFigureOut">
              <a:rPr lang="sv-SE" smtClean="0"/>
              <a:pPr>
                <a:defRPr/>
              </a:pPr>
              <a:t>2025-10-28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19409F4A-1CB0-4720-85EE-9E956162836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D741B5DE-A42C-445F-92E6-A76FE9048A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AB1A478-C845-4073-B153-36E21EB817F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EEBF312D-4DDD-4E41-A634-7FA16F2D39F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55688" y="1376363"/>
            <a:ext cx="4841875" cy="48037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Skriv text här, för att lägga till rubrik använd fet. 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innehåll 14">
            <a:extLst>
              <a:ext uri="{FF2B5EF4-FFF2-40B4-BE49-F238E27FC236}">
                <a16:creationId xmlns:a16="http://schemas.microsoft.com/office/drawing/2014/main" id="{81E117B5-1728-4FBE-9C59-F75014B5B7D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08725" y="1376363"/>
            <a:ext cx="4841875" cy="48037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Skriv text här, för att lägga till rubrik använd fet. 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528277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15" userDrawn="1">
          <p15:clr>
            <a:srgbClr val="A4A3A4"/>
          </p15:clr>
        </p15:guide>
        <p15:guide id="2" pos="3974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8">
            <a:extLst>
              <a:ext uri="{FF2B5EF4-FFF2-40B4-BE49-F238E27FC236}">
                <a16:creationId xmlns:a16="http://schemas.microsoft.com/office/drawing/2014/main" id="{498C1396-8264-4EEC-BA36-C7108BCDDB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733811 w 12192000"/>
              <a:gd name="connsiteY0" fmla="*/ 6515753 h 6858000"/>
              <a:gd name="connsiteX1" fmla="*/ 11716017 w 12192000"/>
              <a:gd name="connsiteY1" fmla="*/ 6517948 h 6858000"/>
              <a:gd name="connsiteX2" fmla="*/ 11716197 w 12192000"/>
              <a:gd name="connsiteY2" fmla="*/ 6519791 h 6858000"/>
              <a:gd name="connsiteX3" fmla="*/ 11723352 w 12192000"/>
              <a:gd name="connsiteY3" fmla="*/ 6521439 h 6858000"/>
              <a:gd name="connsiteX4" fmla="*/ 11725375 w 12192000"/>
              <a:gd name="connsiteY4" fmla="*/ 6530032 h 6858000"/>
              <a:gd name="connsiteX5" fmla="*/ 11728124 w 12192000"/>
              <a:gd name="connsiteY5" fmla="*/ 6551302 h 6858000"/>
              <a:gd name="connsiteX6" fmla="*/ 11728124 w 12192000"/>
              <a:gd name="connsiteY6" fmla="*/ 6552083 h 6858000"/>
              <a:gd name="connsiteX7" fmla="*/ 11708674 w 12192000"/>
              <a:gd name="connsiteY7" fmla="*/ 6535757 h 6858000"/>
              <a:gd name="connsiteX8" fmla="*/ 11699137 w 12192000"/>
              <a:gd name="connsiteY8" fmla="*/ 6527493 h 6858000"/>
              <a:gd name="connsiteX9" fmla="*/ 11693450 w 12192000"/>
              <a:gd name="connsiteY9" fmla="*/ 6522361 h 6858000"/>
              <a:gd name="connsiteX10" fmla="*/ 11691256 w 12192000"/>
              <a:gd name="connsiteY10" fmla="*/ 6519799 h 6858000"/>
              <a:gd name="connsiteX11" fmla="*/ 11689232 w 12192000"/>
              <a:gd name="connsiteY11" fmla="*/ 6520713 h 6858000"/>
              <a:gd name="connsiteX12" fmla="*/ 11690513 w 12192000"/>
              <a:gd name="connsiteY12" fmla="*/ 6528415 h 6858000"/>
              <a:gd name="connsiteX13" fmla="*/ 11692904 w 12192000"/>
              <a:gd name="connsiteY13" fmla="*/ 6551528 h 6858000"/>
              <a:gd name="connsiteX14" fmla="*/ 11692904 w 12192000"/>
              <a:gd name="connsiteY14" fmla="*/ 6560120 h 6858000"/>
              <a:gd name="connsiteX15" fmla="*/ 11692872 w 12192000"/>
              <a:gd name="connsiteY15" fmla="*/ 6560144 h 6858000"/>
              <a:gd name="connsiteX16" fmla="*/ 11687186 w 12192000"/>
              <a:gd name="connsiteY16" fmla="*/ 6563081 h 6858000"/>
              <a:gd name="connsiteX17" fmla="*/ 11687373 w 12192000"/>
              <a:gd name="connsiteY17" fmla="*/ 6564729 h 6858000"/>
              <a:gd name="connsiteX18" fmla="*/ 11705339 w 12192000"/>
              <a:gd name="connsiteY18" fmla="*/ 6562526 h 6858000"/>
              <a:gd name="connsiteX19" fmla="*/ 11705152 w 12192000"/>
              <a:gd name="connsiteY19" fmla="*/ 6560691 h 6858000"/>
              <a:gd name="connsiteX20" fmla="*/ 11695614 w 12192000"/>
              <a:gd name="connsiteY20" fmla="*/ 6550786 h 6858000"/>
              <a:gd name="connsiteX21" fmla="*/ 11693271 w 12192000"/>
              <a:gd name="connsiteY21" fmla="*/ 6531164 h 6858000"/>
              <a:gd name="connsiteX22" fmla="*/ 11713627 w 12192000"/>
              <a:gd name="connsiteY22" fmla="*/ 6548224 h 6858000"/>
              <a:gd name="connsiteX23" fmla="*/ 11723899 w 12192000"/>
              <a:gd name="connsiteY23" fmla="*/ 6557207 h 6858000"/>
              <a:gd name="connsiteX24" fmla="*/ 11726648 w 12192000"/>
              <a:gd name="connsiteY24" fmla="*/ 6559956 h 6858000"/>
              <a:gd name="connsiteX25" fmla="*/ 11738763 w 12192000"/>
              <a:gd name="connsiteY25" fmla="*/ 6558496 h 6858000"/>
              <a:gd name="connsiteX26" fmla="*/ 11738576 w 12192000"/>
              <a:gd name="connsiteY26" fmla="*/ 6556660 h 6858000"/>
              <a:gd name="connsiteX27" fmla="*/ 11730140 w 12192000"/>
              <a:gd name="connsiteY27" fmla="*/ 6550060 h 6858000"/>
              <a:gd name="connsiteX28" fmla="*/ 11728312 w 12192000"/>
              <a:gd name="connsiteY28" fmla="*/ 6529321 h 6858000"/>
              <a:gd name="connsiteX29" fmla="*/ 11728124 w 12192000"/>
              <a:gd name="connsiteY29" fmla="*/ 6520150 h 6858000"/>
              <a:gd name="connsiteX30" fmla="*/ 11733998 w 12192000"/>
              <a:gd name="connsiteY30" fmla="*/ 6517588 h 6858000"/>
              <a:gd name="connsiteX31" fmla="*/ 11797098 w 12192000"/>
              <a:gd name="connsiteY31" fmla="*/ 6488578 h 6858000"/>
              <a:gd name="connsiteX32" fmla="*/ 11789029 w 12192000"/>
              <a:gd name="connsiteY32" fmla="*/ 6492796 h 6858000"/>
              <a:gd name="connsiteX33" fmla="*/ 11785178 w 12192000"/>
              <a:gd name="connsiteY33" fmla="*/ 6494631 h 6858000"/>
              <a:gd name="connsiteX34" fmla="*/ 11763892 w 12192000"/>
              <a:gd name="connsiteY34" fmla="*/ 6505091 h 6858000"/>
              <a:gd name="connsiteX35" fmla="*/ 11763877 w 12192000"/>
              <a:gd name="connsiteY35" fmla="*/ 6505137 h 6858000"/>
              <a:gd name="connsiteX36" fmla="*/ 11768103 w 12192000"/>
              <a:gd name="connsiteY36" fmla="*/ 6517425 h 6858000"/>
              <a:gd name="connsiteX37" fmla="*/ 11769376 w 12192000"/>
              <a:gd name="connsiteY37" fmla="*/ 6516878 h 6858000"/>
              <a:gd name="connsiteX38" fmla="*/ 11771399 w 12192000"/>
              <a:gd name="connsiteY38" fmla="*/ 6504763 h 6858000"/>
              <a:gd name="connsiteX39" fmla="*/ 11776164 w 12192000"/>
              <a:gd name="connsiteY39" fmla="*/ 6501279 h 6858000"/>
              <a:gd name="connsiteX40" fmla="*/ 11784241 w 12192000"/>
              <a:gd name="connsiteY40" fmla="*/ 6498154 h 6858000"/>
              <a:gd name="connsiteX41" fmla="*/ 11787537 w 12192000"/>
              <a:gd name="connsiteY41" fmla="*/ 6504208 h 6858000"/>
              <a:gd name="connsiteX42" fmla="*/ 11791763 w 12192000"/>
              <a:gd name="connsiteY42" fmla="*/ 6512644 h 6858000"/>
              <a:gd name="connsiteX43" fmla="*/ 11792677 w 12192000"/>
              <a:gd name="connsiteY43" fmla="*/ 6514855 h 6858000"/>
              <a:gd name="connsiteX44" fmla="*/ 11791763 w 12192000"/>
              <a:gd name="connsiteY44" fmla="*/ 6515401 h 6858000"/>
              <a:gd name="connsiteX45" fmla="*/ 11782952 w 12192000"/>
              <a:gd name="connsiteY45" fmla="*/ 6518331 h 6858000"/>
              <a:gd name="connsiteX46" fmla="*/ 11779288 w 12192000"/>
              <a:gd name="connsiteY46" fmla="*/ 6514480 h 6858000"/>
              <a:gd name="connsiteX47" fmla="*/ 11777812 w 12192000"/>
              <a:gd name="connsiteY47" fmla="*/ 6515214 h 6858000"/>
              <a:gd name="connsiteX48" fmla="*/ 11784241 w 12192000"/>
              <a:gd name="connsiteY48" fmla="*/ 6528243 h 6858000"/>
              <a:gd name="connsiteX49" fmla="*/ 11785709 w 12192000"/>
              <a:gd name="connsiteY49" fmla="*/ 6527462 h 6858000"/>
              <a:gd name="connsiteX50" fmla="*/ 11786623 w 12192000"/>
              <a:gd name="connsiteY50" fmla="*/ 6520127 h 6858000"/>
              <a:gd name="connsiteX51" fmla="*/ 11792310 w 12192000"/>
              <a:gd name="connsiteY51" fmla="*/ 6516831 h 6858000"/>
              <a:gd name="connsiteX52" fmla="*/ 11793411 w 12192000"/>
              <a:gd name="connsiteY52" fmla="*/ 6516464 h 6858000"/>
              <a:gd name="connsiteX53" fmla="*/ 11793958 w 12192000"/>
              <a:gd name="connsiteY53" fmla="*/ 6517378 h 6858000"/>
              <a:gd name="connsiteX54" fmla="*/ 11800207 w 12192000"/>
              <a:gd name="connsiteY54" fmla="*/ 6530040 h 6858000"/>
              <a:gd name="connsiteX55" fmla="*/ 11801488 w 12192000"/>
              <a:gd name="connsiteY55" fmla="*/ 6532789 h 6858000"/>
              <a:gd name="connsiteX56" fmla="*/ 11798918 w 12192000"/>
              <a:gd name="connsiteY56" fmla="*/ 6534437 h 6858000"/>
              <a:gd name="connsiteX57" fmla="*/ 11780210 w 12192000"/>
              <a:gd name="connsiteY57" fmla="*/ 6534437 h 6858000"/>
              <a:gd name="connsiteX58" fmla="*/ 11778929 w 12192000"/>
              <a:gd name="connsiteY58" fmla="*/ 6535726 h 6858000"/>
              <a:gd name="connsiteX59" fmla="*/ 11786631 w 12192000"/>
              <a:gd name="connsiteY59" fmla="*/ 6542873 h 6858000"/>
              <a:gd name="connsiteX60" fmla="*/ 11790857 w 12192000"/>
              <a:gd name="connsiteY60" fmla="*/ 6541038 h 6858000"/>
              <a:gd name="connsiteX61" fmla="*/ 11804605 w 12192000"/>
              <a:gd name="connsiteY61" fmla="*/ 6533336 h 6858000"/>
              <a:gd name="connsiteX62" fmla="*/ 11813775 w 12192000"/>
              <a:gd name="connsiteY62" fmla="*/ 6528938 h 6858000"/>
              <a:gd name="connsiteX63" fmla="*/ 11813041 w 12192000"/>
              <a:gd name="connsiteY63" fmla="*/ 6527290 h 6858000"/>
              <a:gd name="connsiteX64" fmla="*/ 11804979 w 12192000"/>
              <a:gd name="connsiteY64" fmla="*/ 6525080 h 6858000"/>
              <a:gd name="connsiteX65" fmla="*/ 11793419 w 12192000"/>
              <a:gd name="connsiteY65" fmla="*/ 6501966 h 6858000"/>
              <a:gd name="connsiteX66" fmla="*/ 11791216 w 12192000"/>
              <a:gd name="connsiteY66" fmla="*/ 6494998 h 6858000"/>
              <a:gd name="connsiteX67" fmla="*/ 11797465 w 12192000"/>
              <a:gd name="connsiteY67" fmla="*/ 6490405 h 6858000"/>
              <a:gd name="connsiteX68" fmla="*/ 11798012 w 12192000"/>
              <a:gd name="connsiteY68" fmla="*/ 6490234 h 6858000"/>
              <a:gd name="connsiteX69" fmla="*/ 11518239 w 12192000"/>
              <a:gd name="connsiteY69" fmla="*/ 6445070 h 6858000"/>
              <a:gd name="connsiteX70" fmla="*/ 11516778 w 12192000"/>
              <a:gd name="connsiteY70" fmla="*/ 6446358 h 6858000"/>
              <a:gd name="connsiteX71" fmla="*/ 11517504 w 12192000"/>
              <a:gd name="connsiteY71" fmla="*/ 6455162 h 6858000"/>
              <a:gd name="connsiteX72" fmla="*/ 11507787 w 12192000"/>
              <a:gd name="connsiteY72" fmla="*/ 6463754 h 6858000"/>
              <a:gd name="connsiteX73" fmla="*/ 11507053 w 12192000"/>
              <a:gd name="connsiteY73" fmla="*/ 6464309 h 6858000"/>
              <a:gd name="connsiteX74" fmla="*/ 11505030 w 12192000"/>
              <a:gd name="connsiteY74" fmla="*/ 6462106 h 6858000"/>
              <a:gd name="connsiteX75" fmla="*/ 11500812 w 12192000"/>
              <a:gd name="connsiteY75" fmla="*/ 6455505 h 6858000"/>
              <a:gd name="connsiteX76" fmla="*/ 11503569 w 12192000"/>
              <a:gd name="connsiteY76" fmla="*/ 6450038 h 6858000"/>
              <a:gd name="connsiteX77" fmla="*/ 11502499 w 12192000"/>
              <a:gd name="connsiteY77" fmla="*/ 6448983 h 6858000"/>
              <a:gd name="connsiteX78" fmla="*/ 11494789 w 12192000"/>
              <a:gd name="connsiteY78" fmla="*/ 6455584 h 6858000"/>
              <a:gd name="connsiteX79" fmla="*/ 11491305 w 12192000"/>
              <a:gd name="connsiteY79" fmla="*/ 6458521 h 6858000"/>
              <a:gd name="connsiteX80" fmla="*/ 11492407 w 12192000"/>
              <a:gd name="connsiteY80" fmla="*/ 6459809 h 6858000"/>
              <a:gd name="connsiteX81" fmla="*/ 11496812 w 12192000"/>
              <a:gd name="connsiteY81" fmla="*/ 6457974 h 6858000"/>
              <a:gd name="connsiteX82" fmla="*/ 11502858 w 12192000"/>
              <a:gd name="connsiteY82" fmla="*/ 6462559 h 6858000"/>
              <a:gd name="connsiteX83" fmla="*/ 11505249 w 12192000"/>
              <a:gd name="connsiteY83" fmla="*/ 6465684 h 6858000"/>
              <a:gd name="connsiteX84" fmla="*/ 11503960 w 12192000"/>
              <a:gd name="connsiteY84" fmla="*/ 6466972 h 6858000"/>
              <a:gd name="connsiteX85" fmla="*/ 11491305 w 12192000"/>
              <a:gd name="connsiteY85" fmla="*/ 6478158 h 6858000"/>
              <a:gd name="connsiteX86" fmla="*/ 11487822 w 12192000"/>
              <a:gd name="connsiteY86" fmla="*/ 6474456 h 6858000"/>
              <a:gd name="connsiteX87" fmla="*/ 11483424 w 12192000"/>
              <a:gd name="connsiteY87" fmla="*/ 6466386 h 6858000"/>
              <a:gd name="connsiteX88" fmla="*/ 11484150 w 12192000"/>
              <a:gd name="connsiteY88" fmla="*/ 6458497 h 6858000"/>
              <a:gd name="connsiteX89" fmla="*/ 11482744 w 12192000"/>
              <a:gd name="connsiteY89" fmla="*/ 6457388 h 6858000"/>
              <a:gd name="connsiteX90" fmla="*/ 11478339 w 12192000"/>
              <a:gd name="connsiteY90" fmla="*/ 6465637 h 6858000"/>
              <a:gd name="connsiteX91" fmla="*/ 11483291 w 12192000"/>
              <a:gd name="connsiteY91" fmla="*/ 6471886 h 6858000"/>
              <a:gd name="connsiteX92" fmla="*/ 11494844 w 12192000"/>
              <a:gd name="connsiteY92" fmla="*/ 6483993 h 6858000"/>
              <a:gd name="connsiteX93" fmla="*/ 11498882 w 12192000"/>
              <a:gd name="connsiteY93" fmla="*/ 6488945 h 6858000"/>
              <a:gd name="connsiteX94" fmla="*/ 11500163 w 12192000"/>
              <a:gd name="connsiteY94" fmla="*/ 6487844 h 6858000"/>
              <a:gd name="connsiteX95" fmla="*/ 11497601 w 12192000"/>
              <a:gd name="connsiteY95" fmla="*/ 6482892 h 6858000"/>
              <a:gd name="connsiteX96" fmla="*/ 11501640 w 12192000"/>
              <a:gd name="connsiteY96" fmla="*/ 6477572 h 6858000"/>
              <a:gd name="connsiteX97" fmla="*/ 11521449 w 12192000"/>
              <a:gd name="connsiteY97" fmla="*/ 6459958 h 6858000"/>
              <a:gd name="connsiteX98" fmla="*/ 11524745 w 12192000"/>
              <a:gd name="connsiteY98" fmla="*/ 6458122 h 6858000"/>
              <a:gd name="connsiteX99" fmla="*/ 11530213 w 12192000"/>
              <a:gd name="connsiteY99" fmla="*/ 6461614 h 6858000"/>
              <a:gd name="connsiteX100" fmla="*/ 11531689 w 12192000"/>
              <a:gd name="connsiteY100" fmla="*/ 6460333 h 6858000"/>
              <a:gd name="connsiteX101" fmla="*/ 11854565 w 12192000"/>
              <a:gd name="connsiteY101" fmla="*/ 6436696 h 6858000"/>
              <a:gd name="connsiteX102" fmla="*/ 11842067 w 12192000"/>
              <a:gd name="connsiteY102" fmla="*/ 6449545 h 6858000"/>
              <a:gd name="connsiteX103" fmla="*/ 11843356 w 12192000"/>
              <a:gd name="connsiteY103" fmla="*/ 6450818 h 6858000"/>
              <a:gd name="connsiteX104" fmla="*/ 11849956 w 12192000"/>
              <a:gd name="connsiteY104" fmla="*/ 6447694 h 6858000"/>
              <a:gd name="connsiteX105" fmla="*/ 11856924 w 12192000"/>
              <a:gd name="connsiteY105" fmla="*/ 6453006 h 6858000"/>
              <a:gd name="connsiteX106" fmla="*/ 11872336 w 12192000"/>
              <a:gd name="connsiteY106" fmla="*/ 6467847 h 6858000"/>
              <a:gd name="connsiteX107" fmla="*/ 11872890 w 12192000"/>
              <a:gd name="connsiteY107" fmla="*/ 6468401 h 6858000"/>
              <a:gd name="connsiteX108" fmla="*/ 11847566 w 12192000"/>
              <a:gd name="connsiteY108" fmla="*/ 6467847 h 6858000"/>
              <a:gd name="connsiteX109" fmla="*/ 11834920 w 12192000"/>
              <a:gd name="connsiteY109" fmla="*/ 6467488 h 6858000"/>
              <a:gd name="connsiteX110" fmla="*/ 11827398 w 12192000"/>
              <a:gd name="connsiteY110" fmla="*/ 6467120 h 6858000"/>
              <a:gd name="connsiteX111" fmla="*/ 11824094 w 12192000"/>
              <a:gd name="connsiteY111" fmla="*/ 6466386 h 6858000"/>
              <a:gd name="connsiteX112" fmla="*/ 11823172 w 12192000"/>
              <a:gd name="connsiteY112" fmla="*/ 6468401 h 6858000"/>
              <a:gd name="connsiteX113" fmla="*/ 11828858 w 12192000"/>
              <a:gd name="connsiteY113" fmla="*/ 6473533 h 6858000"/>
              <a:gd name="connsiteX114" fmla="*/ 11845192 w 12192000"/>
              <a:gd name="connsiteY114" fmla="*/ 6490046 h 6858000"/>
              <a:gd name="connsiteX115" fmla="*/ 11850659 w 12192000"/>
              <a:gd name="connsiteY115" fmla="*/ 6496655 h 6858000"/>
              <a:gd name="connsiteX116" fmla="*/ 11850714 w 12192000"/>
              <a:gd name="connsiteY116" fmla="*/ 6496686 h 6858000"/>
              <a:gd name="connsiteX117" fmla="*/ 11847965 w 12192000"/>
              <a:gd name="connsiteY117" fmla="*/ 6502740 h 6858000"/>
              <a:gd name="connsiteX118" fmla="*/ 11849254 w 12192000"/>
              <a:gd name="connsiteY118" fmla="*/ 6504021 h 6858000"/>
              <a:gd name="connsiteX119" fmla="*/ 11861900 w 12192000"/>
              <a:gd name="connsiteY119" fmla="*/ 6490999 h 6858000"/>
              <a:gd name="connsiteX120" fmla="*/ 11860619 w 12192000"/>
              <a:gd name="connsiteY120" fmla="*/ 6489710 h 6858000"/>
              <a:gd name="connsiteX121" fmla="*/ 11847043 w 12192000"/>
              <a:gd name="connsiteY121" fmla="*/ 6487875 h 6858000"/>
              <a:gd name="connsiteX122" fmla="*/ 11832741 w 12192000"/>
              <a:gd name="connsiteY122" fmla="*/ 6474119 h 6858000"/>
              <a:gd name="connsiteX123" fmla="*/ 11859338 w 12192000"/>
              <a:gd name="connsiteY123" fmla="*/ 6474666 h 6858000"/>
              <a:gd name="connsiteX124" fmla="*/ 11873086 w 12192000"/>
              <a:gd name="connsiteY124" fmla="*/ 6475221 h 6858000"/>
              <a:gd name="connsiteX125" fmla="*/ 11876944 w 12192000"/>
              <a:gd name="connsiteY125" fmla="*/ 6475588 h 6858000"/>
              <a:gd name="connsiteX126" fmla="*/ 11885380 w 12192000"/>
              <a:gd name="connsiteY126" fmla="*/ 6466777 h 6858000"/>
              <a:gd name="connsiteX127" fmla="*/ 11884099 w 12192000"/>
              <a:gd name="connsiteY127" fmla="*/ 6465496 h 6858000"/>
              <a:gd name="connsiteX128" fmla="*/ 11873273 w 12192000"/>
              <a:gd name="connsiteY128" fmla="*/ 6465683 h 6858000"/>
              <a:gd name="connsiteX129" fmla="*/ 11858783 w 12192000"/>
              <a:gd name="connsiteY129" fmla="*/ 6450639 h 6858000"/>
              <a:gd name="connsiteX130" fmla="*/ 11852917 w 12192000"/>
              <a:gd name="connsiteY130" fmla="*/ 6443671 h 6858000"/>
              <a:gd name="connsiteX131" fmla="*/ 11855854 w 12192000"/>
              <a:gd name="connsiteY131" fmla="*/ 6437985 h 6858000"/>
              <a:gd name="connsiteX132" fmla="*/ 11483596 w 12192000"/>
              <a:gd name="connsiteY132" fmla="*/ 6391336 h 6858000"/>
              <a:gd name="connsiteX133" fmla="*/ 11481940 w 12192000"/>
              <a:gd name="connsiteY133" fmla="*/ 6392257 h 6858000"/>
              <a:gd name="connsiteX134" fmla="*/ 11477909 w 12192000"/>
              <a:gd name="connsiteY134" fmla="*/ 6401631 h 6858000"/>
              <a:gd name="connsiteX135" fmla="*/ 11459944 w 12192000"/>
              <a:gd name="connsiteY135" fmla="*/ 6410614 h 6858000"/>
              <a:gd name="connsiteX136" fmla="*/ 11450953 w 12192000"/>
              <a:gd name="connsiteY136" fmla="*/ 6414473 h 6858000"/>
              <a:gd name="connsiteX137" fmla="*/ 11450937 w 12192000"/>
              <a:gd name="connsiteY137" fmla="*/ 6414457 h 6858000"/>
              <a:gd name="connsiteX138" fmla="*/ 11446352 w 12192000"/>
              <a:gd name="connsiteY138" fmla="*/ 6409497 h 6858000"/>
              <a:gd name="connsiteX139" fmla="*/ 11444704 w 12192000"/>
              <a:gd name="connsiteY139" fmla="*/ 6410419 h 6858000"/>
              <a:gd name="connsiteX140" fmla="*/ 11453296 w 12192000"/>
              <a:gd name="connsiteY140" fmla="*/ 6427845 h 6858000"/>
              <a:gd name="connsiteX141" fmla="*/ 11454952 w 12192000"/>
              <a:gd name="connsiteY141" fmla="*/ 6426931 h 6858000"/>
              <a:gd name="connsiteX142" fmla="*/ 11456600 w 12192000"/>
              <a:gd name="connsiteY142" fmla="*/ 6419042 h 6858000"/>
              <a:gd name="connsiteX143" fmla="*/ 11460264 w 12192000"/>
              <a:gd name="connsiteY143" fmla="*/ 6417394 h 6858000"/>
              <a:gd name="connsiteX144" fmla="*/ 11480807 w 12192000"/>
              <a:gd name="connsiteY144" fmla="*/ 6407482 h 6858000"/>
              <a:gd name="connsiteX145" fmla="*/ 11490532 w 12192000"/>
              <a:gd name="connsiteY145" fmla="*/ 6409684 h 6858000"/>
              <a:gd name="connsiteX146" fmla="*/ 11492188 w 12192000"/>
              <a:gd name="connsiteY146" fmla="*/ 6408770 h 6858000"/>
              <a:gd name="connsiteX147" fmla="*/ 11891999 w 12192000"/>
              <a:gd name="connsiteY147" fmla="*/ 6383996 h 6858000"/>
              <a:gd name="connsiteX148" fmla="*/ 11906423 w 12192000"/>
              <a:gd name="connsiteY148" fmla="*/ 6385853 h 6858000"/>
              <a:gd name="connsiteX149" fmla="*/ 11918538 w 12192000"/>
              <a:gd name="connsiteY149" fmla="*/ 6407138 h 6858000"/>
              <a:gd name="connsiteX150" fmla="*/ 11906978 w 12192000"/>
              <a:gd name="connsiteY150" fmla="*/ 6415207 h 6858000"/>
              <a:gd name="connsiteX151" fmla="*/ 11893402 w 12192000"/>
              <a:gd name="connsiteY151" fmla="*/ 6413372 h 6858000"/>
              <a:gd name="connsiteX152" fmla="*/ 11881294 w 12192000"/>
              <a:gd name="connsiteY152" fmla="*/ 6403834 h 6858000"/>
              <a:gd name="connsiteX153" fmla="*/ 11880740 w 12192000"/>
              <a:gd name="connsiteY153" fmla="*/ 6392461 h 6858000"/>
              <a:gd name="connsiteX154" fmla="*/ 11891999 w 12192000"/>
              <a:gd name="connsiteY154" fmla="*/ 6383996 h 6858000"/>
              <a:gd name="connsiteX155" fmla="*/ 11908813 w 12192000"/>
              <a:gd name="connsiteY155" fmla="*/ 6378518 h 6858000"/>
              <a:gd name="connsiteX156" fmla="*/ 11889004 w 12192000"/>
              <a:gd name="connsiteY156" fmla="*/ 6379440 h 6858000"/>
              <a:gd name="connsiteX157" fmla="*/ 11879279 w 12192000"/>
              <a:gd name="connsiteY157" fmla="*/ 6390438 h 6858000"/>
              <a:gd name="connsiteX158" fmla="*/ 11879092 w 12192000"/>
              <a:gd name="connsiteY158" fmla="*/ 6409146 h 6858000"/>
              <a:gd name="connsiteX159" fmla="*/ 11890098 w 12192000"/>
              <a:gd name="connsiteY159" fmla="*/ 6420706 h 6858000"/>
              <a:gd name="connsiteX160" fmla="*/ 11905142 w 12192000"/>
              <a:gd name="connsiteY160" fmla="*/ 6422175 h 6858000"/>
              <a:gd name="connsiteX161" fmla="*/ 11919811 w 12192000"/>
              <a:gd name="connsiteY161" fmla="*/ 6409146 h 6858000"/>
              <a:gd name="connsiteX162" fmla="*/ 11908813 w 12192000"/>
              <a:gd name="connsiteY162" fmla="*/ 6378518 h 6858000"/>
              <a:gd name="connsiteX163" fmla="*/ 11897440 w 12192000"/>
              <a:gd name="connsiteY163" fmla="*/ 6319457 h 6858000"/>
              <a:gd name="connsiteX164" fmla="*/ 11895230 w 12192000"/>
              <a:gd name="connsiteY164" fmla="*/ 6338711 h 6858000"/>
              <a:gd name="connsiteX165" fmla="*/ 11897065 w 12192000"/>
              <a:gd name="connsiteY165" fmla="*/ 6338891 h 6858000"/>
              <a:gd name="connsiteX166" fmla="*/ 11905502 w 12192000"/>
              <a:gd name="connsiteY166" fmla="*/ 6333204 h 6858000"/>
              <a:gd name="connsiteX167" fmla="*/ 11925498 w 12192000"/>
              <a:gd name="connsiteY167" fmla="*/ 6335407 h 6858000"/>
              <a:gd name="connsiteX168" fmla="*/ 11935223 w 12192000"/>
              <a:gd name="connsiteY168" fmla="*/ 6337055 h 6858000"/>
              <a:gd name="connsiteX169" fmla="*/ 11935223 w 12192000"/>
              <a:gd name="connsiteY169" fmla="*/ 6337040 h 6858000"/>
              <a:gd name="connsiteX170" fmla="*/ 11936137 w 12192000"/>
              <a:gd name="connsiteY170" fmla="*/ 6343289 h 6858000"/>
              <a:gd name="connsiteX171" fmla="*/ 11937973 w 12192000"/>
              <a:gd name="connsiteY171" fmla="*/ 6343476 h 6858000"/>
              <a:gd name="connsiteX172" fmla="*/ 11940176 w 12192000"/>
              <a:gd name="connsiteY172" fmla="*/ 6324221 h 6858000"/>
              <a:gd name="connsiteX173" fmla="*/ 11938348 w 12192000"/>
              <a:gd name="connsiteY173" fmla="*/ 6324034 h 6858000"/>
              <a:gd name="connsiteX174" fmla="*/ 11932661 w 12192000"/>
              <a:gd name="connsiteY174" fmla="*/ 6329908 h 6858000"/>
              <a:gd name="connsiteX175" fmla="*/ 11928802 w 12192000"/>
              <a:gd name="connsiteY175" fmla="*/ 6329353 h 6858000"/>
              <a:gd name="connsiteX176" fmla="*/ 11906244 w 12192000"/>
              <a:gd name="connsiteY176" fmla="*/ 6326604 h 6858000"/>
              <a:gd name="connsiteX177" fmla="*/ 11899268 w 12192000"/>
              <a:gd name="connsiteY177" fmla="*/ 6319628 h 6858000"/>
              <a:gd name="connsiteX178" fmla="*/ 11422832 w 12192000"/>
              <a:gd name="connsiteY178" fmla="*/ 6318512 h 6858000"/>
              <a:gd name="connsiteX179" fmla="*/ 11421176 w 12192000"/>
              <a:gd name="connsiteY179" fmla="*/ 6318691 h 6858000"/>
              <a:gd name="connsiteX180" fmla="*/ 11423933 w 12192000"/>
              <a:gd name="connsiteY180" fmla="*/ 6336657 h 6858000"/>
              <a:gd name="connsiteX181" fmla="*/ 11425761 w 12192000"/>
              <a:gd name="connsiteY181" fmla="*/ 6336470 h 6858000"/>
              <a:gd name="connsiteX182" fmla="*/ 11435486 w 12192000"/>
              <a:gd name="connsiteY182" fmla="*/ 6326753 h 6858000"/>
              <a:gd name="connsiteX183" fmla="*/ 11455116 w 12192000"/>
              <a:gd name="connsiteY183" fmla="*/ 6323628 h 6858000"/>
              <a:gd name="connsiteX184" fmla="*/ 11438782 w 12192000"/>
              <a:gd name="connsiteY184" fmla="*/ 6344547 h 6858000"/>
              <a:gd name="connsiteX185" fmla="*/ 11430190 w 12192000"/>
              <a:gd name="connsiteY185" fmla="*/ 6355185 h 6858000"/>
              <a:gd name="connsiteX186" fmla="*/ 11427620 w 12192000"/>
              <a:gd name="connsiteY186" fmla="*/ 6357935 h 6858000"/>
              <a:gd name="connsiteX187" fmla="*/ 11429456 w 12192000"/>
              <a:gd name="connsiteY187" fmla="*/ 6370042 h 6858000"/>
              <a:gd name="connsiteX188" fmla="*/ 11431291 w 12192000"/>
              <a:gd name="connsiteY188" fmla="*/ 6369855 h 6858000"/>
              <a:gd name="connsiteX189" fmla="*/ 11437704 w 12192000"/>
              <a:gd name="connsiteY189" fmla="*/ 6361263 h 6858000"/>
              <a:gd name="connsiteX190" fmla="*/ 11458443 w 12192000"/>
              <a:gd name="connsiteY190" fmla="*/ 6358700 h 6858000"/>
              <a:gd name="connsiteX191" fmla="*/ 11467614 w 12192000"/>
              <a:gd name="connsiteY191" fmla="*/ 6358326 h 6858000"/>
              <a:gd name="connsiteX192" fmla="*/ 11470363 w 12192000"/>
              <a:gd name="connsiteY192" fmla="*/ 6364012 h 6858000"/>
              <a:gd name="connsiteX193" fmla="*/ 11472199 w 12192000"/>
              <a:gd name="connsiteY193" fmla="*/ 6363653 h 6858000"/>
              <a:gd name="connsiteX194" fmla="*/ 11469449 w 12192000"/>
              <a:gd name="connsiteY194" fmla="*/ 6346038 h 6858000"/>
              <a:gd name="connsiteX195" fmla="*/ 11467614 w 12192000"/>
              <a:gd name="connsiteY195" fmla="*/ 6346406 h 6858000"/>
              <a:gd name="connsiteX196" fmla="*/ 11466137 w 12192000"/>
              <a:gd name="connsiteY196" fmla="*/ 6353740 h 6858000"/>
              <a:gd name="connsiteX197" fmla="*/ 11457701 w 12192000"/>
              <a:gd name="connsiteY197" fmla="*/ 6355951 h 6858000"/>
              <a:gd name="connsiteX198" fmla="*/ 11436431 w 12192000"/>
              <a:gd name="connsiteY198" fmla="*/ 6359247 h 6858000"/>
              <a:gd name="connsiteX199" fmla="*/ 11435697 w 12192000"/>
              <a:gd name="connsiteY199" fmla="*/ 6359427 h 6858000"/>
              <a:gd name="connsiteX200" fmla="*/ 11451468 w 12192000"/>
              <a:gd name="connsiteY200" fmla="*/ 6339438 h 6858000"/>
              <a:gd name="connsiteX201" fmla="*/ 11459357 w 12192000"/>
              <a:gd name="connsiteY201" fmla="*/ 6329533 h 6858000"/>
              <a:gd name="connsiteX202" fmla="*/ 11464309 w 12192000"/>
              <a:gd name="connsiteY202" fmla="*/ 6323659 h 6858000"/>
              <a:gd name="connsiteX203" fmla="*/ 11466879 w 12192000"/>
              <a:gd name="connsiteY203" fmla="*/ 6321457 h 6858000"/>
              <a:gd name="connsiteX204" fmla="*/ 11465965 w 12192000"/>
              <a:gd name="connsiteY204" fmla="*/ 6319441 h 6858000"/>
              <a:gd name="connsiteX205" fmla="*/ 11458443 w 12192000"/>
              <a:gd name="connsiteY205" fmla="*/ 6320910 h 6858000"/>
              <a:gd name="connsiteX206" fmla="*/ 11435330 w 12192000"/>
              <a:gd name="connsiteY206" fmla="*/ 6324034 h 6858000"/>
              <a:gd name="connsiteX207" fmla="*/ 11426737 w 12192000"/>
              <a:gd name="connsiteY207" fmla="*/ 6324401 h 6858000"/>
              <a:gd name="connsiteX208" fmla="*/ 11426683 w 12192000"/>
              <a:gd name="connsiteY208" fmla="*/ 6324378 h 6858000"/>
              <a:gd name="connsiteX209" fmla="*/ 11422832 w 12192000"/>
              <a:gd name="connsiteY209" fmla="*/ 6318512 h 6858000"/>
              <a:gd name="connsiteX210" fmla="*/ 11449297 w 12192000"/>
              <a:gd name="connsiteY210" fmla="*/ 6256701 h 6858000"/>
              <a:gd name="connsiteX211" fmla="*/ 11447282 w 12192000"/>
              <a:gd name="connsiteY211" fmla="*/ 6267700 h 6858000"/>
              <a:gd name="connsiteX212" fmla="*/ 11432237 w 12192000"/>
              <a:gd name="connsiteY212" fmla="*/ 6258717 h 6858000"/>
              <a:gd name="connsiteX213" fmla="*/ 11449297 w 12192000"/>
              <a:gd name="connsiteY213" fmla="*/ 6256701 h 6858000"/>
              <a:gd name="connsiteX214" fmla="*/ 11924038 w 12192000"/>
              <a:gd name="connsiteY214" fmla="*/ 6243649 h 6858000"/>
              <a:gd name="connsiteX215" fmla="*/ 11923851 w 12192000"/>
              <a:gd name="connsiteY215" fmla="*/ 6245672 h 6858000"/>
              <a:gd name="connsiteX216" fmla="*/ 11933388 w 12192000"/>
              <a:gd name="connsiteY216" fmla="*/ 6252085 h 6858000"/>
              <a:gd name="connsiteX217" fmla="*/ 11933943 w 12192000"/>
              <a:gd name="connsiteY217" fmla="*/ 6255389 h 6858000"/>
              <a:gd name="connsiteX218" fmla="*/ 11934677 w 12192000"/>
              <a:gd name="connsiteY218" fmla="*/ 6259427 h 6858000"/>
              <a:gd name="connsiteX219" fmla="*/ 11921281 w 12192000"/>
              <a:gd name="connsiteY219" fmla="*/ 6261622 h 6858000"/>
              <a:gd name="connsiteX220" fmla="*/ 11904041 w 12192000"/>
              <a:gd name="connsiteY220" fmla="*/ 6264380 h 6858000"/>
              <a:gd name="connsiteX221" fmla="*/ 11897980 w 12192000"/>
              <a:gd name="connsiteY221" fmla="*/ 6264559 h 6858000"/>
              <a:gd name="connsiteX222" fmla="*/ 11895230 w 12192000"/>
              <a:gd name="connsiteY222" fmla="*/ 6258873 h 6858000"/>
              <a:gd name="connsiteX223" fmla="*/ 11893215 w 12192000"/>
              <a:gd name="connsiteY223" fmla="*/ 6259060 h 6858000"/>
              <a:gd name="connsiteX224" fmla="*/ 11896707 w 12192000"/>
              <a:gd name="connsiteY224" fmla="*/ 6280151 h 6858000"/>
              <a:gd name="connsiteX225" fmla="*/ 11898722 w 12192000"/>
              <a:gd name="connsiteY225" fmla="*/ 6279776 h 6858000"/>
              <a:gd name="connsiteX226" fmla="*/ 11903854 w 12192000"/>
              <a:gd name="connsiteY226" fmla="*/ 6271183 h 6858000"/>
              <a:gd name="connsiteX227" fmla="*/ 11935950 w 12192000"/>
              <a:gd name="connsiteY227" fmla="*/ 6266223 h 6858000"/>
              <a:gd name="connsiteX228" fmla="*/ 11936512 w 12192000"/>
              <a:gd name="connsiteY228" fmla="*/ 6269348 h 6858000"/>
              <a:gd name="connsiteX229" fmla="*/ 11935778 w 12192000"/>
              <a:gd name="connsiteY229" fmla="*/ 6278721 h 6858000"/>
              <a:gd name="connsiteX230" fmla="*/ 11929721 w 12192000"/>
              <a:gd name="connsiteY230" fmla="*/ 6281843 h 6858000"/>
              <a:gd name="connsiteX231" fmla="*/ 11929717 w 12192000"/>
              <a:gd name="connsiteY231" fmla="*/ 6281822 h 6858000"/>
              <a:gd name="connsiteX232" fmla="*/ 11929717 w 12192000"/>
              <a:gd name="connsiteY232" fmla="*/ 6281846 h 6858000"/>
              <a:gd name="connsiteX233" fmla="*/ 11929721 w 12192000"/>
              <a:gd name="connsiteY233" fmla="*/ 6281843 h 6858000"/>
              <a:gd name="connsiteX234" fmla="*/ 11930092 w 12192000"/>
              <a:gd name="connsiteY234" fmla="*/ 6283658 h 6858000"/>
              <a:gd name="connsiteX235" fmla="*/ 11942379 w 12192000"/>
              <a:gd name="connsiteY235" fmla="*/ 6281314 h 6858000"/>
              <a:gd name="connsiteX236" fmla="*/ 11942379 w 12192000"/>
              <a:gd name="connsiteY236" fmla="*/ 6280346 h 6858000"/>
              <a:gd name="connsiteX237" fmla="*/ 11939629 w 12192000"/>
              <a:gd name="connsiteY237" fmla="*/ 6276667 h 6858000"/>
              <a:gd name="connsiteX238" fmla="*/ 11935403 w 12192000"/>
              <a:gd name="connsiteY238" fmla="*/ 6250812 h 6858000"/>
              <a:gd name="connsiteX239" fmla="*/ 11936692 w 12192000"/>
              <a:gd name="connsiteY239" fmla="*/ 6245672 h 6858000"/>
              <a:gd name="connsiteX240" fmla="*/ 11936692 w 12192000"/>
              <a:gd name="connsiteY240" fmla="*/ 6244750 h 6858000"/>
              <a:gd name="connsiteX241" fmla="*/ 11471676 w 12192000"/>
              <a:gd name="connsiteY241" fmla="*/ 6242204 h 6858000"/>
              <a:gd name="connsiteX242" fmla="*/ 11467645 w 12192000"/>
              <a:gd name="connsiteY242" fmla="*/ 6247531 h 6858000"/>
              <a:gd name="connsiteX243" fmla="*/ 11460123 w 12192000"/>
              <a:gd name="connsiteY243" fmla="*/ 6248992 h 6858000"/>
              <a:gd name="connsiteX244" fmla="*/ 11424348 w 12192000"/>
              <a:gd name="connsiteY244" fmla="*/ 6253389 h 6858000"/>
              <a:gd name="connsiteX245" fmla="*/ 11424348 w 12192000"/>
              <a:gd name="connsiteY245" fmla="*/ 6253764 h 6858000"/>
              <a:gd name="connsiteX246" fmla="*/ 11427839 w 12192000"/>
              <a:gd name="connsiteY246" fmla="*/ 6259451 h 6858000"/>
              <a:gd name="connsiteX247" fmla="*/ 11432237 w 12192000"/>
              <a:gd name="connsiteY247" fmla="*/ 6261286 h 6858000"/>
              <a:gd name="connsiteX248" fmla="*/ 11457733 w 12192000"/>
              <a:gd name="connsiteY248" fmla="*/ 6277612 h 6858000"/>
              <a:gd name="connsiteX249" fmla="*/ 11462873 w 12192000"/>
              <a:gd name="connsiteY249" fmla="*/ 6282010 h 6858000"/>
              <a:gd name="connsiteX250" fmla="*/ 11463420 w 12192000"/>
              <a:gd name="connsiteY250" fmla="*/ 6285681 h 6858000"/>
              <a:gd name="connsiteX251" fmla="*/ 11465255 w 12192000"/>
              <a:gd name="connsiteY251" fmla="*/ 6286048 h 6858000"/>
              <a:gd name="connsiteX252" fmla="*/ 11468192 w 12192000"/>
              <a:gd name="connsiteY252" fmla="*/ 6270824 h 6858000"/>
              <a:gd name="connsiteX253" fmla="*/ 11466357 w 12192000"/>
              <a:gd name="connsiteY253" fmla="*/ 6270449 h 6858000"/>
              <a:gd name="connsiteX254" fmla="*/ 11462506 w 12192000"/>
              <a:gd name="connsiteY254" fmla="*/ 6275776 h 6858000"/>
              <a:gd name="connsiteX255" fmla="*/ 11457186 w 12192000"/>
              <a:gd name="connsiteY255" fmla="*/ 6273386 h 6858000"/>
              <a:gd name="connsiteX256" fmla="*/ 11449297 w 12192000"/>
              <a:gd name="connsiteY256" fmla="*/ 6268801 h 6858000"/>
              <a:gd name="connsiteX257" fmla="*/ 11451679 w 12192000"/>
              <a:gd name="connsiteY257" fmla="*/ 6256303 h 6858000"/>
              <a:gd name="connsiteX258" fmla="*/ 11463052 w 12192000"/>
              <a:gd name="connsiteY258" fmla="*/ 6255030 h 6858000"/>
              <a:gd name="connsiteX259" fmla="*/ 11466732 w 12192000"/>
              <a:gd name="connsiteY259" fmla="*/ 6255389 h 6858000"/>
              <a:gd name="connsiteX260" fmla="*/ 11467825 w 12192000"/>
              <a:gd name="connsiteY260" fmla="*/ 6262177 h 6858000"/>
              <a:gd name="connsiteX261" fmla="*/ 11469661 w 12192000"/>
              <a:gd name="connsiteY261" fmla="*/ 6262568 h 6858000"/>
              <a:gd name="connsiteX262" fmla="*/ 11473512 w 12192000"/>
              <a:gd name="connsiteY262" fmla="*/ 6242579 h 6858000"/>
              <a:gd name="connsiteX263" fmla="*/ 11900791 w 12192000"/>
              <a:gd name="connsiteY263" fmla="*/ 6164647 h 6858000"/>
              <a:gd name="connsiteX264" fmla="*/ 11899135 w 12192000"/>
              <a:gd name="connsiteY264" fmla="*/ 6165568 h 6858000"/>
              <a:gd name="connsiteX265" fmla="*/ 11900791 w 12192000"/>
              <a:gd name="connsiteY265" fmla="*/ 6171255 h 6858000"/>
              <a:gd name="connsiteX266" fmla="*/ 11888293 w 12192000"/>
              <a:gd name="connsiteY266" fmla="*/ 6178769 h 6858000"/>
              <a:gd name="connsiteX267" fmla="*/ 11873803 w 12192000"/>
              <a:gd name="connsiteY267" fmla="*/ 6186292 h 6858000"/>
              <a:gd name="connsiteX268" fmla="*/ 11868117 w 12192000"/>
              <a:gd name="connsiteY268" fmla="*/ 6188494 h 6858000"/>
              <a:gd name="connsiteX269" fmla="*/ 11864266 w 12192000"/>
              <a:gd name="connsiteY269" fmla="*/ 6184284 h 6858000"/>
              <a:gd name="connsiteX270" fmla="*/ 11862618 w 12192000"/>
              <a:gd name="connsiteY270" fmla="*/ 6185198 h 6858000"/>
              <a:gd name="connsiteX271" fmla="*/ 11866469 w 12192000"/>
              <a:gd name="connsiteY271" fmla="*/ 6192166 h 6858000"/>
              <a:gd name="connsiteX272" fmla="*/ 11871413 w 12192000"/>
              <a:gd name="connsiteY272" fmla="*/ 6201891 h 6858000"/>
              <a:gd name="connsiteX273" fmla="*/ 11873069 w 12192000"/>
              <a:gd name="connsiteY273" fmla="*/ 6200969 h 6858000"/>
              <a:gd name="connsiteX274" fmla="*/ 11871968 w 12192000"/>
              <a:gd name="connsiteY274" fmla="*/ 6195103 h 6858000"/>
              <a:gd name="connsiteX275" fmla="*/ 11874717 w 12192000"/>
              <a:gd name="connsiteY275" fmla="*/ 6192908 h 6858000"/>
              <a:gd name="connsiteX276" fmla="*/ 11886434 w 12192000"/>
              <a:gd name="connsiteY276" fmla="*/ 6186659 h 6858000"/>
              <a:gd name="connsiteX277" fmla="*/ 11887348 w 12192000"/>
              <a:gd name="connsiteY277" fmla="*/ 6188127 h 6858000"/>
              <a:gd name="connsiteX278" fmla="*/ 11887528 w 12192000"/>
              <a:gd name="connsiteY278" fmla="*/ 6188674 h 6858000"/>
              <a:gd name="connsiteX279" fmla="*/ 11886247 w 12192000"/>
              <a:gd name="connsiteY279" fmla="*/ 6193259 h 6858000"/>
              <a:gd name="connsiteX280" fmla="*/ 11881474 w 12192000"/>
              <a:gd name="connsiteY280" fmla="*/ 6206468 h 6858000"/>
              <a:gd name="connsiteX281" fmla="*/ 11879646 w 12192000"/>
              <a:gd name="connsiteY281" fmla="*/ 6210131 h 6858000"/>
              <a:gd name="connsiteX282" fmla="*/ 11876522 w 12192000"/>
              <a:gd name="connsiteY282" fmla="*/ 6207007 h 6858000"/>
              <a:gd name="connsiteX283" fmla="*/ 11874874 w 12192000"/>
              <a:gd name="connsiteY283" fmla="*/ 6207921 h 6858000"/>
              <a:gd name="connsiteX284" fmla="*/ 11879459 w 12192000"/>
              <a:gd name="connsiteY284" fmla="*/ 6216177 h 6858000"/>
              <a:gd name="connsiteX285" fmla="*/ 11879529 w 12192000"/>
              <a:gd name="connsiteY285" fmla="*/ 6216201 h 6858000"/>
              <a:gd name="connsiteX286" fmla="*/ 11883013 w 12192000"/>
              <a:gd name="connsiteY286" fmla="*/ 6224262 h 6858000"/>
              <a:gd name="connsiteX287" fmla="*/ 11884669 w 12192000"/>
              <a:gd name="connsiteY287" fmla="*/ 6223348 h 6858000"/>
              <a:gd name="connsiteX288" fmla="*/ 11883888 w 12192000"/>
              <a:gd name="connsiteY288" fmla="*/ 6219864 h 6858000"/>
              <a:gd name="connsiteX289" fmla="*/ 11885723 w 12192000"/>
              <a:gd name="connsiteY289" fmla="*/ 6213076 h 6858000"/>
              <a:gd name="connsiteX290" fmla="*/ 11889941 w 12192000"/>
              <a:gd name="connsiteY290" fmla="*/ 6200969 h 6858000"/>
              <a:gd name="connsiteX291" fmla="*/ 11893066 w 12192000"/>
              <a:gd name="connsiteY291" fmla="*/ 6191978 h 6858000"/>
              <a:gd name="connsiteX292" fmla="*/ 11901502 w 12192000"/>
              <a:gd name="connsiteY292" fmla="*/ 6194001 h 6858000"/>
              <a:gd name="connsiteX293" fmla="*/ 11909938 w 12192000"/>
              <a:gd name="connsiteY293" fmla="*/ 6196204 h 6858000"/>
              <a:gd name="connsiteX294" fmla="*/ 11918749 w 12192000"/>
              <a:gd name="connsiteY294" fmla="*/ 6202625 h 6858000"/>
              <a:gd name="connsiteX295" fmla="*/ 11920397 w 12192000"/>
              <a:gd name="connsiteY295" fmla="*/ 6201703 h 6858000"/>
              <a:gd name="connsiteX296" fmla="*/ 11912321 w 12192000"/>
              <a:gd name="connsiteY296" fmla="*/ 6186666 h 6858000"/>
              <a:gd name="connsiteX297" fmla="*/ 11910672 w 12192000"/>
              <a:gd name="connsiteY297" fmla="*/ 6187580 h 6858000"/>
              <a:gd name="connsiteX298" fmla="*/ 11911227 w 12192000"/>
              <a:gd name="connsiteY298" fmla="*/ 6192720 h 6858000"/>
              <a:gd name="connsiteX299" fmla="*/ 11896386 w 12192000"/>
              <a:gd name="connsiteY299" fmla="*/ 6190330 h 6858000"/>
              <a:gd name="connsiteX300" fmla="*/ 11888504 w 12192000"/>
              <a:gd name="connsiteY300" fmla="*/ 6186292 h 6858000"/>
              <a:gd name="connsiteX301" fmla="*/ 11888317 w 12192000"/>
              <a:gd name="connsiteY301" fmla="*/ 6185932 h 6858000"/>
              <a:gd name="connsiteX302" fmla="*/ 11896573 w 12192000"/>
              <a:gd name="connsiteY302" fmla="*/ 6181527 h 6858000"/>
              <a:gd name="connsiteX303" fmla="*/ 11899135 w 12192000"/>
              <a:gd name="connsiteY303" fmla="*/ 6180246 h 6858000"/>
              <a:gd name="connsiteX304" fmla="*/ 11905009 w 12192000"/>
              <a:gd name="connsiteY304" fmla="*/ 6178223 h 6858000"/>
              <a:gd name="connsiteX305" fmla="*/ 11908313 w 12192000"/>
              <a:gd name="connsiteY305" fmla="*/ 6182628 h 6858000"/>
              <a:gd name="connsiteX306" fmla="*/ 11909962 w 12192000"/>
              <a:gd name="connsiteY306" fmla="*/ 6181706 h 6858000"/>
              <a:gd name="connsiteX307" fmla="*/ 11471690 w 12192000"/>
              <a:gd name="connsiteY307" fmla="*/ 6150266 h 6858000"/>
              <a:gd name="connsiteX308" fmla="*/ 11462512 w 12192000"/>
              <a:gd name="connsiteY308" fmla="*/ 6165888 h 6858000"/>
              <a:gd name="connsiteX309" fmla="*/ 11463980 w 12192000"/>
              <a:gd name="connsiteY309" fmla="*/ 6166810 h 6858000"/>
              <a:gd name="connsiteX310" fmla="*/ 11477548 w 12192000"/>
              <a:gd name="connsiteY310" fmla="*/ 6165334 h 6858000"/>
              <a:gd name="connsiteX311" fmla="*/ 11494608 w 12192000"/>
              <a:gd name="connsiteY311" fmla="*/ 6175433 h 6858000"/>
              <a:gd name="connsiteX312" fmla="*/ 11468753 w 12192000"/>
              <a:gd name="connsiteY312" fmla="*/ 6181292 h 6858000"/>
              <a:gd name="connsiteX313" fmla="*/ 11455365 w 12192000"/>
              <a:gd name="connsiteY313" fmla="*/ 6184049 h 6858000"/>
              <a:gd name="connsiteX314" fmla="*/ 11451506 w 12192000"/>
              <a:gd name="connsiteY314" fmla="*/ 6184596 h 6858000"/>
              <a:gd name="connsiteX315" fmla="*/ 11445257 w 12192000"/>
              <a:gd name="connsiteY315" fmla="*/ 6195055 h 6858000"/>
              <a:gd name="connsiteX316" fmla="*/ 11446733 w 12192000"/>
              <a:gd name="connsiteY316" fmla="*/ 6195969 h 6858000"/>
              <a:gd name="connsiteX317" fmla="*/ 11457185 w 12192000"/>
              <a:gd name="connsiteY317" fmla="*/ 6193407 h 6858000"/>
              <a:gd name="connsiteX318" fmla="*/ 11474791 w 12192000"/>
              <a:gd name="connsiteY318" fmla="*/ 6204593 h 6858000"/>
              <a:gd name="connsiteX319" fmla="*/ 11482134 w 12192000"/>
              <a:gd name="connsiteY319" fmla="*/ 6210100 h 6858000"/>
              <a:gd name="connsiteX320" fmla="*/ 11480665 w 12192000"/>
              <a:gd name="connsiteY320" fmla="*/ 6216349 h 6858000"/>
              <a:gd name="connsiteX321" fmla="*/ 11482313 w 12192000"/>
              <a:gd name="connsiteY321" fmla="*/ 6217263 h 6858000"/>
              <a:gd name="connsiteX322" fmla="*/ 11491491 w 12192000"/>
              <a:gd name="connsiteY322" fmla="*/ 6201867 h 6858000"/>
              <a:gd name="connsiteX323" fmla="*/ 11489835 w 12192000"/>
              <a:gd name="connsiteY323" fmla="*/ 6200953 h 6858000"/>
              <a:gd name="connsiteX324" fmla="*/ 11484149 w 12192000"/>
              <a:gd name="connsiteY324" fmla="*/ 6205538 h 6858000"/>
              <a:gd name="connsiteX325" fmla="*/ 11476267 w 12192000"/>
              <a:gd name="connsiteY325" fmla="*/ 6201867 h 6858000"/>
              <a:gd name="connsiteX326" fmla="*/ 11457731 w 12192000"/>
              <a:gd name="connsiteY326" fmla="*/ 6191040 h 6858000"/>
              <a:gd name="connsiteX327" fmla="*/ 11457185 w 12192000"/>
              <a:gd name="connsiteY327" fmla="*/ 6190681 h 6858000"/>
              <a:gd name="connsiteX328" fmla="*/ 11481954 w 12192000"/>
              <a:gd name="connsiteY328" fmla="*/ 6185354 h 6858000"/>
              <a:gd name="connsiteX329" fmla="*/ 11494241 w 12192000"/>
              <a:gd name="connsiteY329" fmla="*/ 6182792 h 6858000"/>
              <a:gd name="connsiteX330" fmla="*/ 11501763 w 12192000"/>
              <a:gd name="connsiteY330" fmla="*/ 6181503 h 6858000"/>
              <a:gd name="connsiteX331" fmla="*/ 11505060 w 12192000"/>
              <a:gd name="connsiteY331" fmla="*/ 6181315 h 6858000"/>
              <a:gd name="connsiteX332" fmla="*/ 11505614 w 12192000"/>
              <a:gd name="connsiteY332" fmla="*/ 6179120 h 6858000"/>
              <a:gd name="connsiteX333" fmla="*/ 11498826 w 12192000"/>
              <a:gd name="connsiteY333" fmla="*/ 6175457 h 6858000"/>
              <a:gd name="connsiteX334" fmla="*/ 11479017 w 12192000"/>
              <a:gd name="connsiteY334" fmla="*/ 6163162 h 6858000"/>
              <a:gd name="connsiteX335" fmla="*/ 11472229 w 12192000"/>
              <a:gd name="connsiteY335" fmla="*/ 6158022 h 6858000"/>
              <a:gd name="connsiteX336" fmla="*/ 11472237 w 12192000"/>
              <a:gd name="connsiteY336" fmla="*/ 6157968 h 6858000"/>
              <a:gd name="connsiteX337" fmla="*/ 11473151 w 12192000"/>
              <a:gd name="connsiteY337" fmla="*/ 6151180 h 6858000"/>
              <a:gd name="connsiteX338" fmla="*/ 11728859 w 12192000"/>
              <a:gd name="connsiteY338" fmla="*/ 6120404 h 6858000"/>
              <a:gd name="connsiteX339" fmla="*/ 11653644 w 12192000"/>
              <a:gd name="connsiteY339" fmla="*/ 6168458 h 6858000"/>
              <a:gd name="connsiteX340" fmla="*/ 11612550 w 12192000"/>
              <a:gd name="connsiteY340" fmla="*/ 6273574 h 6858000"/>
              <a:gd name="connsiteX341" fmla="*/ 11592569 w 12192000"/>
              <a:gd name="connsiteY341" fmla="*/ 6274496 h 6858000"/>
              <a:gd name="connsiteX342" fmla="*/ 11577516 w 12192000"/>
              <a:gd name="connsiteY342" fmla="*/ 6288431 h 6858000"/>
              <a:gd name="connsiteX343" fmla="*/ 11550560 w 12192000"/>
              <a:gd name="connsiteY343" fmla="*/ 6305491 h 6858000"/>
              <a:gd name="connsiteX344" fmla="*/ 11576235 w 12192000"/>
              <a:gd name="connsiteY344" fmla="*/ 6307693 h 6858000"/>
              <a:gd name="connsiteX345" fmla="*/ 11607605 w 12192000"/>
              <a:gd name="connsiteY345" fmla="*/ 6305491 h 6858000"/>
              <a:gd name="connsiteX346" fmla="*/ 11594576 w 12192000"/>
              <a:gd name="connsiteY346" fmla="*/ 6468745 h 6858000"/>
              <a:gd name="connsiteX347" fmla="*/ 11571470 w 12192000"/>
              <a:gd name="connsiteY347" fmla="*/ 6544874 h 6858000"/>
              <a:gd name="connsiteX348" fmla="*/ 11508364 w 12192000"/>
              <a:gd name="connsiteY348" fmla="*/ 6553864 h 6858000"/>
              <a:gd name="connsiteX349" fmla="*/ 11417191 w 12192000"/>
              <a:gd name="connsiteY349" fmla="*/ 6523400 h 6858000"/>
              <a:gd name="connsiteX350" fmla="*/ 11388946 w 12192000"/>
              <a:gd name="connsiteY350" fmla="*/ 6497014 h 6858000"/>
              <a:gd name="connsiteX351" fmla="*/ 11390235 w 12192000"/>
              <a:gd name="connsiteY351" fmla="*/ 6483805 h 6858000"/>
              <a:gd name="connsiteX352" fmla="*/ 11386399 w 12192000"/>
              <a:gd name="connsiteY352" fmla="*/ 6482157 h 6858000"/>
              <a:gd name="connsiteX353" fmla="*/ 11380338 w 12192000"/>
              <a:gd name="connsiteY353" fmla="*/ 6490750 h 6858000"/>
              <a:gd name="connsiteX354" fmla="*/ 11372277 w 12192000"/>
              <a:gd name="connsiteY354" fmla="*/ 6530743 h 6858000"/>
              <a:gd name="connsiteX355" fmla="*/ 11431329 w 12192000"/>
              <a:gd name="connsiteY355" fmla="*/ 6577884 h 6858000"/>
              <a:gd name="connsiteX356" fmla="*/ 11512418 w 12192000"/>
              <a:gd name="connsiteY356" fmla="*/ 6589983 h 6858000"/>
              <a:gd name="connsiteX357" fmla="*/ 11610581 w 12192000"/>
              <a:gd name="connsiteY357" fmla="*/ 6527837 h 6858000"/>
              <a:gd name="connsiteX358" fmla="*/ 11641576 w 12192000"/>
              <a:gd name="connsiteY358" fmla="*/ 6464730 h 6858000"/>
              <a:gd name="connsiteX359" fmla="*/ 11659542 w 12192000"/>
              <a:gd name="connsiteY359" fmla="*/ 6295422 h 6858000"/>
              <a:gd name="connsiteX360" fmla="*/ 11699528 w 12192000"/>
              <a:gd name="connsiteY360" fmla="*/ 6285330 h 6858000"/>
              <a:gd name="connsiteX361" fmla="*/ 11684491 w 12192000"/>
              <a:gd name="connsiteY361" fmla="*/ 6366410 h 6858000"/>
              <a:gd name="connsiteX362" fmla="*/ 11679539 w 12192000"/>
              <a:gd name="connsiteY362" fmla="*/ 6443640 h 6858000"/>
              <a:gd name="connsiteX363" fmla="*/ 11702652 w 12192000"/>
              <a:gd name="connsiteY363" fmla="*/ 6428588 h 6858000"/>
              <a:gd name="connsiteX364" fmla="*/ 11737685 w 12192000"/>
              <a:gd name="connsiteY364" fmla="*/ 6411528 h 6858000"/>
              <a:gd name="connsiteX365" fmla="*/ 11738607 w 12192000"/>
              <a:gd name="connsiteY365" fmla="*/ 6360357 h 6858000"/>
              <a:gd name="connsiteX366" fmla="*/ 11758596 w 12192000"/>
              <a:gd name="connsiteY366" fmla="*/ 6254124 h 6858000"/>
              <a:gd name="connsiteX367" fmla="*/ 11663369 w 12192000"/>
              <a:gd name="connsiteY367" fmla="*/ 6270098 h 6858000"/>
              <a:gd name="connsiteX368" fmla="*/ 11686483 w 12192000"/>
              <a:gd name="connsiteY368" fmla="*/ 6179847 h 6858000"/>
              <a:gd name="connsiteX369" fmla="*/ 11711612 w 12192000"/>
              <a:gd name="connsiteY369" fmla="*/ 6139869 h 6858000"/>
              <a:gd name="connsiteX370" fmla="*/ 11729577 w 12192000"/>
              <a:gd name="connsiteY370" fmla="*/ 6123903 h 6858000"/>
              <a:gd name="connsiteX371" fmla="*/ 11846988 w 12192000"/>
              <a:gd name="connsiteY371" fmla="*/ 6103524 h 6858000"/>
              <a:gd name="connsiteX372" fmla="*/ 11845699 w 12192000"/>
              <a:gd name="connsiteY372" fmla="*/ 6104813 h 6858000"/>
              <a:gd name="connsiteX373" fmla="*/ 11846433 w 12192000"/>
              <a:gd name="connsiteY373" fmla="*/ 6113069 h 6858000"/>
              <a:gd name="connsiteX374" fmla="*/ 11828639 w 12192000"/>
              <a:gd name="connsiteY374" fmla="*/ 6131777 h 6858000"/>
              <a:gd name="connsiteX375" fmla="*/ 11822765 w 12192000"/>
              <a:gd name="connsiteY375" fmla="*/ 6136370 h 6858000"/>
              <a:gd name="connsiteX376" fmla="*/ 11816352 w 12192000"/>
              <a:gd name="connsiteY376" fmla="*/ 6132144 h 6858000"/>
              <a:gd name="connsiteX377" fmla="*/ 11815977 w 12192000"/>
              <a:gd name="connsiteY377" fmla="*/ 6131777 h 6858000"/>
              <a:gd name="connsiteX378" fmla="*/ 11814704 w 12192000"/>
              <a:gd name="connsiteY378" fmla="*/ 6133058 h 6858000"/>
              <a:gd name="connsiteX379" fmla="*/ 11821484 w 12192000"/>
              <a:gd name="connsiteY379" fmla="*/ 6139307 h 6858000"/>
              <a:gd name="connsiteX380" fmla="*/ 11824609 w 12192000"/>
              <a:gd name="connsiteY380" fmla="*/ 6142244 h 6858000"/>
              <a:gd name="connsiteX381" fmla="*/ 11841810 w 12192000"/>
              <a:gd name="connsiteY381" fmla="*/ 6158712 h 6858000"/>
              <a:gd name="connsiteX382" fmla="*/ 11841778 w 12192000"/>
              <a:gd name="connsiteY382" fmla="*/ 6158741 h 6858000"/>
              <a:gd name="connsiteX383" fmla="*/ 11841856 w 12192000"/>
              <a:gd name="connsiteY383" fmla="*/ 6158757 h 6858000"/>
              <a:gd name="connsiteX384" fmla="*/ 11841810 w 12192000"/>
              <a:gd name="connsiteY384" fmla="*/ 6158712 h 6858000"/>
              <a:gd name="connsiteX385" fmla="*/ 11850948 w 12192000"/>
              <a:gd name="connsiteY385" fmla="*/ 6150493 h 6858000"/>
              <a:gd name="connsiteX386" fmla="*/ 11850026 w 12192000"/>
              <a:gd name="connsiteY386" fmla="*/ 6149391 h 6858000"/>
              <a:gd name="connsiteX387" fmla="*/ 11838106 w 12192000"/>
              <a:gd name="connsiteY387" fmla="*/ 6151594 h 6858000"/>
              <a:gd name="connsiteX388" fmla="*/ 11833341 w 12192000"/>
              <a:gd name="connsiteY388" fmla="*/ 6148290 h 6858000"/>
              <a:gd name="connsiteX389" fmla="*/ 11827655 w 12192000"/>
              <a:gd name="connsiteY389" fmla="*/ 6141681 h 6858000"/>
              <a:gd name="connsiteX390" fmla="*/ 11832232 w 12192000"/>
              <a:gd name="connsiteY390" fmla="*/ 6136542 h 6858000"/>
              <a:gd name="connsiteX391" fmla="*/ 11838653 w 12192000"/>
              <a:gd name="connsiteY391" fmla="*/ 6129762 h 6858000"/>
              <a:gd name="connsiteX392" fmla="*/ 11840489 w 12192000"/>
              <a:gd name="connsiteY392" fmla="*/ 6128106 h 6858000"/>
              <a:gd name="connsiteX393" fmla="*/ 11841270 w 12192000"/>
              <a:gd name="connsiteY393" fmla="*/ 6128660 h 6858000"/>
              <a:gd name="connsiteX394" fmla="*/ 11847128 w 12192000"/>
              <a:gd name="connsiteY394" fmla="*/ 6135815 h 6858000"/>
              <a:gd name="connsiteX395" fmla="*/ 11844785 w 12192000"/>
              <a:gd name="connsiteY395" fmla="*/ 6140580 h 6858000"/>
              <a:gd name="connsiteX396" fmla="*/ 11846066 w 12192000"/>
              <a:gd name="connsiteY396" fmla="*/ 6141681 h 6858000"/>
              <a:gd name="connsiteX397" fmla="*/ 11856158 w 12192000"/>
              <a:gd name="connsiteY397" fmla="*/ 6131230 h 6858000"/>
              <a:gd name="connsiteX398" fmla="*/ 11854869 w 12192000"/>
              <a:gd name="connsiteY398" fmla="*/ 6130129 h 6858000"/>
              <a:gd name="connsiteX399" fmla="*/ 11847534 w 12192000"/>
              <a:gd name="connsiteY399" fmla="*/ 6131777 h 6858000"/>
              <a:gd name="connsiteX400" fmla="*/ 11842574 w 12192000"/>
              <a:gd name="connsiteY400" fmla="*/ 6127559 h 6858000"/>
              <a:gd name="connsiteX401" fmla="*/ 11841848 w 12192000"/>
              <a:gd name="connsiteY401" fmla="*/ 6126825 h 6858000"/>
              <a:gd name="connsiteX402" fmla="*/ 11842574 w 12192000"/>
              <a:gd name="connsiteY402" fmla="*/ 6126090 h 6858000"/>
              <a:gd name="connsiteX403" fmla="*/ 11852487 w 12192000"/>
              <a:gd name="connsiteY403" fmla="*/ 6115998 h 6858000"/>
              <a:gd name="connsiteX404" fmla="*/ 11854682 w 12192000"/>
              <a:gd name="connsiteY404" fmla="*/ 6113795 h 6858000"/>
              <a:gd name="connsiteX405" fmla="*/ 11857259 w 12192000"/>
              <a:gd name="connsiteY405" fmla="*/ 6115631 h 6858000"/>
              <a:gd name="connsiteX406" fmla="*/ 11863672 w 12192000"/>
              <a:gd name="connsiteY406" fmla="*/ 6133245 h 6858000"/>
              <a:gd name="connsiteX407" fmla="*/ 11865321 w 12192000"/>
              <a:gd name="connsiteY407" fmla="*/ 6133980 h 6858000"/>
              <a:gd name="connsiteX408" fmla="*/ 11869359 w 12192000"/>
              <a:gd name="connsiteY408" fmla="*/ 6124255 h 6858000"/>
              <a:gd name="connsiteX409" fmla="*/ 11866055 w 12192000"/>
              <a:gd name="connsiteY409" fmla="*/ 6120958 h 6858000"/>
              <a:gd name="connsiteX410" fmla="*/ 11854135 w 12192000"/>
              <a:gd name="connsiteY410" fmla="*/ 6110499 h 6858000"/>
              <a:gd name="connsiteX411" fmla="*/ 11846988 w 12192000"/>
              <a:gd name="connsiteY411" fmla="*/ 6103524 h 6858000"/>
              <a:gd name="connsiteX412" fmla="*/ 11519737 w 12192000"/>
              <a:gd name="connsiteY412" fmla="*/ 6101532 h 6858000"/>
              <a:gd name="connsiteX413" fmla="*/ 11518636 w 12192000"/>
              <a:gd name="connsiteY413" fmla="*/ 6102992 h 6858000"/>
              <a:gd name="connsiteX414" fmla="*/ 11517722 w 12192000"/>
              <a:gd name="connsiteY414" fmla="*/ 6103539 h 6858000"/>
              <a:gd name="connsiteX415" fmla="*/ 11511122 w 12192000"/>
              <a:gd name="connsiteY415" fmla="*/ 6107578 h 6858000"/>
              <a:gd name="connsiteX416" fmla="*/ 11509099 w 12192000"/>
              <a:gd name="connsiteY416" fmla="*/ 6125926 h 6858000"/>
              <a:gd name="connsiteX417" fmla="*/ 11522854 w 12192000"/>
              <a:gd name="connsiteY417" fmla="*/ 6129222 h 6858000"/>
              <a:gd name="connsiteX418" fmla="*/ 11539547 w 12192000"/>
              <a:gd name="connsiteY418" fmla="*/ 6129777 h 6858000"/>
              <a:gd name="connsiteX419" fmla="*/ 11538633 w 12192000"/>
              <a:gd name="connsiteY419" fmla="*/ 6141666 h 6858000"/>
              <a:gd name="connsiteX420" fmla="*/ 11534969 w 12192000"/>
              <a:gd name="connsiteY420" fmla="*/ 6143689 h 6858000"/>
              <a:gd name="connsiteX421" fmla="*/ 11523252 w 12192000"/>
              <a:gd name="connsiteY421" fmla="*/ 6140752 h 6858000"/>
              <a:gd name="connsiteX422" fmla="*/ 11522151 w 12192000"/>
              <a:gd name="connsiteY422" fmla="*/ 6142220 h 6858000"/>
              <a:gd name="connsiteX423" fmla="*/ 11530743 w 12192000"/>
              <a:gd name="connsiteY423" fmla="*/ 6149743 h 6858000"/>
              <a:gd name="connsiteX424" fmla="*/ 11538820 w 12192000"/>
              <a:gd name="connsiteY424" fmla="*/ 6144275 h 6858000"/>
              <a:gd name="connsiteX425" fmla="*/ 11541382 w 12192000"/>
              <a:gd name="connsiteY425" fmla="*/ 6141884 h 6858000"/>
              <a:gd name="connsiteX426" fmla="*/ 11541359 w 12192000"/>
              <a:gd name="connsiteY426" fmla="*/ 6141892 h 6858000"/>
              <a:gd name="connsiteX427" fmla="*/ 11542648 w 12192000"/>
              <a:gd name="connsiteY427" fmla="*/ 6124458 h 6858000"/>
              <a:gd name="connsiteX428" fmla="*/ 11522096 w 12192000"/>
              <a:gd name="connsiteY428" fmla="*/ 6122263 h 6858000"/>
              <a:gd name="connsiteX429" fmla="*/ 11511278 w 12192000"/>
              <a:gd name="connsiteY429" fmla="*/ 6120794 h 6858000"/>
              <a:gd name="connsiteX430" fmla="*/ 11510979 w 12192000"/>
              <a:gd name="connsiteY430" fmla="*/ 6120452 h 6858000"/>
              <a:gd name="connsiteX431" fmla="*/ 11512012 w 12192000"/>
              <a:gd name="connsiteY431" fmla="*/ 6109976 h 6858000"/>
              <a:gd name="connsiteX432" fmla="*/ 11526682 w 12192000"/>
              <a:gd name="connsiteY432" fmla="*/ 6110155 h 6858000"/>
              <a:gd name="connsiteX433" fmla="*/ 11527783 w 12192000"/>
              <a:gd name="connsiteY433" fmla="*/ 6108687 h 6858000"/>
              <a:gd name="connsiteX434" fmla="*/ 11522495 w 12192000"/>
              <a:gd name="connsiteY434" fmla="*/ 6103914 h 6858000"/>
              <a:gd name="connsiteX435" fmla="*/ 11519737 w 12192000"/>
              <a:gd name="connsiteY435" fmla="*/ 6101532 h 6858000"/>
              <a:gd name="connsiteX436" fmla="*/ 11576072 w 12192000"/>
              <a:gd name="connsiteY436" fmla="*/ 6067389 h 6858000"/>
              <a:gd name="connsiteX437" fmla="*/ 11558645 w 12192000"/>
              <a:gd name="connsiteY437" fmla="*/ 6075981 h 6858000"/>
              <a:gd name="connsiteX438" fmla="*/ 11559559 w 12192000"/>
              <a:gd name="connsiteY438" fmla="*/ 6077645 h 6858000"/>
              <a:gd name="connsiteX439" fmla="*/ 11567448 w 12192000"/>
              <a:gd name="connsiteY439" fmla="*/ 6079293 h 6858000"/>
              <a:gd name="connsiteX440" fmla="*/ 11569096 w 12192000"/>
              <a:gd name="connsiteY440" fmla="*/ 6082956 h 6858000"/>
              <a:gd name="connsiteX441" fmla="*/ 11579009 w 12192000"/>
              <a:gd name="connsiteY441" fmla="*/ 6103500 h 6858000"/>
              <a:gd name="connsiteX442" fmla="*/ 11576806 w 12192000"/>
              <a:gd name="connsiteY442" fmla="*/ 6113225 h 6858000"/>
              <a:gd name="connsiteX443" fmla="*/ 11577720 w 12192000"/>
              <a:gd name="connsiteY443" fmla="*/ 6114881 h 6858000"/>
              <a:gd name="connsiteX444" fmla="*/ 11595147 w 12192000"/>
              <a:gd name="connsiteY444" fmla="*/ 6106289 h 6858000"/>
              <a:gd name="connsiteX445" fmla="*/ 11594233 w 12192000"/>
              <a:gd name="connsiteY445" fmla="*/ 6104633 h 6858000"/>
              <a:gd name="connsiteX446" fmla="*/ 11584859 w 12192000"/>
              <a:gd name="connsiteY446" fmla="*/ 6100602 h 6858000"/>
              <a:gd name="connsiteX447" fmla="*/ 11575869 w 12192000"/>
              <a:gd name="connsiteY447" fmla="*/ 6082636 h 6858000"/>
              <a:gd name="connsiteX448" fmla="*/ 11572018 w 12192000"/>
              <a:gd name="connsiteY448" fmla="*/ 6073645 h 6858000"/>
              <a:gd name="connsiteX449" fmla="*/ 11572033 w 12192000"/>
              <a:gd name="connsiteY449" fmla="*/ 6073622 h 6858000"/>
              <a:gd name="connsiteX450" fmla="*/ 11576986 w 12192000"/>
              <a:gd name="connsiteY450" fmla="*/ 6069037 h 6858000"/>
              <a:gd name="connsiteX451" fmla="*/ 11780968 w 12192000"/>
              <a:gd name="connsiteY451" fmla="*/ 6064288 h 6858000"/>
              <a:gd name="connsiteX452" fmla="*/ 11780226 w 12192000"/>
              <a:gd name="connsiteY452" fmla="*/ 6065936 h 6858000"/>
              <a:gd name="connsiteX453" fmla="*/ 11784444 w 12192000"/>
              <a:gd name="connsiteY453" fmla="*/ 6069615 h 6858000"/>
              <a:gd name="connsiteX454" fmla="*/ 11782429 w 12192000"/>
              <a:gd name="connsiteY454" fmla="*/ 6075301 h 6858000"/>
              <a:gd name="connsiteX455" fmla="*/ 11771087 w 12192000"/>
              <a:gd name="connsiteY455" fmla="*/ 6098587 h 6858000"/>
              <a:gd name="connsiteX456" fmla="*/ 11762276 w 12192000"/>
              <a:gd name="connsiteY456" fmla="*/ 6101524 h 6858000"/>
              <a:gd name="connsiteX457" fmla="*/ 11761362 w 12192000"/>
              <a:gd name="connsiteY457" fmla="*/ 6103172 h 6858000"/>
              <a:gd name="connsiteX458" fmla="*/ 11767236 w 12192000"/>
              <a:gd name="connsiteY458" fmla="*/ 6105929 h 6858000"/>
              <a:gd name="connsiteX459" fmla="*/ 11779156 w 12192000"/>
              <a:gd name="connsiteY459" fmla="*/ 6111796 h 6858000"/>
              <a:gd name="connsiteX460" fmla="*/ 11780077 w 12192000"/>
              <a:gd name="connsiteY460" fmla="*/ 6110147 h 6858000"/>
              <a:gd name="connsiteX461" fmla="*/ 11775313 w 12192000"/>
              <a:gd name="connsiteY461" fmla="*/ 6105929 h 6858000"/>
              <a:gd name="connsiteX462" fmla="*/ 11776039 w 12192000"/>
              <a:gd name="connsiteY462" fmla="*/ 6102992 h 6858000"/>
              <a:gd name="connsiteX463" fmla="*/ 11781507 w 12192000"/>
              <a:gd name="connsiteY463" fmla="*/ 6091986 h 6858000"/>
              <a:gd name="connsiteX464" fmla="*/ 11787561 w 12192000"/>
              <a:gd name="connsiteY464" fmla="*/ 6079324 h 6858000"/>
              <a:gd name="connsiteX465" fmla="*/ 11791591 w 12192000"/>
              <a:gd name="connsiteY465" fmla="*/ 6071810 h 6858000"/>
              <a:gd name="connsiteX466" fmla="*/ 11794341 w 12192000"/>
              <a:gd name="connsiteY466" fmla="*/ 6072911 h 6858000"/>
              <a:gd name="connsiteX467" fmla="*/ 11799668 w 12192000"/>
              <a:gd name="connsiteY467" fmla="*/ 6077309 h 6858000"/>
              <a:gd name="connsiteX468" fmla="*/ 11799848 w 12192000"/>
              <a:gd name="connsiteY468" fmla="*/ 6087760 h 6858000"/>
              <a:gd name="connsiteX469" fmla="*/ 11789943 w 12192000"/>
              <a:gd name="connsiteY469" fmla="*/ 6094377 h 6858000"/>
              <a:gd name="connsiteX470" fmla="*/ 11787006 w 12192000"/>
              <a:gd name="connsiteY470" fmla="*/ 6093447 h 6858000"/>
              <a:gd name="connsiteX471" fmla="*/ 11784256 w 12192000"/>
              <a:gd name="connsiteY471" fmla="*/ 6091799 h 6858000"/>
              <a:gd name="connsiteX472" fmla="*/ 11783522 w 12192000"/>
              <a:gd name="connsiteY472" fmla="*/ 6093088 h 6858000"/>
              <a:gd name="connsiteX473" fmla="*/ 11788107 w 12192000"/>
              <a:gd name="connsiteY473" fmla="*/ 6095837 h 6858000"/>
              <a:gd name="connsiteX474" fmla="*/ 11788115 w 12192000"/>
              <a:gd name="connsiteY474" fmla="*/ 6095798 h 6858000"/>
              <a:gd name="connsiteX475" fmla="*/ 11805542 w 12192000"/>
              <a:gd name="connsiteY475" fmla="*/ 6090330 h 6858000"/>
              <a:gd name="connsiteX476" fmla="*/ 11798028 w 12192000"/>
              <a:gd name="connsiteY476" fmla="*/ 6072364 h 6858000"/>
              <a:gd name="connsiteX477" fmla="*/ 11797106 w 12192000"/>
              <a:gd name="connsiteY477" fmla="*/ 6071990 h 6858000"/>
              <a:gd name="connsiteX478" fmla="*/ 11785912 w 12192000"/>
              <a:gd name="connsiteY478" fmla="*/ 6066850 h 6858000"/>
              <a:gd name="connsiteX479" fmla="*/ 11780968 w 12192000"/>
              <a:gd name="connsiteY479" fmla="*/ 6064288 h 6858000"/>
              <a:gd name="connsiteX480" fmla="*/ 11725711 w 12192000"/>
              <a:gd name="connsiteY480" fmla="*/ 6047962 h 6858000"/>
              <a:gd name="connsiteX481" fmla="*/ 11710307 w 12192000"/>
              <a:gd name="connsiteY481" fmla="*/ 6058054 h 6858000"/>
              <a:gd name="connsiteX482" fmla="*/ 11716556 w 12192000"/>
              <a:gd name="connsiteY482" fmla="*/ 6070709 h 6858000"/>
              <a:gd name="connsiteX483" fmla="*/ 11726641 w 12192000"/>
              <a:gd name="connsiteY483" fmla="*/ 6083910 h 6858000"/>
              <a:gd name="connsiteX484" fmla="*/ 11716744 w 12192000"/>
              <a:gd name="connsiteY484" fmla="*/ 6090697 h 6858000"/>
              <a:gd name="connsiteX485" fmla="*/ 11712893 w 12192000"/>
              <a:gd name="connsiteY485" fmla="*/ 6089049 h 6858000"/>
              <a:gd name="connsiteX486" fmla="*/ 11707753 w 12192000"/>
              <a:gd name="connsiteY486" fmla="*/ 6078223 h 6858000"/>
              <a:gd name="connsiteX487" fmla="*/ 11705918 w 12192000"/>
              <a:gd name="connsiteY487" fmla="*/ 6078223 h 6858000"/>
              <a:gd name="connsiteX488" fmla="*/ 11705730 w 12192000"/>
              <a:gd name="connsiteY488" fmla="*/ 6089784 h 6858000"/>
              <a:gd name="connsiteX489" fmla="*/ 11715104 w 12192000"/>
              <a:gd name="connsiteY489" fmla="*/ 6092533 h 6858000"/>
              <a:gd name="connsiteX490" fmla="*/ 11718587 w 12192000"/>
              <a:gd name="connsiteY490" fmla="*/ 6092908 h 6858000"/>
              <a:gd name="connsiteX491" fmla="*/ 11718564 w 12192000"/>
              <a:gd name="connsiteY491" fmla="*/ 6092924 h 6858000"/>
              <a:gd name="connsiteX492" fmla="*/ 11718587 w 12192000"/>
              <a:gd name="connsiteY492" fmla="*/ 6092908 h 6858000"/>
              <a:gd name="connsiteX493" fmla="*/ 11718587 w 12192000"/>
              <a:gd name="connsiteY493" fmla="*/ 6092908 h 6858000"/>
              <a:gd name="connsiteX494" fmla="*/ 11732866 w 12192000"/>
              <a:gd name="connsiteY494" fmla="*/ 6083011 h 6858000"/>
              <a:gd name="connsiteX495" fmla="*/ 11721493 w 12192000"/>
              <a:gd name="connsiteY495" fmla="*/ 6065772 h 6858000"/>
              <a:gd name="connsiteX496" fmla="*/ 11715807 w 12192000"/>
              <a:gd name="connsiteY496" fmla="*/ 6056601 h 6858000"/>
              <a:gd name="connsiteX497" fmla="*/ 11715869 w 12192000"/>
              <a:gd name="connsiteY497" fmla="*/ 6056230 h 6858000"/>
              <a:gd name="connsiteX498" fmla="*/ 11724618 w 12192000"/>
              <a:gd name="connsiteY498" fmla="*/ 6050352 h 6858000"/>
              <a:gd name="connsiteX499" fmla="*/ 11733788 w 12192000"/>
              <a:gd name="connsiteY499" fmla="*/ 6061905 h 6858000"/>
              <a:gd name="connsiteX500" fmla="*/ 11735616 w 12192000"/>
              <a:gd name="connsiteY500" fmla="*/ 6061718 h 6858000"/>
              <a:gd name="connsiteX501" fmla="*/ 11735991 w 12192000"/>
              <a:gd name="connsiteY501" fmla="*/ 6054563 h 6858000"/>
              <a:gd name="connsiteX502" fmla="*/ 11735991 w 12192000"/>
              <a:gd name="connsiteY502" fmla="*/ 6050899 h 6858000"/>
              <a:gd name="connsiteX503" fmla="*/ 11734155 w 12192000"/>
              <a:gd name="connsiteY503" fmla="*/ 6050899 h 6858000"/>
              <a:gd name="connsiteX504" fmla="*/ 11733054 w 12192000"/>
              <a:gd name="connsiteY504" fmla="*/ 6050532 h 6858000"/>
              <a:gd name="connsiteX505" fmla="*/ 11725711 w 12192000"/>
              <a:gd name="connsiteY505" fmla="*/ 6047962 h 6858000"/>
              <a:gd name="connsiteX506" fmla="*/ 11668338 w 12192000"/>
              <a:gd name="connsiteY506" fmla="*/ 6044049 h 6858000"/>
              <a:gd name="connsiteX507" fmla="*/ 11650372 w 12192000"/>
              <a:gd name="connsiteY507" fmla="*/ 6046798 h 6858000"/>
              <a:gd name="connsiteX508" fmla="*/ 11650552 w 12192000"/>
              <a:gd name="connsiteY508" fmla="*/ 6048634 h 6858000"/>
              <a:gd name="connsiteX509" fmla="*/ 11660277 w 12192000"/>
              <a:gd name="connsiteY509" fmla="*/ 6058359 h 6858000"/>
              <a:gd name="connsiteX510" fmla="*/ 11663401 w 12192000"/>
              <a:gd name="connsiteY510" fmla="*/ 6077981 h 6858000"/>
              <a:gd name="connsiteX511" fmla="*/ 11642491 w 12192000"/>
              <a:gd name="connsiteY511" fmla="*/ 6061655 h 6858000"/>
              <a:gd name="connsiteX512" fmla="*/ 11631852 w 12192000"/>
              <a:gd name="connsiteY512" fmla="*/ 6053063 h 6858000"/>
              <a:gd name="connsiteX513" fmla="*/ 11629094 w 12192000"/>
              <a:gd name="connsiteY513" fmla="*/ 6050501 h 6858000"/>
              <a:gd name="connsiteX514" fmla="*/ 11616995 w 12192000"/>
              <a:gd name="connsiteY514" fmla="*/ 6052329 h 6858000"/>
              <a:gd name="connsiteX515" fmla="*/ 11617174 w 12192000"/>
              <a:gd name="connsiteY515" fmla="*/ 6054164 h 6858000"/>
              <a:gd name="connsiteX516" fmla="*/ 11625767 w 12192000"/>
              <a:gd name="connsiteY516" fmla="*/ 6060585 h 6858000"/>
              <a:gd name="connsiteX517" fmla="*/ 11628345 w 12192000"/>
              <a:gd name="connsiteY517" fmla="*/ 6081316 h 6858000"/>
              <a:gd name="connsiteX518" fmla="*/ 11628704 w 12192000"/>
              <a:gd name="connsiteY518" fmla="*/ 6090486 h 6858000"/>
              <a:gd name="connsiteX519" fmla="*/ 11623017 w 12192000"/>
              <a:gd name="connsiteY519" fmla="*/ 6093236 h 6858000"/>
              <a:gd name="connsiteX520" fmla="*/ 11623384 w 12192000"/>
              <a:gd name="connsiteY520" fmla="*/ 6095072 h 6858000"/>
              <a:gd name="connsiteX521" fmla="*/ 11640991 w 12192000"/>
              <a:gd name="connsiteY521" fmla="*/ 6092322 h 6858000"/>
              <a:gd name="connsiteX522" fmla="*/ 11640632 w 12192000"/>
              <a:gd name="connsiteY522" fmla="*/ 6090486 h 6858000"/>
              <a:gd name="connsiteX523" fmla="*/ 11633297 w 12192000"/>
              <a:gd name="connsiteY523" fmla="*/ 6089018 h 6858000"/>
              <a:gd name="connsiteX524" fmla="*/ 11631094 w 12192000"/>
              <a:gd name="connsiteY524" fmla="*/ 6080582 h 6858000"/>
              <a:gd name="connsiteX525" fmla="*/ 11627790 w 12192000"/>
              <a:gd name="connsiteY525" fmla="*/ 6059304 h 6858000"/>
              <a:gd name="connsiteX526" fmla="*/ 11627610 w 12192000"/>
              <a:gd name="connsiteY526" fmla="*/ 6058570 h 6858000"/>
              <a:gd name="connsiteX527" fmla="*/ 11647420 w 12192000"/>
              <a:gd name="connsiteY527" fmla="*/ 6074348 h 6858000"/>
              <a:gd name="connsiteX528" fmla="*/ 11657324 w 12192000"/>
              <a:gd name="connsiteY528" fmla="*/ 6082238 h 6858000"/>
              <a:gd name="connsiteX529" fmla="*/ 11663011 w 12192000"/>
              <a:gd name="connsiteY529" fmla="*/ 6087182 h 6858000"/>
              <a:gd name="connsiteX530" fmla="*/ 11665213 w 12192000"/>
              <a:gd name="connsiteY530" fmla="*/ 6089760 h 6858000"/>
              <a:gd name="connsiteX531" fmla="*/ 11667229 w 12192000"/>
              <a:gd name="connsiteY531" fmla="*/ 6088838 h 6858000"/>
              <a:gd name="connsiteX532" fmla="*/ 11665760 w 12192000"/>
              <a:gd name="connsiteY532" fmla="*/ 6081316 h 6858000"/>
              <a:gd name="connsiteX533" fmla="*/ 11662636 w 12192000"/>
              <a:gd name="connsiteY533" fmla="*/ 6058203 h 6858000"/>
              <a:gd name="connsiteX534" fmla="*/ 11662269 w 12192000"/>
              <a:gd name="connsiteY534" fmla="*/ 6049610 h 6858000"/>
              <a:gd name="connsiteX535" fmla="*/ 11662269 w 12192000"/>
              <a:gd name="connsiteY535" fmla="*/ 6049548 h 6858000"/>
              <a:gd name="connsiteX536" fmla="*/ 11668518 w 12192000"/>
              <a:gd name="connsiteY536" fmla="*/ 6045697 h 6858000"/>
              <a:gd name="connsiteX537" fmla="*/ 0 w 12192000"/>
              <a:gd name="connsiteY537" fmla="*/ 0 h 6858000"/>
              <a:gd name="connsiteX538" fmla="*/ 6096000 w 12192000"/>
              <a:gd name="connsiteY538" fmla="*/ 0 h 6858000"/>
              <a:gd name="connsiteX539" fmla="*/ 12192000 w 12192000"/>
              <a:gd name="connsiteY539" fmla="*/ 0 h 6858000"/>
              <a:gd name="connsiteX540" fmla="*/ 12192000 w 12192000"/>
              <a:gd name="connsiteY540" fmla="*/ 6858000 h 6858000"/>
              <a:gd name="connsiteX541" fmla="*/ 6096000 w 12192000"/>
              <a:gd name="connsiteY541" fmla="*/ 6858000 h 6858000"/>
              <a:gd name="connsiteX542" fmla="*/ 0 w 12192000"/>
              <a:gd name="connsiteY5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</a:cxnLst>
            <a:rect l="l" t="t" r="r" b="b"/>
            <a:pathLst>
              <a:path w="12192000" h="6858000">
                <a:moveTo>
                  <a:pt x="11733811" y="6515753"/>
                </a:moveTo>
                <a:lnTo>
                  <a:pt x="11716017" y="6517948"/>
                </a:lnTo>
                <a:lnTo>
                  <a:pt x="11716197" y="6519791"/>
                </a:lnTo>
                <a:cubicBezTo>
                  <a:pt x="11718212" y="6519791"/>
                  <a:pt x="11722063" y="6519604"/>
                  <a:pt x="11723352" y="6521439"/>
                </a:cubicBezTo>
                <a:cubicBezTo>
                  <a:pt x="11724453" y="6523056"/>
                  <a:pt x="11725187" y="6528008"/>
                  <a:pt x="11725375" y="6530032"/>
                </a:cubicBezTo>
                <a:cubicBezTo>
                  <a:pt x="11726476" y="6536999"/>
                  <a:pt x="11727203" y="6544154"/>
                  <a:pt x="11728124" y="6551302"/>
                </a:cubicBezTo>
                <a:lnTo>
                  <a:pt x="11728124" y="6552083"/>
                </a:lnTo>
                <a:cubicBezTo>
                  <a:pt x="11721516" y="6546755"/>
                  <a:pt x="11715103" y="6541225"/>
                  <a:pt x="11708674" y="6535757"/>
                </a:cubicBezTo>
                <a:cubicBezTo>
                  <a:pt x="11705566" y="6533008"/>
                  <a:pt x="11702261" y="6530258"/>
                  <a:pt x="11699137" y="6527493"/>
                </a:cubicBezTo>
                <a:cubicBezTo>
                  <a:pt x="11697153" y="6525880"/>
                  <a:pt x="11695255" y="6524167"/>
                  <a:pt x="11693450" y="6522361"/>
                </a:cubicBezTo>
                <a:cubicBezTo>
                  <a:pt x="11692622" y="6521596"/>
                  <a:pt x="11691880" y="6520736"/>
                  <a:pt x="11691256" y="6519799"/>
                </a:cubicBezTo>
                <a:lnTo>
                  <a:pt x="11689232" y="6520713"/>
                </a:lnTo>
                <a:cubicBezTo>
                  <a:pt x="11689842" y="6523247"/>
                  <a:pt x="11690271" y="6525821"/>
                  <a:pt x="11690513" y="6528415"/>
                </a:cubicBezTo>
                <a:cubicBezTo>
                  <a:pt x="11691435" y="6536117"/>
                  <a:pt x="11692169" y="6543826"/>
                  <a:pt x="11692904" y="6551528"/>
                </a:cubicBezTo>
                <a:cubicBezTo>
                  <a:pt x="11692904" y="6553145"/>
                  <a:pt x="11693638" y="6558652"/>
                  <a:pt x="11692904" y="6560120"/>
                </a:cubicBezTo>
                <a:lnTo>
                  <a:pt x="11692872" y="6560144"/>
                </a:lnTo>
                <a:cubicBezTo>
                  <a:pt x="11691771" y="6562526"/>
                  <a:pt x="11689389" y="6563261"/>
                  <a:pt x="11687186" y="6563081"/>
                </a:cubicBezTo>
                <a:lnTo>
                  <a:pt x="11687373" y="6564729"/>
                </a:lnTo>
                <a:lnTo>
                  <a:pt x="11705339" y="6562526"/>
                </a:lnTo>
                <a:lnTo>
                  <a:pt x="11705152" y="6560691"/>
                </a:lnTo>
                <a:cubicBezTo>
                  <a:pt x="11696716" y="6561433"/>
                  <a:pt x="11696528" y="6558308"/>
                  <a:pt x="11695614" y="6550786"/>
                </a:cubicBezTo>
                <a:lnTo>
                  <a:pt x="11693271" y="6531164"/>
                </a:lnTo>
                <a:lnTo>
                  <a:pt x="11713627" y="6548224"/>
                </a:lnTo>
                <a:cubicBezTo>
                  <a:pt x="11717111" y="6551153"/>
                  <a:pt x="11720415" y="6554270"/>
                  <a:pt x="11723899" y="6557207"/>
                </a:cubicBezTo>
                <a:cubicBezTo>
                  <a:pt x="11724906" y="6558025"/>
                  <a:pt x="11725828" y="6558946"/>
                  <a:pt x="11726648" y="6559956"/>
                </a:cubicBezTo>
                <a:lnTo>
                  <a:pt x="11738763" y="6558496"/>
                </a:lnTo>
                <a:lnTo>
                  <a:pt x="11738576" y="6556660"/>
                </a:lnTo>
                <a:cubicBezTo>
                  <a:pt x="11733077" y="6557019"/>
                  <a:pt x="11730874" y="6555918"/>
                  <a:pt x="11730140" y="6550060"/>
                </a:cubicBezTo>
                <a:cubicBezTo>
                  <a:pt x="11729413" y="6543272"/>
                  <a:pt x="11729038" y="6536296"/>
                  <a:pt x="11728312" y="6529321"/>
                </a:cubicBezTo>
                <a:cubicBezTo>
                  <a:pt x="11728124" y="6527313"/>
                  <a:pt x="11727203" y="6521986"/>
                  <a:pt x="11728124" y="6520150"/>
                </a:cubicBezTo>
                <a:cubicBezTo>
                  <a:pt x="11729226" y="6518315"/>
                  <a:pt x="11732163" y="6517948"/>
                  <a:pt x="11733998" y="6517588"/>
                </a:cubicBezTo>
                <a:close/>
                <a:moveTo>
                  <a:pt x="11797098" y="6488578"/>
                </a:moveTo>
                <a:cubicBezTo>
                  <a:pt x="11794341" y="6490046"/>
                  <a:pt x="11791778" y="6491515"/>
                  <a:pt x="11789029" y="6492796"/>
                </a:cubicBezTo>
                <a:lnTo>
                  <a:pt x="11785178" y="6494631"/>
                </a:lnTo>
                <a:cubicBezTo>
                  <a:pt x="11778203" y="6498115"/>
                  <a:pt x="11771040" y="6501607"/>
                  <a:pt x="11763892" y="6505091"/>
                </a:cubicBezTo>
                <a:lnTo>
                  <a:pt x="11763877" y="6505137"/>
                </a:lnTo>
                <a:cubicBezTo>
                  <a:pt x="11764978" y="6509176"/>
                  <a:pt x="11766626" y="6513027"/>
                  <a:pt x="11768103" y="6517425"/>
                </a:cubicBezTo>
                <a:lnTo>
                  <a:pt x="11769376" y="6516878"/>
                </a:lnTo>
                <a:cubicBezTo>
                  <a:pt x="11769017" y="6513355"/>
                  <a:pt x="11768829" y="6507520"/>
                  <a:pt x="11771399" y="6504763"/>
                </a:cubicBezTo>
                <a:cubicBezTo>
                  <a:pt x="11772789" y="6503348"/>
                  <a:pt x="11774399" y="6502171"/>
                  <a:pt x="11776164" y="6501279"/>
                </a:cubicBezTo>
                <a:cubicBezTo>
                  <a:pt x="11777265" y="6500724"/>
                  <a:pt x="11783499" y="6497795"/>
                  <a:pt x="11784241" y="6498154"/>
                </a:cubicBezTo>
                <a:cubicBezTo>
                  <a:pt x="11784608" y="6498342"/>
                  <a:pt x="11787170" y="6503481"/>
                  <a:pt x="11787537" y="6504208"/>
                </a:cubicBezTo>
                <a:lnTo>
                  <a:pt x="11791763" y="6512644"/>
                </a:lnTo>
                <a:cubicBezTo>
                  <a:pt x="11791763" y="6512832"/>
                  <a:pt x="11792677" y="6514667"/>
                  <a:pt x="11792677" y="6514855"/>
                </a:cubicBezTo>
                <a:cubicBezTo>
                  <a:pt x="11792419" y="6515101"/>
                  <a:pt x="11792107" y="6515288"/>
                  <a:pt x="11791763" y="6515401"/>
                </a:cubicBezTo>
                <a:cubicBezTo>
                  <a:pt x="11789927" y="6516315"/>
                  <a:pt x="11784975" y="6519065"/>
                  <a:pt x="11782952" y="6518331"/>
                </a:cubicBezTo>
                <a:cubicBezTo>
                  <a:pt x="11781124" y="6517784"/>
                  <a:pt x="11780202" y="6515956"/>
                  <a:pt x="11779288" y="6514480"/>
                </a:cubicBezTo>
                <a:lnTo>
                  <a:pt x="11777812" y="6515214"/>
                </a:lnTo>
                <a:lnTo>
                  <a:pt x="11784241" y="6528243"/>
                </a:lnTo>
                <a:lnTo>
                  <a:pt x="11785709" y="6527462"/>
                </a:lnTo>
                <a:cubicBezTo>
                  <a:pt x="11784787" y="6524712"/>
                  <a:pt x="11783874" y="6522330"/>
                  <a:pt x="11786623" y="6520127"/>
                </a:cubicBezTo>
                <a:cubicBezTo>
                  <a:pt x="11788271" y="6518666"/>
                  <a:pt x="11790474" y="6517745"/>
                  <a:pt x="11792310" y="6516831"/>
                </a:cubicBezTo>
                <a:cubicBezTo>
                  <a:pt x="11792646" y="6516625"/>
                  <a:pt x="11793021" y="6516500"/>
                  <a:pt x="11793411" y="6516464"/>
                </a:cubicBezTo>
                <a:cubicBezTo>
                  <a:pt x="11793638" y="6516742"/>
                  <a:pt x="11793817" y="6517050"/>
                  <a:pt x="11793958" y="6517378"/>
                </a:cubicBezTo>
                <a:cubicBezTo>
                  <a:pt x="11796168" y="6521604"/>
                  <a:pt x="11798192" y="6525814"/>
                  <a:pt x="11800207" y="6530040"/>
                </a:cubicBezTo>
                <a:cubicBezTo>
                  <a:pt x="11800746" y="6530902"/>
                  <a:pt x="11801175" y="6531825"/>
                  <a:pt x="11801488" y="6532789"/>
                </a:cubicBezTo>
                <a:cubicBezTo>
                  <a:pt x="11801308" y="6533336"/>
                  <a:pt x="11799473" y="6534078"/>
                  <a:pt x="11798918" y="6534437"/>
                </a:cubicBezTo>
                <a:cubicBezTo>
                  <a:pt x="11791404" y="6538288"/>
                  <a:pt x="11787545" y="6539577"/>
                  <a:pt x="11780210" y="6534437"/>
                </a:cubicBezTo>
                <a:lnTo>
                  <a:pt x="11778929" y="6535726"/>
                </a:lnTo>
                <a:cubicBezTo>
                  <a:pt x="11781311" y="6538476"/>
                  <a:pt x="11784069" y="6540491"/>
                  <a:pt x="11786631" y="6542873"/>
                </a:cubicBezTo>
                <a:cubicBezTo>
                  <a:pt x="11788084" y="6542373"/>
                  <a:pt x="11789498" y="6541759"/>
                  <a:pt x="11790857" y="6541038"/>
                </a:cubicBezTo>
                <a:cubicBezTo>
                  <a:pt x="11795442" y="6538663"/>
                  <a:pt x="11799840" y="6535726"/>
                  <a:pt x="11804605" y="6533336"/>
                </a:cubicBezTo>
                <a:cubicBezTo>
                  <a:pt x="11807729" y="6531875"/>
                  <a:pt x="11810846" y="6530399"/>
                  <a:pt x="11813775" y="6528938"/>
                </a:cubicBezTo>
                <a:lnTo>
                  <a:pt x="11813041" y="6527290"/>
                </a:lnTo>
                <a:cubicBezTo>
                  <a:pt x="11808830" y="6529118"/>
                  <a:pt x="11807323" y="6529852"/>
                  <a:pt x="11804979" y="6525080"/>
                </a:cubicBezTo>
                <a:cubicBezTo>
                  <a:pt x="11801121" y="6517383"/>
                  <a:pt x="11797270" y="6509678"/>
                  <a:pt x="11793419" y="6501966"/>
                </a:cubicBezTo>
                <a:cubicBezTo>
                  <a:pt x="11792685" y="6500505"/>
                  <a:pt x="11790841" y="6496826"/>
                  <a:pt x="11791216" y="6494998"/>
                </a:cubicBezTo>
                <a:cubicBezTo>
                  <a:pt x="11791591" y="6493171"/>
                  <a:pt x="11795809" y="6491187"/>
                  <a:pt x="11797465" y="6490405"/>
                </a:cubicBezTo>
                <a:lnTo>
                  <a:pt x="11798012" y="6490234"/>
                </a:lnTo>
                <a:close/>
                <a:moveTo>
                  <a:pt x="11518239" y="6445070"/>
                </a:moveTo>
                <a:lnTo>
                  <a:pt x="11516778" y="6446358"/>
                </a:lnTo>
                <a:cubicBezTo>
                  <a:pt x="11519340" y="6450209"/>
                  <a:pt x="11521910" y="6451311"/>
                  <a:pt x="11517504" y="6455162"/>
                </a:cubicBezTo>
                <a:lnTo>
                  <a:pt x="11507787" y="6463754"/>
                </a:lnTo>
                <a:cubicBezTo>
                  <a:pt x="11507578" y="6463982"/>
                  <a:pt x="11507329" y="6464170"/>
                  <a:pt x="11507053" y="6464309"/>
                </a:cubicBezTo>
                <a:cubicBezTo>
                  <a:pt x="11506334" y="6463617"/>
                  <a:pt x="11505659" y="6462881"/>
                  <a:pt x="11505030" y="6462106"/>
                </a:cubicBezTo>
                <a:cubicBezTo>
                  <a:pt x="11503936" y="6460645"/>
                  <a:pt x="11500991" y="6457341"/>
                  <a:pt x="11500812" y="6455505"/>
                </a:cubicBezTo>
                <a:cubicBezTo>
                  <a:pt x="11500632" y="6453334"/>
                  <a:pt x="11502280" y="6451686"/>
                  <a:pt x="11503569" y="6450038"/>
                </a:cubicBezTo>
                <a:lnTo>
                  <a:pt x="11502499" y="6448983"/>
                </a:lnTo>
                <a:cubicBezTo>
                  <a:pt x="11499921" y="6450998"/>
                  <a:pt x="11497359" y="6453381"/>
                  <a:pt x="11494789" y="6455584"/>
                </a:cubicBezTo>
                <a:cubicBezTo>
                  <a:pt x="11493508" y="6456497"/>
                  <a:pt x="11492407" y="6457599"/>
                  <a:pt x="11491305" y="6458521"/>
                </a:cubicBezTo>
                <a:lnTo>
                  <a:pt x="11492407" y="6459809"/>
                </a:lnTo>
                <a:cubicBezTo>
                  <a:pt x="11493875" y="6458888"/>
                  <a:pt x="11494977" y="6457974"/>
                  <a:pt x="11496812" y="6457974"/>
                </a:cubicBezTo>
                <a:cubicBezTo>
                  <a:pt x="11498828" y="6457974"/>
                  <a:pt x="11501585" y="6461083"/>
                  <a:pt x="11502858" y="6462559"/>
                </a:cubicBezTo>
                <a:cubicBezTo>
                  <a:pt x="11503233" y="6463121"/>
                  <a:pt x="11505061" y="6465137"/>
                  <a:pt x="11505249" y="6465684"/>
                </a:cubicBezTo>
                <a:cubicBezTo>
                  <a:pt x="11504867" y="6466158"/>
                  <a:pt x="11504435" y="6466591"/>
                  <a:pt x="11503960" y="6466972"/>
                </a:cubicBezTo>
                <a:cubicBezTo>
                  <a:pt x="11499749" y="6470823"/>
                  <a:pt x="11495524" y="6474495"/>
                  <a:pt x="11491305" y="6478158"/>
                </a:cubicBezTo>
                <a:cubicBezTo>
                  <a:pt x="11490050" y="6477015"/>
                  <a:pt x="11488886" y="6475778"/>
                  <a:pt x="11487822" y="6474456"/>
                </a:cubicBezTo>
                <a:cubicBezTo>
                  <a:pt x="11485619" y="6472073"/>
                  <a:pt x="11483783" y="6469870"/>
                  <a:pt x="11483424" y="6466386"/>
                </a:cubicBezTo>
                <a:cubicBezTo>
                  <a:pt x="11483203" y="6463735"/>
                  <a:pt x="11483448" y="6461064"/>
                  <a:pt x="11484150" y="6458497"/>
                </a:cubicBezTo>
                <a:lnTo>
                  <a:pt x="11482744" y="6457388"/>
                </a:lnTo>
                <a:cubicBezTo>
                  <a:pt x="11481268" y="6460169"/>
                  <a:pt x="11479620" y="6462887"/>
                  <a:pt x="11478339" y="6465637"/>
                </a:cubicBezTo>
                <a:cubicBezTo>
                  <a:pt x="11479828" y="6467843"/>
                  <a:pt x="11481484" y="6469931"/>
                  <a:pt x="11483291" y="6471886"/>
                </a:cubicBezTo>
                <a:cubicBezTo>
                  <a:pt x="11487142" y="6476104"/>
                  <a:pt x="11491180" y="6479775"/>
                  <a:pt x="11494844" y="6483993"/>
                </a:cubicBezTo>
                <a:cubicBezTo>
                  <a:pt x="11496125" y="6485641"/>
                  <a:pt x="11497601" y="6487297"/>
                  <a:pt x="11498882" y="6488945"/>
                </a:cubicBezTo>
                <a:lnTo>
                  <a:pt x="11500163" y="6487844"/>
                </a:lnTo>
                <a:cubicBezTo>
                  <a:pt x="11499062" y="6486555"/>
                  <a:pt x="11497414" y="6484727"/>
                  <a:pt x="11497601" y="6482892"/>
                </a:cubicBezTo>
                <a:cubicBezTo>
                  <a:pt x="11497601" y="6481056"/>
                  <a:pt x="11500351" y="6478674"/>
                  <a:pt x="11501640" y="6477572"/>
                </a:cubicBezTo>
                <a:cubicBezTo>
                  <a:pt x="11516122" y="6464731"/>
                  <a:pt x="11512271" y="6468035"/>
                  <a:pt x="11521449" y="6459958"/>
                </a:cubicBezTo>
                <a:cubicBezTo>
                  <a:pt x="11522402" y="6459224"/>
                  <a:pt x="11523464" y="6458122"/>
                  <a:pt x="11524745" y="6458122"/>
                </a:cubicBezTo>
                <a:cubicBezTo>
                  <a:pt x="11526370" y="6458122"/>
                  <a:pt x="11528932" y="6460512"/>
                  <a:pt x="11530213" y="6461614"/>
                </a:cubicBezTo>
                <a:lnTo>
                  <a:pt x="11531689" y="6460333"/>
                </a:lnTo>
                <a:close/>
                <a:moveTo>
                  <a:pt x="11854565" y="6436696"/>
                </a:moveTo>
                <a:lnTo>
                  <a:pt x="11842067" y="6449545"/>
                </a:lnTo>
                <a:lnTo>
                  <a:pt x="11843356" y="6450818"/>
                </a:lnTo>
                <a:cubicBezTo>
                  <a:pt x="11844817" y="6449530"/>
                  <a:pt x="11847754" y="6447139"/>
                  <a:pt x="11849956" y="6447694"/>
                </a:cubicBezTo>
                <a:cubicBezTo>
                  <a:pt x="11851980" y="6448241"/>
                  <a:pt x="11855456" y="6451537"/>
                  <a:pt x="11856924" y="6453006"/>
                </a:cubicBezTo>
                <a:lnTo>
                  <a:pt x="11872336" y="6467847"/>
                </a:lnTo>
                <a:lnTo>
                  <a:pt x="11872890" y="6468401"/>
                </a:lnTo>
                <a:cubicBezTo>
                  <a:pt x="11864446" y="6468401"/>
                  <a:pt x="11856002" y="6468034"/>
                  <a:pt x="11847566" y="6467847"/>
                </a:cubicBezTo>
                <a:cubicBezTo>
                  <a:pt x="11843356" y="6467675"/>
                  <a:pt x="11839130" y="6467675"/>
                  <a:pt x="11834920" y="6467488"/>
                </a:cubicBezTo>
                <a:cubicBezTo>
                  <a:pt x="11832405" y="6467545"/>
                  <a:pt x="11829889" y="6467422"/>
                  <a:pt x="11827398" y="6467120"/>
                </a:cubicBezTo>
                <a:cubicBezTo>
                  <a:pt x="11826281" y="6466958"/>
                  <a:pt x="11825171" y="6466713"/>
                  <a:pt x="11824094" y="6466386"/>
                </a:cubicBezTo>
                <a:lnTo>
                  <a:pt x="11823172" y="6468401"/>
                </a:lnTo>
                <a:cubicBezTo>
                  <a:pt x="11825203" y="6469960"/>
                  <a:pt x="11827101" y="6471676"/>
                  <a:pt x="11828858" y="6473533"/>
                </a:cubicBezTo>
                <a:cubicBezTo>
                  <a:pt x="11834365" y="6478861"/>
                  <a:pt x="11839864" y="6484578"/>
                  <a:pt x="11845192" y="6490046"/>
                </a:cubicBezTo>
                <a:cubicBezTo>
                  <a:pt x="11846434" y="6491187"/>
                  <a:pt x="11850292" y="6495186"/>
                  <a:pt x="11850659" y="6496655"/>
                </a:cubicBezTo>
                <a:lnTo>
                  <a:pt x="11850714" y="6496686"/>
                </a:lnTo>
                <a:cubicBezTo>
                  <a:pt x="11851261" y="6499248"/>
                  <a:pt x="11849980" y="6501263"/>
                  <a:pt x="11847965" y="6502740"/>
                </a:cubicBezTo>
                <a:lnTo>
                  <a:pt x="11849254" y="6504021"/>
                </a:lnTo>
                <a:lnTo>
                  <a:pt x="11861900" y="6490999"/>
                </a:lnTo>
                <a:lnTo>
                  <a:pt x="11860619" y="6489710"/>
                </a:lnTo>
                <a:cubicBezTo>
                  <a:pt x="11854565" y="6495397"/>
                  <a:pt x="11852511" y="6493202"/>
                  <a:pt x="11847043" y="6487875"/>
                </a:cubicBezTo>
                <a:lnTo>
                  <a:pt x="11832741" y="6474119"/>
                </a:lnTo>
                <a:lnTo>
                  <a:pt x="11859338" y="6474666"/>
                </a:lnTo>
                <a:lnTo>
                  <a:pt x="11873086" y="6475221"/>
                </a:lnTo>
                <a:cubicBezTo>
                  <a:pt x="11874382" y="6475161"/>
                  <a:pt x="11875679" y="6475284"/>
                  <a:pt x="11876944" y="6475588"/>
                </a:cubicBezTo>
                <a:lnTo>
                  <a:pt x="11885380" y="6466777"/>
                </a:lnTo>
                <a:lnTo>
                  <a:pt x="11884099" y="6465496"/>
                </a:lnTo>
                <a:cubicBezTo>
                  <a:pt x="11879881" y="6469167"/>
                  <a:pt x="11877499" y="6469714"/>
                  <a:pt x="11873273" y="6465683"/>
                </a:cubicBezTo>
                <a:cubicBezTo>
                  <a:pt x="11868321" y="6460731"/>
                  <a:pt x="11863548" y="6455591"/>
                  <a:pt x="11858783" y="6450639"/>
                </a:cubicBezTo>
                <a:cubicBezTo>
                  <a:pt x="11857315" y="6449139"/>
                  <a:pt x="11853284" y="6445694"/>
                  <a:pt x="11852917" y="6443671"/>
                </a:cubicBezTo>
                <a:cubicBezTo>
                  <a:pt x="11852550" y="6441648"/>
                  <a:pt x="11854753" y="6439445"/>
                  <a:pt x="11855854" y="6437985"/>
                </a:cubicBezTo>
                <a:close/>
                <a:moveTo>
                  <a:pt x="11483596" y="6391336"/>
                </a:moveTo>
                <a:lnTo>
                  <a:pt x="11481940" y="6392257"/>
                </a:lnTo>
                <a:cubicBezTo>
                  <a:pt x="11484518" y="6398702"/>
                  <a:pt x="11483776" y="6398702"/>
                  <a:pt x="11477909" y="6401631"/>
                </a:cubicBezTo>
                <a:cubicBezTo>
                  <a:pt x="11471863" y="6404560"/>
                  <a:pt x="11465989" y="6407685"/>
                  <a:pt x="11459944" y="6410614"/>
                </a:cubicBezTo>
                <a:cubicBezTo>
                  <a:pt x="11458467" y="6411348"/>
                  <a:pt x="11452234" y="6414652"/>
                  <a:pt x="11450953" y="6414473"/>
                </a:cubicBezTo>
                <a:lnTo>
                  <a:pt x="11450937" y="6414457"/>
                </a:lnTo>
                <a:cubicBezTo>
                  <a:pt x="11448734" y="6414269"/>
                  <a:pt x="11447625" y="6411332"/>
                  <a:pt x="11446352" y="6409497"/>
                </a:cubicBezTo>
                <a:lnTo>
                  <a:pt x="11444704" y="6410419"/>
                </a:lnTo>
                <a:lnTo>
                  <a:pt x="11453296" y="6427845"/>
                </a:lnTo>
                <a:lnTo>
                  <a:pt x="11454952" y="6426931"/>
                </a:lnTo>
                <a:cubicBezTo>
                  <a:pt x="11453476" y="6423081"/>
                  <a:pt x="11452015" y="6421385"/>
                  <a:pt x="11456600" y="6419042"/>
                </a:cubicBezTo>
                <a:cubicBezTo>
                  <a:pt x="11457881" y="6418495"/>
                  <a:pt x="11459162" y="6417941"/>
                  <a:pt x="11460264" y="6417394"/>
                </a:cubicBezTo>
                <a:cubicBezTo>
                  <a:pt x="11467052" y="6414082"/>
                  <a:pt x="11474027" y="6410786"/>
                  <a:pt x="11480807" y="6407482"/>
                </a:cubicBezTo>
                <a:cubicBezTo>
                  <a:pt x="11486314" y="6404732"/>
                  <a:pt x="11487236" y="6403435"/>
                  <a:pt x="11490532" y="6409684"/>
                </a:cubicBezTo>
                <a:lnTo>
                  <a:pt x="11492188" y="6408770"/>
                </a:lnTo>
                <a:close/>
                <a:moveTo>
                  <a:pt x="11891999" y="6383996"/>
                </a:moveTo>
                <a:cubicBezTo>
                  <a:pt x="11896791" y="6383101"/>
                  <a:pt x="11902111" y="6383927"/>
                  <a:pt x="11906423" y="6385853"/>
                </a:cubicBezTo>
                <a:cubicBezTo>
                  <a:pt x="11914312" y="6389336"/>
                  <a:pt x="11922561" y="6397960"/>
                  <a:pt x="11918538" y="6407138"/>
                </a:cubicBezTo>
                <a:cubicBezTo>
                  <a:pt x="11916328" y="6412083"/>
                  <a:pt x="11912110" y="6414286"/>
                  <a:pt x="11906978" y="6415207"/>
                </a:cubicBezTo>
                <a:cubicBezTo>
                  <a:pt x="11903127" y="6415934"/>
                  <a:pt x="11896886" y="6414832"/>
                  <a:pt x="11893402" y="6413372"/>
                </a:cubicBezTo>
                <a:cubicBezTo>
                  <a:pt x="11888816" y="6411349"/>
                  <a:pt x="11883677" y="6408419"/>
                  <a:pt x="11881294" y="6403834"/>
                </a:cubicBezTo>
                <a:cubicBezTo>
                  <a:pt x="11879638" y="6400530"/>
                  <a:pt x="11879092" y="6395937"/>
                  <a:pt x="11880740" y="6392461"/>
                </a:cubicBezTo>
                <a:cubicBezTo>
                  <a:pt x="11882942" y="6387505"/>
                  <a:pt x="11887207" y="6384890"/>
                  <a:pt x="11891999" y="6383996"/>
                </a:cubicBezTo>
                <a:close/>
                <a:moveTo>
                  <a:pt x="11908813" y="6378518"/>
                </a:moveTo>
                <a:cubicBezTo>
                  <a:pt x="11901471" y="6375393"/>
                  <a:pt x="11895964" y="6375393"/>
                  <a:pt x="11889004" y="6379440"/>
                </a:cubicBezTo>
                <a:cubicBezTo>
                  <a:pt x="11884411" y="6382002"/>
                  <a:pt x="11881482" y="6385689"/>
                  <a:pt x="11879279" y="6390438"/>
                </a:cubicBezTo>
                <a:cubicBezTo>
                  <a:pt x="11876522" y="6396859"/>
                  <a:pt x="11876709" y="6402733"/>
                  <a:pt x="11879092" y="6409146"/>
                </a:cubicBezTo>
                <a:cubicBezTo>
                  <a:pt x="11881224" y="6414215"/>
                  <a:pt x="11885137" y="6418329"/>
                  <a:pt x="11890098" y="6420706"/>
                </a:cubicBezTo>
                <a:cubicBezTo>
                  <a:pt x="11894691" y="6422722"/>
                  <a:pt x="11900190" y="6423643"/>
                  <a:pt x="11905142" y="6422175"/>
                </a:cubicBezTo>
                <a:cubicBezTo>
                  <a:pt x="11912110" y="6420160"/>
                  <a:pt x="11916859" y="6415754"/>
                  <a:pt x="11919811" y="6409146"/>
                </a:cubicBezTo>
                <a:cubicBezTo>
                  <a:pt x="11924951" y="6397601"/>
                  <a:pt x="11920733" y="6383642"/>
                  <a:pt x="11908813" y="6378518"/>
                </a:cubicBezTo>
                <a:close/>
                <a:moveTo>
                  <a:pt x="11897440" y="6319457"/>
                </a:moveTo>
                <a:lnTo>
                  <a:pt x="11895230" y="6338711"/>
                </a:lnTo>
                <a:lnTo>
                  <a:pt x="11897065" y="6338891"/>
                </a:lnTo>
                <a:cubicBezTo>
                  <a:pt x="11898354" y="6332103"/>
                  <a:pt x="11899089" y="6332478"/>
                  <a:pt x="11905502" y="6333204"/>
                </a:cubicBezTo>
                <a:lnTo>
                  <a:pt x="11925498" y="6335407"/>
                </a:lnTo>
                <a:cubicBezTo>
                  <a:pt x="11927146" y="6335595"/>
                  <a:pt x="11934309" y="6336329"/>
                  <a:pt x="11935223" y="6337055"/>
                </a:cubicBezTo>
                <a:lnTo>
                  <a:pt x="11935223" y="6337040"/>
                </a:lnTo>
                <a:cubicBezTo>
                  <a:pt x="11937059" y="6338524"/>
                  <a:pt x="11936325" y="6341641"/>
                  <a:pt x="11936137" y="6343289"/>
                </a:cubicBezTo>
                <a:lnTo>
                  <a:pt x="11937973" y="6343476"/>
                </a:lnTo>
                <a:lnTo>
                  <a:pt x="11940176" y="6324221"/>
                </a:lnTo>
                <a:lnTo>
                  <a:pt x="11938348" y="6324034"/>
                </a:lnTo>
                <a:cubicBezTo>
                  <a:pt x="11937426" y="6328252"/>
                  <a:pt x="11937785" y="6330455"/>
                  <a:pt x="11932661" y="6329908"/>
                </a:cubicBezTo>
                <a:lnTo>
                  <a:pt x="11928802" y="6329353"/>
                </a:lnTo>
                <a:cubicBezTo>
                  <a:pt x="11921460" y="6328440"/>
                  <a:pt x="11913766" y="6327518"/>
                  <a:pt x="11906244" y="6326604"/>
                </a:cubicBezTo>
                <a:cubicBezTo>
                  <a:pt x="11900190" y="6326057"/>
                  <a:pt x="11898714" y="6326604"/>
                  <a:pt x="11899268" y="6319628"/>
                </a:cubicBezTo>
                <a:close/>
                <a:moveTo>
                  <a:pt x="11422832" y="6318512"/>
                </a:moveTo>
                <a:lnTo>
                  <a:pt x="11421176" y="6318691"/>
                </a:lnTo>
                <a:lnTo>
                  <a:pt x="11423933" y="6336657"/>
                </a:lnTo>
                <a:lnTo>
                  <a:pt x="11425761" y="6336470"/>
                </a:lnTo>
                <a:cubicBezTo>
                  <a:pt x="11425035" y="6328213"/>
                  <a:pt x="11427972" y="6327846"/>
                  <a:pt x="11435486" y="6326753"/>
                </a:cubicBezTo>
                <a:lnTo>
                  <a:pt x="11455116" y="6323628"/>
                </a:lnTo>
                <a:cubicBezTo>
                  <a:pt x="11449796" y="6330596"/>
                  <a:pt x="11444250" y="6337571"/>
                  <a:pt x="11438782" y="6344547"/>
                </a:cubicBezTo>
                <a:cubicBezTo>
                  <a:pt x="11436056" y="6348210"/>
                  <a:pt x="11433119" y="6351694"/>
                  <a:pt x="11430190" y="6355185"/>
                </a:cubicBezTo>
                <a:cubicBezTo>
                  <a:pt x="11429384" y="6356148"/>
                  <a:pt x="11428526" y="6357066"/>
                  <a:pt x="11427620" y="6357935"/>
                </a:cubicBezTo>
                <a:lnTo>
                  <a:pt x="11429456" y="6370042"/>
                </a:lnTo>
                <a:lnTo>
                  <a:pt x="11431291" y="6369855"/>
                </a:lnTo>
                <a:cubicBezTo>
                  <a:pt x="11430924" y="6364567"/>
                  <a:pt x="11431846" y="6362184"/>
                  <a:pt x="11437704" y="6361263"/>
                </a:cubicBezTo>
                <a:cubicBezTo>
                  <a:pt x="11444492" y="6360161"/>
                  <a:pt x="11451468" y="6359614"/>
                  <a:pt x="11458443" y="6358700"/>
                </a:cubicBezTo>
                <a:cubicBezTo>
                  <a:pt x="11460451" y="6358513"/>
                  <a:pt x="11465778" y="6357404"/>
                  <a:pt x="11467614" y="6358326"/>
                </a:cubicBezTo>
                <a:cubicBezTo>
                  <a:pt x="11469449" y="6359247"/>
                  <a:pt x="11469816" y="6362184"/>
                  <a:pt x="11470363" y="6364012"/>
                </a:cubicBezTo>
                <a:lnTo>
                  <a:pt x="11472199" y="6363653"/>
                </a:lnTo>
                <a:lnTo>
                  <a:pt x="11469449" y="6346038"/>
                </a:lnTo>
                <a:lnTo>
                  <a:pt x="11467614" y="6346406"/>
                </a:lnTo>
                <a:cubicBezTo>
                  <a:pt x="11467614" y="6348616"/>
                  <a:pt x="11467981" y="6352280"/>
                  <a:pt x="11466137" y="6353740"/>
                </a:cubicBezTo>
                <a:cubicBezTo>
                  <a:pt x="11464489" y="6354850"/>
                  <a:pt x="11459724" y="6355576"/>
                  <a:pt x="11457701" y="6355951"/>
                </a:cubicBezTo>
                <a:lnTo>
                  <a:pt x="11436431" y="6359247"/>
                </a:lnTo>
                <a:lnTo>
                  <a:pt x="11435697" y="6359427"/>
                </a:lnTo>
                <a:cubicBezTo>
                  <a:pt x="11440829" y="6352639"/>
                  <a:pt x="11446156" y="6346038"/>
                  <a:pt x="11451468" y="6339438"/>
                </a:cubicBezTo>
                <a:cubicBezTo>
                  <a:pt x="11454038" y="6336142"/>
                  <a:pt x="11456787" y="6332830"/>
                  <a:pt x="11459357" y="6329533"/>
                </a:cubicBezTo>
                <a:cubicBezTo>
                  <a:pt x="11461005" y="6327518"/>
                  <a:pt x="11462653" y="6325495"/>
                  <a:pt x="11464309" y="6323659"/>
                </a:cubicBezTo>
                <a:cubicBezTo>
                  <a:pt x="11465083" y="6322834"/>
                  <a:pt x="11465945" y="6322095"/>
                  <a:pt x="11466879" y="6321457"/>
                </a:cubicBezTo>
                <a:lnTo>
                  <a:pt x="11465965" y="6319441"/>
                </a:lnTo>
                <a:cubicBezTo>
                  <a:pt x="11463499" y="6320123"/>
                  <a:pt x="11460984" y="6320614"/>
                  <a:pt x="11458443" y="6320910"/>
                </a:cubicBezTo>
                <a:cubicBezTo>
                  <a:pt x="11450741" y="6322019"/>
                  <a:pt x="11443032" y="6323112"/>
                  <a:pt x="11435330" y="6324034"/>
                </a:cubicBezTo>
                <a:cubicBezTo>
                  <a:pt x="11433713" y="6324214"/>
                  <a:pt x="11428198" y="6325136"/>
                  <a:pt x="11426737" y="6324401"/>
                </a:cubicBezTo>
                <a:lnTo>
                  <a:pt x="11426683" y="6324378"/>
                </a:lnTo>
                <a:cubicBezTo>
                  <a:pt x="11424293" y="6323276"/>
                  <a:pt x="11423558" y="6321074"/>
                  <a:pt x="11422832" y="6318512"/>
                </a:cubicBezTo>
                <a:close/>
                <a:moveTo>
                  <a:pt x="11449297" y="6256701"/>
                </a:moveTo>
                <a:lnTo>
                  <a:pt x="11447282" y="6267700"/>
                </a:lnTo>
                <a:cubicBezTo>
                  <a:pt x="11438845" y="6262755"/>
                  <a:pt x="11434260" y="6260005"/>
                  <a:pt x="11432237" y="6258717"/>
                </a:cubicBezTo>
                <a:cubicBezTo>
                  <a:pt x="11435908" y="6258162"/>
                  <a:pt x="11441611" y="6257615"/>
                  <a:pt x="11449297" y="6256701"/>
                </a:cubicBezTo>
                <a:close/>
                <a:moveTo>
                  <a:pt x="11924038" y="6243649"/>
                </a:moveTo>
                <a:cubicBezTo>
                  <a:pt x="11924038" y="6244383"/>
                  <a:pt x="11923851" y="6244938"/>
                  <a:pt x="11923851" y="6245672"/>
                </a:cubicBezTo>
                <a:cubicBezTo>
                  <a:pt x="11927701" y="6246617"/>
                  <a:pt x="11932474" y="6247687"/>
                  <a:pt x="11933388" y="6252085"/>
                </a:cubicBezTo>
                <a:cubicBezTo>
                  <a:pt x="11933575" y="6253186"/>
                  <a:pt x="11933755" y="6254288"/>
                  <a:pt x="11933943" y="6255389"/>
                </a:cubicBezTo>
                <a:cubicBezTo>
                  <a:pt x="11934302" y="6256857"/>
                  <a:pt x="11934489" y="6258146"/>
                  <a:pt x="11934677" y="6259427"/>
                </a:cubicBezTo>
                <a:lnTo>
                  <a:pt x="11921281" y="6261622"/>
                </a:lnTo>
                <a:cubicBezTo>
                  <a:pt x="11915594" y="6262544"/>
                  <a:pt x="11909728" y="6263458"/>
                  <a:pt x="11904041" y="6264380"/>
                </a:cubicBezTo>
                <a:cubicBezTo>
                  <a:pt x="11902573" y="6264747"/>
                  <a:pt x="11899456" y="6265114"/>
                  <a:pt x="11897980" y="6264559"/>
                </a:cubicBezTo>
                <a:cubicBezTo>
                  <a:pt x="11895972" y="6263645"/>
                  <a:pt x="11895785" y="6260708"/>
                  <a:pt x="11895230" y="6258873"/>
                </a:cubicBezTo>
                <a:lnTo>
                  <a:pt x="11893215" y="6259060"/>
                </a:lnTo>
                <a:lnTo>
                  <a:pt x="11896707" y="6280151"/>
                </a:lnTo>
                <a:lnTo>
                  <a:pt x="11898722" y="6279776"/>
                </a:lnTo>
                <a:cubicBezTo>
                  <a:pt x="11898386" y="6274675"/>
                  <a:pt x="11897980" y="6272097"/>
                  <a:pt x="11903854" y="6271183"/>
                </a:cubicBezTo>
                <a:cubicBezTo>
                  <a:pt x="11914493" y="6269535"/>
                  <a:pt x="11925319" y="6267879"/>
                  <a:pt x="11935950" y="6266223"/>
                </a:cubicBezTo>
                <a:cubicBezTo>
                  <a:pt x="11936138" y="6267324"/>
                  <a:pt x="11936325" y="6268246"/>
                  <a:pt x="11936512" y="6269348"/>
                </a:cubicBezTo>
                <a:cubicBezTo>
                  <a:pt x="11937059" y="6272308"/>
                  <a:pt x="11937614" y="6276159"/>
                  <a:pt x="11935778" y="6278721"/>
                </a:cubicBezTo>
                <a:lnTo>
                  <a:pt x="11929721" y="6281843"/>
                </a:lnTo>
                <a:lnTo>
                  <a:pt x="11929717" y="6281822"/>
                </a:lnTo>
                <a:lnTo>
                  <a:pt x="11929717" y="6281846"/>
                </a:lnTo>
                <a:lnTo>
                  <a:pt x="11929721" y="6281843"/>
                </a:lnTo>
                <a:lnTo>
                  <a:pt x="11930092" y="6283658"/>
                </a:lnTo>
                <a:cubicBezTo>
                  <a:pt x="11934302" y="6282963"/>
                  <a:pt x="11938340" y="6282408"/>
                  <a:pt x="11942379" y="6281314"/>
                </a:cubicBezTo>
                <a:lnTo>
                  <a:pt x="11942379" y="6280346"/>
                </a:lnTo>
                <a:cubicBezTo>
                  <a:pt x="11940723" y="6279416"/>
                  <a:pt x="11939988" y="6278682"/>
                  <a:pt x="11939629" y="6276667"/>
                </a:cubicBezTo>
                <a:lnTo>
                  <a:pt x="11935403" y="6250812"/>
                </a:lnTo>
                <a:cubicBezTo>
                  <a:pt x="11935036" y="6248796"/>
                  <a:pt x="11934856" y="6247132"/>
                  <a:pt x="11936692" y="6245672"/>
                </a:cubicBezTo>
                <a:lnTo>
                  <a:pt x="11936692" y="6244750"/>
                </a:lnTo>
                <a:close/>
                <a:moveTo>
                  <a:pt x="11471676" y="6242204"/>
                </a:moveTo>
                <a:cubicBezTo>
                  <a:pt x="11470754" y="6246055"/>
                  <a:pt x="11468552" y="6247343"/>
                  <a:pt x="11467645" y="6247531"/>
                </a:cubicBezTo>
                <a:cubicBezTo>
                  <a:pt x="11465443" y="6248078"/>
                  <a:pt x="11462693" y="6248624"/>
                  <a:pt x="11460123" y="6248992"/>
                </a:cubicBezTo>
                <a:cubicBezTo>
                  <a:pt x="11449117" y="6250468"/>
                  <a:pt x="11438658" y="6251741"/>
                  <a:pt x="11424348" y="6253389"/>
                </a:cubicBezTo>
                <a:lnTo>
                  <a:pt x="11424348" y="6253764"/>
                </a:lnTo>
                <a:cubicBezTo>
                  <a:pt x="11426183" y="6255412"/>
                  <a:pt x="11426926" y="6257248"/>
                  <a:pt x="11427839" y="6259451"/>
                </a:cubicBezTo>
                <a:cubicBezTo>
                  <a:pt x="11429416" y="6259755"/>
                  <a:pt x="11430912" y="6260380"/>
                  <a:pt x="11432237" y="6261286"/>
                </a:cubicBezTo>
                <a:cubicBezTo>
                  <a:pt x="11440673" y="6266606"/>
                  <a:pt x="11450984" y="6272839"/>
                  <a:pt x="11457733" y="6277612"/>
                </a:cubicBezTo>
                <a:cubicBezTo>
                  <a:pt x="11459624" y="6278857"/>
                  <a:pt x="11461350" y="6280334"/>
                  <a:pt x="11462873" y="6282010"/>
                </a:cubicBezTo>
                <a:cubicBezTo>
                  <a:pt x="11463607" y="6282752"/>
                  <a:pt x="11463795" y="6283486"/>
                  <a:pt x="11463420" y="6285681"/>
                </a:cubicBezTo>
                <a:lnTo>
                  <a:pt x="11465255" y="6286048"/>
                </a:lnTo>
                <a:lnTo>
                  <a:pt x="11468192" y="6270824"/>
                </a:lnTo>
                <a:lnTo>
                  <a:pt x="11466357" y="6270449"/>
                </a:lnTo>
                <a:cubicBezTo>
                  <a:pt x="11465630" y="6272472"/>
                  <a:pt x="11465255" y="6276136"/>
                  <a:pt x="11462506" y="6275776"/>
                </a:cubicBezTo>
                <a:cubicBezTo>
                  <a:pt x="11460612" y="6275279"/>
                  <a:pt x="11458815" y="6274471"/>
                  <a:pt x="11457186" y="6273386"/>
                </a:cubicBezTo>
                <a:cubicBezTo>
                  <a:pt x="11454616" y="6271925"/>
                  <a:pt x="11452046" y="6270449"/>
                  <a:pt x="11449297" y="6268801"/>
                </a:cubicBezTo>
                <a:lnTo>
                  <a:pt x="11451679" y="6256303"/>
                </a:lnTo>
                <a:cubicBezTo>
                  <a:pt x="11455905" y="6255756"/>
                  <a:pt x="11460123" y="6255209"/>
                  <a:pt x="11463052" y="6255030"/>
                </a:cubicBezTo>
                <a:cubicBezTo>
                  <a:pt x="11464288" y="6254808"/>
                  <a:pt x="11465561" y="6254932"/>
                  <a:pt x="11466732" y="6255389"/>
                </a:cubicBezTo>
                <a:cubicBezTo>
                  <a:pt x="11468747" y="6256858"/>
                  <a:pt x="11468380" y="6259427"/>
                  <a:pt x="11467825" y="6262177"/>
                </a:cubicBezTo>
                <a:lnTo>
                  <a:pt x="11469661" y="6262568"/>
                </a:lnTo>
                <a:lnTo>
                  <a:pt x="11473512" y="6242579"/>
                </a:lnTo>
                <a:close/>
                <a:moveTo>
                  <a:pt x="11900791" y="6164647"/>
                </a:moveTo>
                <a:lnTo>
                  <a:pt x="11899135" y="6165568"/>
                </a:lnTo>
                <a:cubicBezTo>
                  <a:pt x="11899690" y="6167037"/>
                  <a:pt x="11901338" y="6169786"/>
                  <a:pt x="11900791" y="6171255"/>
                </a:cubicBezTo>
                <a:cubicBezTo>
                  <a:pt x="11900010" y="6172911"/>
                  <a:pt x="11890488" y="6177676"/>
                  <a:pt x="11888293" y="6178769"/>
                </a:cubicBezTo>
                <a:cubicBezTo>
                  <a:pt x="11883341" y="6181347"/>
                  <a:pt x="11878576" y="6183729"/>
                  <a:pt x="11873803" y="6186292"/>
                </a:cubicBezTo>
                <a:cubicBezTo>
                  <a:pt x="11872515" y="6186846"/>
                  <a:pt x="11869578" y="6188682"/>
                  <a:pt x="11868117" y="6188494"/>
                </a:cubicBezTo>
                <a:cubicBezTo>
                  <a:pt x="11866281" y="6188135"/>
                  <a:pt x="11865180" y="6185565"/>
                  <a:pt x="11864266" y="6184284"/>
                </a:cubicBezTo>
                <a:lnTo>
                  <a:pt x="11862618" y="6185198"/>
                </a:lnTo>
                <a:cubicBezTo>
                  <a:pt x="11863891" y="6187393"/>
                  <a:pt x="11865180" y="6189822"/>
                  <a:pt x="11866469" y="6192166"/>
                </a:cubicBezTo>
                <a:cubicBezTo>
                  <a:pt x="11868117" y="6195282"/>
                  <a:pt x="11869765" y="6198594"/>
                  <a:pt x="11871413" y="6201891"/>
                </a:cubicBezTo>
                <a:lnTo>
                  <a:pt x="11873069" y="6200969"/>
                </a:lnTo>
                <a:cubicBezTo>
                  <a:pt x="11872343" y="6199321"/>
                  <a:pt x="11871234" y="6196751"/>
                  <a:pt x="11871968" y="6195103"/>
                </a:cubicBezTo>
                <a:cubicBezTo>
                  <a:pt x="11872515" y="6194001"/>
                  <a:pt x="11873803" y="6193454"/>
                  <a:pt x="11874717" y="6192908"/>
                </a:cubicBezTo>
                <a:lnTo>
                  <a:pt x="11886434" y="6186659"/>
                </a:lnTo>
                <a:cubicBezTo>
                  <a:pt x="11886778" y="6187123"/>
                  <a:pt x="11887083" y="6187614"/>
                  <a:pt x="11887348" y="6188127"/>
                </a:cubicBezTo>
                <a:cubicBezTo>
                  <a:pt x="11887348" y="6188307"/>
                  <a:pt x="11887528" y="6188487"/>
                  <a:pt x="11887528" y="6188674"/>
                </a:cubicBezTo>
                <a:cubicBezTo>
                  <a:pt x="11887707" y="6189775"/>
                  <a:pt x="11886606" y="6192158"/>
                  <a:pt x="11886247" y="6193259"/>
                </a:cubicBezTo>
                <a:cubicBezTo>
                  <a:pt x="11884599" y="6197665"/>
                  <a:pt x="11883122" y="6202070"/>
                  <a:pt x="11881474" y="6206468"/>
                </a:cubicBezTo>
                <a:cubicBezTo>
                  <a:pt x="11881107" y="6207382"/>
                  <a:pt x="11880748" y="6209585"/>
                  <a:pt x="11879646" y="6210131"/>
                </a:cubicBezTo>
                <a:cubicBezTo>
                  <a:pt x="11878357" y="6210858"/>
                  <a:pt x="11876889" y="6207733"/>
                  <a:pt x="11876522" y="6207007"/>
                </a:cubicBezTo>
                <a:lnTo>
                  <a:pt x="11874874" y="6207921"/>
                </a:lnTo>
                <a:cubicBezTo>
                  <a:pt x="11876522" y="6210491"/>
                  <a:pt x="11877998" y="6213420"/>
                  <a:pt x="11879459" y="6216177"/>
                </a:cubicBezTo>
                <a:lnTo>
                  <a:pt x="11879529" y="6216201"/>
                </a:lnTo>
                <a:cubicBezTo>
                  <a:pt x="11881052" y="6218716"/>
                  <a:pt x="11882224" y="6221429"/>
                  <a:pt x="11883013" y="6224262"/>
                </a:cubicBezTo>
                <a:lnTo>
                  <a:pt x="11884669" y="6223348"/>
                </a:lnTo>
                <a:cubicBezTo>
                  <a:pt x="11884130" y="6222269"/>
                  <a:pt x="11883857" y="6221072"/>
                  <a:pt x="11883888" y="6219864"/>
                </a:cubicBezTo>
                <a:cubicBezTo>
                  <a:pt x="11883888" y="6218404"/>
                  <a:pt x="11885177" y="6214553"/>
                  <a:pt x="11885723" y="6213076"/>
                </a:cubicBezTo>
                <a:cubicBezTo>
                  <a:pt x="11887192" y="6209046"/>
                  <a:pt x="11888481" y="6205007"/>
                  <a:pt x="11889941" y="6200969"/>
                </a:cubicBezTo>
                <a:cubicBezTo>
                  <a:pt x="11891051" y="6198040"/>
                  <a:pt x="11892152" y="6194915"/>
                  <a:pt x="11893066" y="6191978"/>
                </a:cubicBezTo>
                <a:cubicBezTo>
                  <a:pt x="11896034" y="6192720"/>
                  <a:pt x="11898753" y="6193267"/>
                  <a:pt x="11901502" y="6194001"/>
                </a:cubicBezTo>
                <a:cubicBezTo>
                  <a:pt x="11904252" y="6194736"/>
                  <a:pt x="11907189" y="6195282"/>
                  <a:pt x="11909938" y="6196204"/>
                </a:cubicBezTo>
                <a:cubicBezTo>
                  <a:pt x="11915258" y="6197852"/>
                  <a:pt x="11915625" y="6197673"/>
                  <a:pt x="11918749" y="6202625"/>
                </a:cubicBezTo>
                <a:lnTo>
                  <a:pt x="11920397" y="6201703"/>
                </a:lnTo>
                <a:lnTo>
                  <a:pt x="11912321" y="6186666"/>
                </a:lnTo>
                <a:lnTo>
                  <a:pt x="11910672" y="6187580"/>
                </a:lnTo>
                <a:cubicBezTo>
                  <a:pt x="11911227" y="6188869"/>
                  <a:pt x="11912875" y="6191806"/>
                  <a:pt x="11911227" y="6192720"/>
                </a:cubicBezTo>
                <a:cubicBezTo>
                  <a:pt x="11909048" y="6193822"/>
                  <a:pt x="11899135" y="6191064"/>
                  <a:pt x="11896386" y="6190330"/>
                </a:cubicBezTo>
                <a:cubicBezTo>
                  <a:pt x="11893636" y="6189596"/>
                  <a:pt x="11889965" y="6189049"/>
                  <a:pt x="11888504" y="6186292"/>
                </a:cubicBezTo>
                <a:lnTo>
                  <a:pt x="11888317" y="6185932"/>
                </a:lnTo>
                <a:lnTo>
                  <a:pt x="11896573" y="6181527"/>
                </a:lnTo>
                <a:lnTo>
                  <a:pt x="11899135" y="6180246"/>
                </a:lnTo>
                <a:cubicBezTo>
                  <a:pt x="11900424" y="6179511"/>
                  <a:pt x="11903549" y="6177496"/>
                  <a:pt x="11905009" y="6178223"/>
                </a:cubicBezTo>
                <a:cubicBezTo>
                  <a:pt x="11906658" y="6178957"/>
                  <a:pt x="11907400" y="6181160"/>
                  <a:pt x="11908313" y="6182628"/>
                </a:cubicBezTo>
                <a:lnTo>
                  <a:pt x="11909962" y="6181706"/>
                </a:lnTo>
                <a:close/>
                <a:moveTo>
                  <a:pt x="11471690" y="6150266"/>
                </a:moveTo>
                <a:lnTo>
                  <a:pt x="11462512" y="6165888"/>
                </a:lnTo>
                <a:lnTo>
                  <a:pt x="11463980" y="6166810"/>
                </a:lnTo>
                <a:cubicBezTo>
                  <a:pt x="11468566" y="6159647"/>
                  <a:pt x="11470948" y="6161483"/>
                  <a:pt x="11477548" y="6165334"/>
                </a:cubicBezTo>
                <a:lnTo>
                  <a:pt x="11494608" y="6175433"/>
                </a:lnTo>
                <a:cubicBezTo>
                  <a:pt x="11486000" y="6177441"/>
                  <a:pt x="11477345" y="6179456"/>
                  <a:pt x="11468753" y="6181292"/>
                </a:cubicBezTo>
                <a:cubicBezTo>
                  <a:pt x="11464347" y="6182214"/>
                  <a:pt x="11459762" y="6183135"/>
                  <a:pt x="11455365" y="6184049"/>
                </a:cubicBezTo>
                <a:cubicBezTo>
                  <a:pt x="11454110" y="6184410"/>
                  <a:pt x="11452811" y="6184594"/>
                  <a:pt x="11451506" y="6184596"/>
                </a:cubicBezTo>
                <a:lnTo>
                  <a:pt x="11445257" y="6195055"/>
                </a:lnTo>
                <a:lnTo>
                  <a:pt x="11446733" y="6195969"/>
                </a:lnTo>
                <a:cubicBezTo>
                  <a:pt x="11449850" y="6191571"/>
                  <a:pt x="11452045" y="6190470"/>
                  <a:pt x="11457185" y="6193407"/>
                </a:cubicBezTo>
                <a:cubicBezTo>
                  <a:pt x="11463074" y="6196891"/>
                  <a:pt x="11468925" y="6200929"/>
                  <a:pt x="11474791" y="6204593"/>
                </a:cubicBezTo>
                <a:cubicBezTo>
                  <a:pt x="11476447" y="6205694"/>
                  <a:pt x="11481220" y="6208264"/>
                  <a:pt x="11482134" y="6210100"/>
                </a:cubicBezTo>
                <a:cubicBezTo>
                  <a:pt x="11483055" y="6212123"/>
                  <a:pt x="11481399" y="6214505"/>
                  <a:pt x="11480665" y="6216349"/>
                </a:cubicBezTo>
                <a:lnTo>
                  <a:pt x="11482313" y="6217263"/>
                </a:lnTo>
                <a:lnTo>
                  <a:pt x="11491491" y="6201867"/>
                </a:lnTo>
                <a:lnTo>
                  <a:pt x="11489835" y="6200953"/>
                </a:lnTo>
                <a:cubicBezTo>
                  <a:pt x="11488554" y="6202413"/>
                  <a:pt x="11486539" y="6205538"/>
                  <a:pt x="11484149" y="6205538"/>
                </a:cubicBezTo>
                <a:cubicBezTo>
                  <a:pt x="11482313" y="6205350"/>
                  <a:pt x="11478095" y="6202968"/>
                  <a:pt x="11476267" y="6201867"/>
                </a:cubicBezTo>
                <a:cubicBezTo>
                  <a:pt x="11470026" y="6198375"/>
                  <a:pt x="11463980" y="6194712"/>
                  <a:pt x="11457731" y="6191040"/>
                </a:cubicBezTo>
                <a:lnTo>
                  <a:pt x="11457185" y="6190681"/>
                </a:lnTo>
                <a:cubicBezTo>
                  <a:pt x="11465441" y="6188845"/>
                  <a:pt x="11473690" y="6187189"/>
                  <a:pt x="11481954" y="6185354"/>
                </a:cubicBezTo>
                <a:cubicBezTo>
                  <a:pt x="11485992" y="6184440"/>
                  <a:pt x="11490203" y="6183706"/>
                  <a:pt x="11494241" y="6182792"/>
                </a:cubicBezTo>
                <a:cubicBezTo>
                  <a:pt x="11496811" y="6182237"/>
                  <a:pt x="11499193" y="6181870"/>
                  <a:pt x="11501763" y="6181503"/>
                </a:cubicBezTo>
                <a:cubicBezTo>
                  <a:pt x="11502844" y="6181256"/>
                  <a:pt x="11503958" y="6181193"/>
                  <a:pt x="11505060" y="6181315"/>
                </a:cubicBezTo>
                <a:lnTo>
                  <a:pt x="11505614" y="6179120"/>
                </a:lnTo>
                <a:cubicBezTo>
                  <a:pt x="11503224" y="6178019"/>
                  <a:pt x="11501029" y="6176730"/>
                  <a:pt x="11498826" y="6175457"/>
                </a:cubicBezTo>
                <a:cubicBezTo>
                  <a:pt x="11492226" y="6171418"/>
                  <a:pt x="11485617" y="6167380"/>
                  <a:pt x="11479017" y="6163162"/>
                </a:cubicBezTo>
                <a:cubicBezTo>
                  <a:pt x="11477697" y="6162248"/>
                  <a:pt x="11472955" y="6159491"/>
                  <a:pt x="11472229" y="6158022"/>
                </a:cubicBezTo>
                <a:lnTo>
                  <a:pt x="11472237" y="6157968"/>
                </a:lnTo>
                <a:cubicBezTo>
                  <a:pt x="11471135" y="6155593"/>
                  <a:pt x="11471862" y="6153382"/>
                  <a:pt x="11473151" y="6151180"/>
                </a:cubicBezTo>
                <a:close/>
                <a:moveTo>
                  <a:pt x="11728859" y="6120404"/>
                </a:moveTo>
                <a:cubicBezTo>
                  <a:pt x="11728859" y="6120404"/>
                  <a:pt x="11680796" y="6133425"/>
                  <a:pt x="11653644" y="6168458"/>
                </a:cubicBezTo>
                <a:cubicBezTo>
                  <a:pt x="11626688" y="6203507"/>
                  <a:pt x="11612550" y="6273574"/>
                  <a:pt x="11612550" y="6273574"/>
                </a:cubicBezTo>
                <a:lnTo>
                  <a:pt x="11592569" y="6274496"/>
                </a:lnTo>
                <a:cubicBezTo>
                  <a:pt x="11587966" y="6279570"/>
                  <a:pt x="11582930" y="6284233"/>
                  <a:pt x="11577516" y="6288431"/>
                </a:cubicBezTo>
                <a:cubicBezTo>
                  <a:pt x="11568533" y="6295406"/>
                  <a:pt x="11550560" y="6305491"/>
                  <a:pt x="11550560" y="6305491"/>
                </a:cubicBezTo>
                <a:cubicBezTo>
                  <a:pt x="11550560" y="6305491"/>
                  <a:pt x="11557160" y="6308428"/>
                  <a:pt x="11576235" y="6307693"/>
                </a:cubicBezTo>
                <a:cubicBezTo>
                  <a:pt x="11595677" y="6306967"/>
                  <a:pt x="11607605" y="6305491"/>
                  <a:pt x="11607605" y="6305491"/>
                </a:cubicBezTo>
                <a:cubicBezTo>
                  <a:pt x="11607605" y="6305491"/>
                  <a:pt x="11601551" y="6429689"/>
                  <a:pt x="11594576" y="6468745"/>
                </a:cubicBezTo>
                <a:cubicBezTo>
                  <a:pt x="11587601" y="6507801"/>
                  <a:pt x="11576610" y="6539913"/>
                  <a:pt x="11571470" y="6544874"/>
                </a:cubicBezTo>
                <a:cubicBezTo>
                  <a:pt x="11566510" y="6549826"/>
                  <a:pt x="11537351" y="6556973"/>
                  <a:pt x="11508364" y="6553864"/>
                </a:cubicBezTo>
                <a:cubicBezTo>
                  <a:pt x="11479384" y="6550927"/>
                  <a:pt x="11440859" y="6537164"/>
                  <a:pt x="11417191" y="6523400"/>
                </a:cubicBezTo>
                <a:cubicBezTo>
                  <a:pt x="11399952" y="6513308"/>
                  <a:pt x="11392648" y="6505091"/>
                  <a:pt x="11388946" y="6497014"/>
                </a:cubicBezTo>
                <a:cubicBezTo>
                  <a:pt x="11384907" y="6488031"/>
                  <a:pt x="11390235" y="6483805"/>
                  <a:pt x="11390235" y="6483805"/>
                </a:cubicBezTo>
                <a:lnTo>
                  <a:pt x="11386399" y="6482157"/>
                </a:lnTo>
                <a:cubicBezTo>
                  <a:pt x="11386399" y="6482157"/>
                  <a:pt x="11383275" y="6484907"/>
                  <a:pt x="11380338" y="6490750"/>
                </a:cubicBezTo>
                <a:cubicBezTo>
                  <a:pt x="11372277" y="6506372"/>
                  <a:pt x="11370613" y="6518261"/>
                  <a:pt x="11372277" y="6530743"/>
                </a:cubicBezTo>
                <a:cubicBezTo>
                  <a:pt x="11373550" y="6540827"/>
                  <a:pt x="11396296" y="6566878"/>
                  <a:pt x="11431329" y="6577884"/>
                </a:cubicBezTo>
                <a:cubicBezTo>
                  <a:pt x="11466363" y="6588890"/>
                  <a:pt x="11493522" y="6593834"/>
                  <a:pt x="11512418" y="6589983"/>
                </a:cubicBezTo>
                <a:cubicBezTo>
                  <a:pt x="11531477" y="6585953"/>
                  <a:pt x="11594576" y="6550021"/>
                  <a:pt x="11610581" y="6527837"/>
                </a:cubicBezTo>
                <a:cubicBezTo>
                  <a:pt x="11626540" y="6505817"/>
                  <a:pt x="11636624" y="6485829"/>
                  <a:pt x="11641576" y="6464730"/>
                </a:cubicBezTo>
                <a:cubicBezTo>
                  <a:pt x="11646528" y="6443632"/>
                  <a:pt x="11659542" y="6295422"/>
                  <a:pt x="11659542" y="6295422"/>
                </a:cubicBezTo>
                <a:lnTo>
                  <a:pt x="11699528" y="6285330"/>
                </a:lnTo>
                <a:cubicBezTo>
                  <a:pt x="11699528" y="6285330"/>
                  <a:pt x="11688529" y="6331416"/>
                  <a:pt x="11684491" y="6366410"/>
                </a:cubicBezTo>
                <a:cubicBezTo>
                  <a:pt x="11680453" y="6401405"/>
                  <a:pt x="11679539" y="6443640"/>
                  <a:pt x="11679539" y="6443640"/>
                </a:cubicBezTo>
                <a:cubicBezTo>
                  <a:pt x="11679539" y="6443640"/>
                  <a:pt x="11684491" y="6438688"/>
                  <a:pt x="11702652" y="6428588"/>
                </a:cubicBezTo>
                <a:cubicBezTo>
                  <a:pt x="11723742" y="6416871"/>
                  <a:pt x="11737685" y="6411528"/>
                  <a:pt x="11737685" y="6411528"/>
                </a:cubicBezTo>
                <a:cubicBezTo>
                  <a:pt x="11737685" y="6411528"/>
                  <a:pt x="11735670" y="6393562"/>
                  <a:pt x="11738607" y="6360357"/>
                </a:cubicBezTo>
                <a:cubicBezTo>
                  <a:pt x="11741536" y="6327339"/>
                  <a:pt x="11758596" y="6254124"/>
                  <a:pt x="11758596" y="6254124"/>
                </a:cubicBezTo>
                <a:lnTo>
                  <a:pt x="11663369" y="6270098"/>
                </a:lnTo>
                <a:cubicBezTo>
                  <a:pt x="11663369" y="6270098"/>
                  <a:pt x="11672360" y="6207007"/>
                  <a:pt x="11686483" y="6179847"/>
                </a:cubicBezTo>
                <a:cubicBezTo>
                  <a:pt x="11700410" y="6152891"/>
                  <a:pt x="11703535" y="6147743"/>
                  <a:pt x="11711612" y="6139869"/>
                </a:cubicBezTo>
                <a:cubicBezTo>
                  <a:pt x="11719688" y="6131792"/>
                  <a:pt x="11729577" y="6123903"/>
                  <a:pt x="11729577" y="6123903"/>
                </a:cubicBezTo>
                <a:close/>
                <a:moveTo>
                  <a:pt x="11846988" y="6103524"/>
                </a:moveTo>
                <a:lnTo>
                  <a:pt x="11845699" y="6104813"/>
                </a:lnTo>
                <a:cubicBezTo>
                  <a:pt x="11848995" y="6108109"/>
                  <a:pt x="11850097" y="6109210"/>
                  <a:pt x="11846433" y="6113069"/>
                </a:cubicBezTo>
                <a:cubicBezTo>
                  <a:pt x="11840356" y="6119279"/>
                  <a:pt x="11834513" y="6125528"/>
                  <a:pt x="11828639" y="6131777"/>
                </a:cubicBezTo>
                <a:cubicBezTo>
                  <a:pt x="11827350" y="6133058"/>
                  <a:pt x="11824593" y="6136011"/>
                  <a:pt x="11822765" y="6136370"/>
                </a:cubicBezTo>
                <a:cubicBezTo>
                  <a:pt x="11820937" y="6136729"/>
                  <a:pt x="11817625" y="6133433"/>
                  <a:pt x="11816352" y="6132144"/>
                </a:cubicBezTo>
                <a:lnTo>
                  <a:pt x="11815977" y="6131777"/>
                </a:lnTo>
                <a:lnTo>
                  <a:pt x="11814704" y="6133058"/>
                </a:lnTo>
                <a:cubicBezTo>
                  <a:pt x="11817078" y="6135097"/>
                  <a:pt x="11819281" y="6137299"/>
                  <a:pt x="11821484" y="6139307"/>
                </a:cubicBezTo>
                <a:lnTo>
                  <a:pt x="11824609" y="6142244"/>
                </a:lnTo>
                <a:lnTo>
                  <a:pt x="11841810" y="6158712"/>
                </a:lnTo>
                <a:lnTo>
                  <a:pt x="11841778" y="6158741"/>
                </a:lnTo>
                <a:lnTo>
                  <a:pt x="11841856" y="6158757"/>
                </a:lnTo>
                <a:lnTo>
                  <a:pt x="11841810" y="6158712"/>
                </a:lnTo>
                <a:lnTo>
                  <a:pt x="11850948" y="6150493"/>
                </a:lnTo>
                <a:lnTo>
                  <a:pt x="11850026" y="6149391"/>
                </a:lnTo>
                <a:cubicBezTo>
                  <a:pt x="11847089" y="6150852"/>
                  <a:pt x="11841590" y="6153055"/>
                  <a:pt x="11838106" y="6151594"/>
                </a:cubicBezTo>
                <a:cubicBezTo>
                  <a:pt x="11836372" y="6150724"/>
                  <a:pt x="11834763" y="6149611"/>
                  <a:pt x="11833341" y="6148290"/>
                </a:cubicBezTo>
                <a:cubicBezTo>
                  <a:pt x="11832420" y="6147368"/>
                  <a:pt x="11827467" y="6142603"/>
                  <a:pt x="11827655" y="6141681"/>
                </a:cubicBezTo>
                <a:cubicBezTo>
                  <a:pt x="11827835" y="6141314"/>
                  <a:pt x="11831686" y="6137096"/>
                  <a:pt x="11832232" y="6136542"/>
                </a:cubicBezTo>
                <a:lnTo>
                  <a:pt x="11838653" y="6129762"/>
                </a:lnTo>
                <a:cubicBezTo>
                  <a:pt x="11839028" y="6129582"/>
                  <a:pt x="11840262" y="6128106"/>
                  <a:pt x="11840489" y="6128106"/>
                </a:cubicBezTo>
                <a:cubicBezTo>
                  <a:pt x="11840715" y="6128106"/>
                  <a:pt x="11841082" y="6128481"/>
                  <a:pt x="11841270" y="6128660"/>
                </a:cubicBezTo>
                <a:cubicBezTo>
                  <a:pt x="11842918" y="6130129"/>
                  <a:pt x="11847128" y="6133792"/>
                  <a:pt x="11847128" y="6135815"/>
                </a:cubicBezTo>
                <a:cubicBezTo>
                  <a:pt x="11847128" y="6137643"/>
                  <a:pt x="11845886" y="6139119"/>
                  <a:pt x="11844785" y="6140580"/>
                </a:cubicBezTo>
                <a:lnTo>
                  <a:pt x="11846066" y="6141681"/>
                </a:lnTo>
                <a:lnTo>
                  <a:pt x="11856158" y="6131230"/>
                </a:lnTo>
                <a:lnTo>
                  <a:pt x="11854869" y="6130129"/>
                </a:lnTo>
                <a:cubicBezTo>
                  <a:pt x="11852487" y="6131957"/>
                  <a:pt x="11850659" y="6133605"/>
                  <a:pt x="11847534" y="6131777"/>
                </a:cubicBezTo>
                <a:cubicBezTo>
                  <a:pt x="11845722" y="6130573"/>
                  <a:pt x="11844051" y="6129158"/>
                  <a:pt x="11842574" y="6127559"/>
                </a:cubicBezTo>
                <a:lnTo>
                  <a:pt x="11841848" y="6126825"/>
                </a:lnTo>
                <a:lnTo>
                  <a:pt x="11842574" y="6126090"/>
                </a:lnTo>
                <a:cubicBezTo>
                  <a:pt x="11845886" y="6122794"/>
                  <a:pt x="11849183" y="6119482"/>
                  <a:pt x="11852487" y="6115998"/>
                </a:cubicBezTo>
                <a:cubicBezTo>
                  <a:pt x="11853127" y="6115179"/>
                  <a:pt x="11853861" y="6114439"/>
                  <a:pt x="11854682" y="6113795"/>
                </a:cubicBezTo>
                <a:cubicBezTo>
                  <a:pt x="11855424" y="6113795"/>
                  <a:pt x="11856705" y="6115272"/>
                  <a:pt x="11857259" y="6115631"/>
                </a:cubicBezTo>
                <a:cubicBezTo>
                  <a:pt x="11863493" y="6121529"/>
                  <a:pt x="11865875" y="6124653"/>
                  <a:pt x="11863672" y="6133245"/>
                </a:cubicBezTo>
                <a:lnTo>
                  <a:pt x="11865321" y="6133980"/>
                </a:lnTo>
                <a:cubicBezTo>
                  <a:pt x="11866852" y="6130819"/>
                  <a:pt x="11868203" y="6127572"/>
                  <a:pt x="11869359" y="6124255"/>
                </a:cubicBezTo>
                <a:lnTo>
                  <a:pt x="11866055" y="6120958"/>
                </a:lnTo>
                <a:cubicBezTo>
                  <a:pt x="11862212" y="6117287"/>
                  <a:pt x="11857986" y="6114170"/>
                  <a:pt x="11854135" y="6110499"/>
                </a:cubicBezTo>
                <a:cubicBezTo>
                  <a:pt x="11851752" y="6108296"/>
                  <a:pt x="11849331" y="6105914"/>
                  <a:pt x="11846988" y="6103524"/>
                </a:cubicBezTo>
                <a:close/>
                <a:moveTo>
                  <a:pt x="11519737" y="6101532"/>
                </a:moveTo>
                <a:cubicBezTo>
                  <a:pt x="11519541" y="6102126"/>
                  <a:pt x="11519154" y="6102639"/>
                  <a:pt x="11518636" y="6102992"/>
                </a:cubicBezTo>
                <a:cubicBezTo>
                  <a:pt x="11518269" y="6103180"/>
                  <a:pt x="11518081" y="6103367"/>
                  <a:pt x="11517722" y="6103539"/>
                </a:cubicBezTo>
                <a:cubicBezTo>
                  <a:pt x="11515519" y="6104828"/>
                  <a:pt x="11513137" y="6105929"/>
                  <a:pt x="11511122" y="6107578"/>
                </a:cubicBezTo>
                <a:cubicBezTo>
                  <a:pt x="11505974" y="6112163"/>
                  <a:pt x="11504326" y="6120458"/>
                  <a:pt x="11509099" y="6125926"/>
                </a:cubicBezTo>
                <a:cubicBezTo>
                  <a:pt x="11512770" y="6130136"/>
                  <a:pt x="11517910" y="6130511"/>
                  <a:pt x="11522854" y="6129222"/>
                </a:cubicBezTo>
                <a:cubicBezTo>
                  <a:pt x="11528174" y="6127941"/>
                  <a:pt x="11535149" y="6124825"/>
                  <a:pt x="11539547" y="6129777"/>
                </a:cubicBezTo>
                <a:cubicBezTo>
                  <a:pt x="11542574" y="6133313"/>
                  <a:pt x="11542166" y="6138634"/>
                  <a:pt x="11538633" y="6141666"/>
                </a:cubicBezTo>
                <a:cubicBezTo>
                  <a:pt x="11537516" y="6142513"/>
                  <a:pt x="11536282" y="6143195"/>
                  <a:pt x="11534969" y="6143689"/>
                </a:cubicBezTo>
                <a:cubicBezTo>
                  <a:pt x="11530775" y="6144970"/>
                  <a:pt x="11526924" y="6142580"/>
                  <a:pt x="11523252" y="6140752"/>
                </a:cubicBezTo>
                <a:lnTo>
                  <a:pt x="11522151" y="6142220"/>
                </a:lnTo>
                <a:cubicBezTo>
                  <a:pt x="11524842" y="6144918"/>
                  <a:pt x="11527713" y="6147432"/>
                  <a:pt x="11530743" y="6149743"/>
                </a:cubicBezTo>
                <a:cubicBezTo>
                  <a:pt x="11533493" y="6148118"/>
                  <a:pt x="11536430" y="6146470"/>
                  <a:pt x="11538820" y="6144275"/>
                </a:cubicBezTo>
                <a:cubicBezTo>
                  <a:pt x="11539758" y="6143573"/>
                  <a:pt x="11540618" y="6142772"/>
                  <a:pt x="11541382" y="6141884"/>
                </a:cubicBezTo>
                <a:lnTo>
                  <a:pt x="11541359" y="6141892"/>
                </a:lnTo>
                <a:cubicBezTo>
                  <a:pt x="11545585" y="6137120"/>
                  <a:pt x="11547233" y="6129418"/>
                  <a:pt x="11542648" y="6124458"/>
                </a:cubicBezTo>
                <a:cubicBezTo>
                  <a:pt x="11536594" y="6117498"/>
                  <a:pt x="11529619" y="6120607"/>
                  <a:pt x="11522096" y="6122263"/>
                </a:cubicBezTo>
                <a:cubicBezTo>
                  <a:pt x="11518613" y="6122997"/>
                  <a:pt x="11514027" y="6123919"/>
                  <a:pt x="11511278" y="6120794"/>
                </a:cubicBezTo>
                <a:cubicBezTo>
                  <a:pt x="11511175" y="6120683"/>
                  <a:pt x="11511076" y="6120569"/>
                  <a:pt x="11510979" y="6120452"/>
                </a:cubicBezTo>
                <a:cubicBezTo>
                  <a:pt x="11508371" y="6117274"/>
                  <a:pt x="11508834" y="6112584"/>
                  <a:pt x="11512012" y="6109976"/>
                </a:cubicBezTo>
                <a:cubicBezTo>
                  <a:pt x="11516410" y="6106125"/>
                  <a:pt x="11522096" y="6107773"/>
                  <a:pt x="11526682" y="6110155"/>
                </a:cubicBezTo>
                <a:lnTo>
                  <a:pt x="11527783" y="6108687"/>
                </a:lnTo>
                <a:lnTo>
                  <a:pt x="11522495" y="6103914"/>
                </a:lnTo>
                <a:cubicBezTo>
                  <a:pt x="11521672" y="6103015"/>
                  <a:pt x="11520747" y="6102215"/>
                  <a:pt x="11519737" y="6101532"/>
                </a:cubicBezTo>
                <a:close/>
                <a:moveTo>
                  <a:pt x="11576072" y="6067389"/>
                </a:moveTo>
                <a:lnTo>
                  <a:pt x="11558645" y="6075981"/>
                </a:lnTo>
                <a:lnTo>
                  <a:pt x="11559559" y="6077645"/>
                </a:lnTo>
                <a:cubicBezTo>
                  <a:pt x="11563410" y="6076168"/>
                  <a:pt x="11565058" y="6074520"/>
                  <a:pt x="11567448" y="6079293"/>
                </a:cubicBezTo>
                <a:cubicBezTo>
                  <a:pt x="11567995" y="6080574"/>
                  <a:pt x="11568549" y="6081855"/>
                  <a:pt x="11569096" y="6082956"/>
                </a:cubicBezTo>
                <a:cubicBezTo>
                  <a:pt x="11572400" y="6089744"/>
                  <a:pt x="11575705" y="6096720"/>
                  <a:pt x="11579009" y="6103500"/>
                </a:cubicBezTo>
                <a:cubicBezTo>
                  <a:pt x="11581758" y="6109007"/>
                  <a:pt x="11583055" y="6109929"/>
                  <a:pt x="11576806" y="6113225"/>
                </a:cubicBezTo>
                <a:lnTo>
                  <a:pt x="11577720" y="6114881"/>
                </a:lnTo>
                <a:lnTo>
                  <a:pt x="11595147" y="6106289"/>
                </a:lnTo>
                <a:lnTo>
                  <a:pt x="11594233" y="6104633"/>
                </a:lnTo>
                <a:cubicBezTo>
                  <a:pt x="11587789" y="6107210"/>
                  <a:pt x="11587789" y="6106468"/>
                  <a:pt x="11584859" y="6100602"/>
                </a:cubicBezTo>
                <a:cubicBezTo>
                  <a:pt x="11581930" y="6094556"/>
                  <a:pt x="11578806" y="6088682"/>
                  <a:pt x="11575869" y="6082636"/>
                </a:cubicBezTo>
                <a:cubicBezTo>
                  <a:pt x="11575142" y="6081160"/>
                  <a:pt x="11571830" y="6074926"/>
                  <a:pt x="11572018" y="6073645"/>
                </a:cubicBezTo>
                <a:lnTo>
                  <a:pt x="11572033" y="6073622"/>
                </a:lnTo>
                <a:cubicBezTo>
                  <a:pt x="11572221" y="6071599"/>
                  <a:pt x="11575337" y="6070310"/>
                  <a:pt x="11576986" y="6069037"/>
                </a:cubicBezTo>
                <a:close/>
                <a:moveTo>
                  <a:pt x="11780968" y="6064288"/>
                </a:moveTo>
                <a:lnTo>
                  <a:pt x="11780226" y="6065936"/>
                </a:lnTo>
                <a:cubicBezTo>
                  <a:pt x="11781515" y="6066850"/>
                  <a:pt x="11784077" y="6067951"/>
                  <a:pt x="11784444" y="6069615"/>
                </a:cubicBezTo>
                <a:cubicBezTo>
                  <a:pt x="11784772" y="6070888"/>
                  <a:pt x="11782975" y="6074013"/>
                  <a:pt x="11782429" y="6075301"/>
                </a:cubicBezTo>
                <a:lnTo>
                  <a:pt x="11771087" y="6098587"/>
                </a:lnTo>
                <a:cubicBezTo>
                  <a:pt x="11768337" y="6104273"/>
                  <a:pt x="11767416" y="6103359"/>
                  <a:pt x="11762276" y="6101524"/>
                </a:cubicBezTo>
                <a:lnTo>
                  <a:pt x="11761362" y="6103172"/>
                </a:lnTo>
                <a:cubicBezTo>
                  <a:pt x="11763385" y="6104094"/>
                  <a:pt x="11765400" y="6105008"/>
                  <a:pt x="11767236" y="6105929"/>
                </a:cubicBezTo>
                <a:cubicBezTo>
                  <a:pt x="11771274" y="6107757"/>
                  <a:pt x="11775125" y="6109780"/>
                  <a:pt x="11779156" y="6111796"/>
                </a:cubicBezTo>
                <a:lnTo>
                  <a:pt x="11780077" y="6110147"/>
                </a:lnTo>
                <a:cubicBezTo>
                  <a:pt x="11778609" y="6109413"/>
                  <a:pt x="11775672" y="6107757"/>
                  <a:pt x="11775313" y="6105929"/>
                </a:cubicBezTo>
                <a:cubicBezTo>
                  <a:pt x="11775125" y="6105008"/>
                  <a:pt x="11775672" y="6103906"/>
                  <a:pt x="11776039" y="6102992"/>
                </a:cubicBezTo>
                <a:lnTo>
                  <a:pt x="11781507" y="6091986"/>
                </a:lnTo>
                <a:cubicBezTo>
                  <a:pt x="11783522" y="6087760"/>
                  <a:pt x="11785538" y="6083550"/>
                  <a:pt x="11787561" y="6079324"/>
                </a:cubicBezTo>
                <a:cubicBezTo>
                  <a:pt x="11788467" y="6077676"/>
                  <a:pt x="11790498" y="6073091"/>
                  <a:pt x="11791591" y="6071810"/>
                </a:cubicBezTo>
                <a:cubicBezTo>
                  <a:pt x="11792505" y="6072177"/>
                  <a:pt x="11793427" y="6072536"/>
                  <a:pt x="11794341" y="6072911"/>
                </a:cubicBezTo>
                <a:cubicBezTo>
                  <a:pt x="11796184" y="6073825"/>
                  <a:pt x="11798567" y="6075473"/>
                  <a:pt x="11799668" y="6077309"/>
                </a:cubicBezTo>
                <a:cubicBezTo>
                  <a:pt x="11801496" y="6080426"/>
                  <a:pt x="11801316" y="6084636"/>
                  <a:pt x="11799848" y="6087760"/>
                </a:cubicBezTo>
                <a:cubicBezTo>
                  <a:pt x="11798192" y="6091252"/>
                  <a:pt x="11793982" y="6094923"/>
                  <a:pt x="11789943" y="6094377"/>
                </a:cubicBezTo>
                <a:cubicBezTo>
                  <a:pt x="11788935" y="6094180"/>
                  <a:pt x="11787943" y="6093868"/>
                  <a:pt x="11787006" y="6093447"/>
                </a:cubicBezTo>
                <a:lnTo>
                  <a:pt x="11784256" y="6091799"/>
                </a:lnTo>
                <a:lnTo>
                  <a:pt x="11783522" y="6093088"/>
                </a:lnTo>
                <a:cubicBezTo>
                  <a:pt x="11784983" y="6094116"/>
                  <a:pt x="11786514" y="6095035"/>
                  <a:pt x="11788107" y="6095837"/>
                </a:cubicBezTo>
                <a:lnTo>
                  <a:pt x="11788115" y="6095798"/>
                </a:lnTo>
                <a:cubicBezTo>
                  <a:pt x="11794169" y="6098766"/>
                  <a:pt x="11802605" y="6096751"/>
                  <a:pt x="11805542" y="6090330"/>
                </a:cubicBezTo>
                <a:cubicBezTo>
                  <a:pt x="11809213" y="6082816"/>
                  <a:pt x="11804987" y="6075848"/>
                  <a:pt x="11798028" y="6072364"/>
                </a:cubicBezTo>
                <a:cubicBezTo>
                  <a:pt x="11797653" y="6072364"/>
                  <a:pt x="11797465" y="6072177"/>
                  <a:pt x="11797106" y="6071990"/>
                </a:cubicBezTo>
                <a:cubicBezTo>
                  <a:pt x="11793435" y="6070341"/>
                  <a:pt x="11789576" y="6068693"/>
                  <a:pt x="11785912" y="6066850"/>
                </a:cubicBezTo>
                <a:cubicBezTo>
                  <a:pt x="11784264" y="6066123"/>
                  <a:pt x="11782616" y="6065202"/>
                  <a:pt x="11780968" y="6064288"/>
                </a:cubicBezTo>
                <a:close/>
                <a:moveTo>
                  <a:pt x="11725711" y="6047962"/>
                </a:moveTo>
                <a:cubicBezTo>
                  <a:pt x="11718900" y="6046861"/>
                  <a:pt x="11711409" y="6050899"/>
                  <a:pt x="11710307" y="6058054"/>
                </a:cubicBezTo>
                <a:cubicBezTo>
                  <a:pt x="11709409" y="6063374"/>
                  <a:pt x="11712518" y="6067584"/>
                  <a:pt x="11716556" y="6070709"/>
                </a:cubicBezTo>
                <a:cubicBezTo>
                  <a:pt x="11720954" y="6073825"/>
                  <a:pt x="11727742" y="6077309"/>
                  <a:pt x="11726641" y="6083910"/>
                </a:cubicBezTo>
                <a:cubicBezTo>
                  <a:pt x="11725727" y="6088483"/>
                  <a:pt x="11721337" y="6091495"/>
                  <a:pt x="11716744" y="6090697"/>
                </a:cubicBezTo>
                <a:cubicBezTo>
                  <a:pt x="11715400" y="6090310"/>
                  <a:pt x="11714104" y="6089756"/>
                  <a:pt x="11712893" y="6089049"/>
                </a:cubicBezTo>
                <a:cubicBezTo>
                  <a:pt x="11709222" y="6086815"/>
                  <a:pt x="11708667" y="6082082"/>
                  <a:pt x="11707753" y="6078223"/>
                </a:cubicBezTo>
                <a:lnTo>
                  <a:pt x="11705918" y="6078223"/>
                </a:lnTo>
                <a:cubicBezTo>
                  <a:pt x="11705730" y="6082082"/>
                  <a:pt x="11705550" y="6085933"/>
                  <a:pt x="11705730" y="6089784"/>
                </a:cubicBezTo>
                <a:cubicBezTo>
                  <a:pt x="11708769" y="6090979"/>
                  <a:pt x="11711901" y="6091900"/>
                  <a:pt x="11715104" y="6092533"/>
                </a:cubicBezTo>
                <a:lnTo>
                  <a:pt x="11718587" y="6092908"/>
                </a:lnTo>
                <a:lnTo>
                  <a:pt x="11718564" y="6092924"/>
                </a:lnTo>
                <a:lnTo>
                  <a:pt x="11718587" y="6092908"/>
                </a:lnTo>
                <a:lnTo>
                  <a:pt x="11718587" y="6092908"/>
                </a:lnTo>
                <a:lnTo>
                  <a:pt x="11732866" y="6083011"/>
                </a:lnTo>
                <a:cubicBezTo>
                  <a:pt x="11734335" y="6074028"/>
                  <a:pt x="11727555" y="6070545"/>
                  <a:pt x="11721493" y="6065772"/>
                </a:cubicBezTo>
                <a:cubicBezTo>
                  <a:pt x="11718744" y="6063569"/>
                  <a:pt x="11715080" y="6060632"/>
                  <a:pt x="11715807" y="6056601"/>
                </a:cubicBezTo>
                <a:cubicBezTo>
                  <a:pt x="11715822" y="6056477"/>
                  <a:pt x="11715846" y="6056353"/>
                  <a:pt x="11715869" y="6056230"/>
                </a:cubicBezTo>
                <a:cubicBezTo>
                  <a:pt x="11716666" y="6052191"/>
                  <a:pt x="11720579" y="6049560"/>
                  <a:pt x="11724618" y="6050352"/>
                </a:cubicBezTo>
                <a:cubicBezTo>
                  <a:pt x="11730484" y="6051454"/>
                  <a:pt x="11732687" y="6056766"/>
                  <a:pt x="11733788" y="6061905"/>
                </a:cubicBezTo>
                <a:lnTo>
                  <a:pt x="11735616" y="6061718"/>
                </a:lnTo>
                <a:lnTo>
                  <a:pt x="11735991" y="6054563"/>
                </a:lnTo>
                <a:cubicBezTo>
                  <a:pt x="11736077" y="6053343"/>
                  <a:pt x="11736077" y="6052119"/>
                  <a:pt x="11735991" y="6050899"/>
                </a:cubicBezTo>
                <a:cubicBezTo>
                  <a:pt x="11735381" y="6050990"/>
                  <a:pt x="11734764" y="6050990"/>
                  <a:pt x="11734155" y="6050899"/>
                </a:cubicBezTo>
                <a:cubicBezTo>
                  <a:pt x="11733780" y="6050803"/>
                  <a:pt x="11733413" y="6050681"/>
                  <a:pt x="11733054" y="6050532"/>
                </a:cubicBezTo>
                <a:cubicBezTo>
                  <a:pt x="11730663" y="6049618"/>
                  <a:pt x="11728281" y="6048329"/>
                  <a:pt x="11725711" y="6047962"/>
                </a:cubicBezTo>
                <a:close/>
                <a:moveTo>
                  <a:pt x="11668338" y="6044049"/>
                </a:moveTo>
                <a:lnTo>
                  <a:pt x="11650372" y="6046798"/>
                </a:lnTo>
                <a:lnTo>
                  <a:pt x="11650552" y="6048634"/>
                </a:lnTo>
                <a:cubicBezTo>
                  <a:pt x="11658996" y="6047900"/>
                  <a:pt x="11659168" y="6050837"/>
                  <a:pt x="11660277" y="6058359"/>
                </a:cubicBezTo>
                <a:lnTo>
                  <a:pt x="11663401" y="6077981"/>
                </a:lnTo>
                <a:cubicBezTo>
                  <a:pt x="11656426" y="6072669"/>
                  <a:pt x="11649466" y="6067123"/>
                  <a:pt x="11642491" y="6061655"/>
                </a:cubicBezTo>
                <a:cubicBezTo>
                  <a:pt x="11638819" y="6058937"/>
                  <a:pt x="11635328" y="6056000"/>
                  <a:pt x="11631852" y="6053063"/>
                </a:cubicBezTo>
                <a:cubicBezTo>
                  <a:pt x="11630847" y="6052306"/>
                  <a:pt x="11629923" y="6051447"/>
                  <a:pt x="11629094" y="6050501"/>
                </a:cubicBezTo>
                <a:lnTo>
                  <a:pt x="11616995" y="6052329"/>
                </a:lnTo>
                <a:lnTo>
                  <a:pt x="11617174" y="6054164"/>
                </a:lnTo>
                <a:cubicBezTo>
                  <a:pt x="11622642" y="6053805"/>
                  <a:pt x="11624853" y="6054719"/>
                  <a:pt x="11625767" y="6060585"/>
                </a:cubicBezTo>
                <a:cubicBezTo>
                  <a:pt x="11626868" y="6067373"/>
                  <a:pt x="11627423" y="6074348"/>
                  <a:pt x="11628345" y="6081316"/>
                </a:cubicBezTo>
                <a:cubicBezTo>
                  <a:pt x="11628524" y="6083331"/>
                  <a:pt x="11629618" y="6088651"/>
                  <a:pt x="11628704" y="6090486"/>
                </a:cubicBezTo>
                <a:cubicBezTo>
                  <a:pt x="11627790" y="6092322"/>
                  <a:pt x="11624853" y="6092689"/>
                  <a:pt x="11623017" y="6093236"/>
                </a:cubicBezTo>
                <a:lnTo>
                  <a:pt x="11623384" y="6095072"/>
                </a:lnTo>
                <a:lnTo>
                  <a:pt x="11640991" y="6092322"/>
                </a:lnTo>
                <a:lnTo>
                  <a:pt x="11640632" y="6090486"/>
                </a:lnTo>
                <a:cubicBezTo>
                  <a:pt x="11638429" y="6090486"/>
                  <a:pt x="11634758" y="6090861"/>
                  <a:pt x="11633297" y="6089018"/>
                </a:cubicBezTo>
                <a:cubicBezTo>
                  <a:pt x="11632195" y="6087370"/>
                  <a:pt x="11631453" y="6082597"/>
                  <a:pt x="11631094" y="6080582"/>
                </a:cubicBezTo>
                <a:cubicBezTo>
                  <a:pt x="11629993" y="6073427"/>
                  <a:pt x="11628891" y="6066459"/>
                  <a:pt x="11627790" y="6059304"/>
                </a:cubicBezTo>
                <a:lnTo>
                  <a:pt x="11627610" y="6058570"/>
                </a:lnTo>
                <a:cubicBezTo>
                  <a:pt x="11634211" y="6063702"/>
                  <a:pt x="11640819" y="6069029"/>
                  <a:pt x="11647420" y="6074348"/>
                </a:cubicBezTo>
                <a:cubicBezTo>
                  <a:pt x="11650716" y="6076911"/>
                  <a:pt x="11654028" y="6079660"/>
                  <a:pt x="11657324" y="6082238"/>
                </a:cubicBezTo>
                <a:cubicBezTo>
                  <a:pt x="11659152" y="6083886"/>
                  <a:pt x="11661175" y="6085534"/>
                  <a:pt x="11663011" y="6087182"/>
                </a:cubicBezTo>
                <a:cubicBezTo>
                  <a:pt x="11663839" y="6087956"/>
                  <a:pt x="11664578" y="6088821"/>
                  <a:pt x="11665213" y="6089760"/>
                </a:cubicBezTo>
                <a:lnTo>
                  <a:pt x="11667229" y="6088838"/>
                </a:lnTo>
                <a:cubicBezTo>
                  <a:pt x="11666550" y="6086371"/>
                  <a:pt x="11666059" y="6083857"/>
                  <a:pt x="11665760" y="6081316"/>
                </a:cubicBezTo>
                <a:cubicBezTo>
                  <a:pt x="11664471" y="6073614"/>
                  <a:pt x="11663558" y="6065912"/>
                  <a:pt x="11662636" y="6058203"/>
                </a:cubicBezTo>
                <a:cubicBezTo>
                  <a:pt x="11662456" y="6056586"/>
                  <a:pt x="11661534" y="6051079"/>
                  <a:pt x="11662269" y="6049610"/>
                </a:cubicBezTo>
                <a:lnTo>
                  <a:pt x="11662269" y="6049548"/>
                </a:lnTo>
                <a:cubicBezTo>
                  <a:pt x="11663386" y="6047158"/>
                  <a:pt x="11665588" y="6046431"/>
                  <a:pt x="11668518" y="6045697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tIns="86400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Plats för bild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8FA76D6F-8DD6-4049-AF56-C61342288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7598"/>
            <a:ext cx="12192000" cy="2222825"/>
          </a:xfrm>
          <a:solidFill>
            <a:schemeClr val="tx1">
              <a:alpha val="30000"/>
            </a:schemeClr>
          </a:solidFill>
        </p:spPr>
        <p:txBody>
          <a:bodyPr wrap="square" lIns="360000" tIns="360000" rIns="360000" bIns="360000" anchor="ctr">
            <a:sp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913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3ACE2241-7D28-4D85-80F3-1E6D7C882A35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372272" y="6044301"/>
            <a:ext cx="571000" cy="547567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42DA6F6-7F69-4C14-8718-76049F49B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21645"/>
            <a:ext cx="10074275" cy="45581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82AA2B7-6450-44B1-B867-6D98F7ACF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1376363"/>
            <a:ext cx="10074275" cy="4800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637EB9-D26B-4E90-9B7D-579980676B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8" y="6290177"/>
            <a:ext cx="693019" cy="21479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79CFDBF-FBAB-4A50-A2AA-59ADF75ED8B3}" type="datetimeFigureOut">
              <a:rPr lang="sv-SE" smtClean="0"/>
              <a:pPr>
                <a:defRPr/>
              </a:pPr>
              <a:t>2025-10-28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1494ED-8B03-4F76-9FF5-A71CD17A8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5688" y="6506678"/>
            <a:ext cx="8945028" cy="21479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A705CAC-F642-475E-82F8-EF74833EC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8728" y="6504974"/>
            <a:ext cx="436228" cy="21650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AB1A478-C845-4073-B153-36E21EB817F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909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3" r:id="rId2"/>
    <p:sldLayoutId id="2147483674" r:id="rId3"/>
    <p:sldLayoutId id="2147483675" r:id="rId4"/>
    <p:sldLayoutId id="2147483688" r:id="rId5"/>
    <p:sldLayoutId id="2147483681" r:id="rId6"/>
    <p:sldLayoutId id="2147483692" r:id="rId7"/>
    <p:sldLayoutId id="2147483680" r:id="rId8"/>
    <p:sldLayoutId id="2147483683" r:id="rId9"/>
    <p:sldLayoutId id="2147483694" r:id="rId10"/>
    <p:sldLayoutId id="2147483685" r:id="rId11"/>
    <p:sldLayoutId id="2147483686" r:id="rId12"/>
    <p:sldLayoutId id="2147483695" r:id="rId13"/>
    <p:sldLayoutId id="2147483687" r:id="rId14"/>
    <p:sldLayoutId id="2147483676" r:id="rId15"/>
    <p:sldLayoutId id="2147483677" r:id="rId16"/>
    <p:sldLayoutId id="2147483693" r:id="rId17"/>
    <p:sldLayoutId id="2147483689" r:id="rId18"/>
    <p:sldLayoutId id="2147483691" r:id="rId19"/>
    <p:sldLayoutId id="2147483690" r:id="rId20"/>
    <p:sldLayoutId id="2147483665" r:id="rId21"/>
    <p:sldLayoutId id="2147483666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89" r:id="rId30"/>
    <p:sldLayoutId id="2147483790" r:id="rId31"/>
    <p:sldLayoutId id="2147483791" r:id="rId32"/>
    <p:sldLayoutId id="2147483793" r:id="rId33"/>
    <p:sldLayoutId id="2147483794" r:id="rId34"/>
    <p:sldLayoutId id="2147483795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Tx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8415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Tx/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2313" indent="-1825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Tx/>
        <a:buFont typeface="Arial" panose="020B0604020202020204" pitchFamily="34" charset="0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3038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Tx/>
        <a:buFont typeface="Arial" panose="020B06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5">
          <p15:clr>
            <a:srgbClr val="A4A3A4"/>
          </p15:clr>
        </p15:guide>
        <p15:guide id="2" pos="7011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867">
          <p15:clr>
            <a:srgbClr val="A4A3A4"/>
          </p15:clr>
        </p15:guide>
        <p15:guide id="5" orient="horz" pos="327">
          <p15:clr>
            <a:srgbClr val="A4A3A4"/>
          </p15:clr>
        </p15:guide>
        <p15:guide id="6" orient="horz" pos="3893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kob.knejp@fi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C0BC7A-B7AF-44F8-A4E5-AA150767E1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21357" y="5678336"/>
            <a:ext cx="3720664" cy="830538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Jakob Knejp,</a:t>
            </a:r>
            <a:br>
              <a:rPr lang="sv-SE" dirty="0"/>
            </a:br>
            <a:r>
              <a:rPr lang="sv-SE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jakob.knejp@fi.se</a:t>
            </a:r>
            <a:br>
              <a:rPr lang="sv-SE" dirty="0"/>
            </a:br>
            <a:r>
              <a:rPr lang="sv-SE" dirty="0"/>
              <a:t>Finansinspektionen</a:t>
            </a:r>
            <a:br>
              <a:rPr lang="sv-SE" dirty="0"/>
            </a:br>
            <a:r>
              <a:rPr lang="sv-SE" dirty="0"/>
              <a:t>6 November 2025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03470D6-5403-4A17-9CB9-5424F716D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008" y="1078189"/>
            <a:ext cx="7843956" cy="2675873"/>
          </a:xfrm>
        </p:spPr>
        <p:txBody>
          <a:bodyPr/>
          <a:lstStyle/>
          <a:p>
            <a:r>
              <a:rPr lang="en-US" sz="4000" dirty="0"/>
              <a:t>AI in Banking Supervision: Experiences from Swedish FSA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495252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1A8CA-0A5F-4E94-BFAF-CCFDF6F37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447756"/>
            <a:ext cx="10074275" cy="697554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z="2400" dirty="0"/>
              <a:t>Artificial Intelligence in Financial Supervision – Experiences from Swedish FSA (SFSA)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19B95-480C-03C5-8E44-555041209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688" y="1741488"/>
            <a:ext cx="4841875" cy="4275261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dirty="0"/>
              <a:t>Supervisory authority for banks, insurers and payment institutions</a:t>
            </a:r>
          </a:p>
          <a:p>
            <a:r>
              <a:rPr lang="en-US" dirty="0"/>
              <a:t>Sweden preparing for the EU AI Act</a:t>
            </a:r>
          </a:p>
          <a:p>
            <a:r>
              <a:rPr lang="en-US" dirty="0"/>
              <a:t>SFSA expected to be designated as Market Surveillance Authority for financial-sector high-risk AI</a:t>
            </a:r>
            <a:endParaRPr lang="sv-S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CA2686-757F-2987-2F54-CB2DC8FC4351}"/>
              </a:ext>
            </a:extLst>
          </p:cNvPr>
          <p:cNvSpPr txBox="1"/>
          <p:nvPr/>
        </p:nvSpPr>
        <p:spPr>
          <a:xfrm>
            <a:off x="1055688" y="6398345"/>
            <a:ext cx="4841875" cy="276999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sv-SE" sz="1200" kern="1200">
                <a:latin typeface="+mn-lt"/>
                <a:ea typeface="+mn-ea"/>
                <a:cs typeface="+mn-cs"/>
              </a:rPr>
              <a:t>Selection: All companies</a:t>
            </a:r>
          </a:p>
        </p:txBody>
      </p:sp>
      <p:pic>
        <p:nvPicPr>
          <p:cNvPr id="15" name="Platshållare för bild 14">
            <a:extLst>
              <a:ext uri="{FF2B5EF4-FFF2-40B4-BE49-F238E27FC236}">
                <a16:creationId xmlns:a16="http://schemas.microsoft.com/office/drawing/2014/main" id="{A023492B-90EF-E409-052E-91B1BE861882}"/>
              </a:ext>
            </a:extLst>
          </p:cNvPr>
          <p:cNvPicPr>
            <a:picLocks noGrp="1" noChangeAspect="1"/>
          </p:cNvPicPr>
          <p:nvPr>
            <p:ph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1" r="14863" b="-1"/>
          <a:stretch>
            <a:fillRect/>
          </a:stretch>
        </p:blipFill>
        <p:spPr>
          <a:xfrm>
            <a:off x="6294439" y="1741488"/>
            <a:ext cx="4841875" cy="4275261"/>
          </a:xfrm>
          <a:noFill/>
        </p:spPr>
      </p:pic>
    </p:spTree>
    <p:extLst>
      <p:ext uri="{BB962C8B-B14F-4D97-AF65-F5344CB8AC3E}">
        <p14:creationId xmlns:p14="http://schemas.microsoft.com/office/powerpoint/2010/main" val="327503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546C7-9C5C-CCA5-3899-E219CD72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21645"/>
            <a:ext cx="10074275" cy="455817"/>
          </a:xfrm>
        </p:spPr>
        <p:txBody>
          <a:bodyPr anchor="t">
            <a:normAutofit/>
          </a:bodyPr>
          <a:lstStyle/>
          <a:p>
            <a:r>
              <a:rPr lang="en-US" sz="2500"/>
              <a:t>SFSA’s national AI survey – overview (Autumn 2024)</a:t>
            </a:r>
            <a:endParaRPr lang="sv-SE" sz="2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E46FD-ECA2-D6B0-31DB-01BBA4F5EEB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055688" y="1376363"/>
            <a:ext cx="4841875" cy="4803775"/>
          </a:xfrm>
        </p:spPr>
        <p:txBody>
          <a:bodyPr>
            <a:norm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2400" dirty="0"/>
              <a:t>Over 200 supervised institutions responded across banking, insurance and payments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2400" dirty="0"/>
              <a:t>Aim: to map AI use cases, maturity levels and readiness for the AI Act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2400" dirty="0"/>
              <a:t>Covered both institutional AI systems and public AI tools used by employees</a:t>
            </a:r>
            <a:endParaRPr lang="sv-SE" sz="2400" dirty="0"/>
          </a:p>
        </p:txBody>
      </p:sp>
      <p:pic>
        <p:nvPicPr>
          <p:cNvPr id="13" name="Picture Placeholder 5" descr="A blue sign on a building&#10;&#10;Description automatically generated">
            <a:extLst>
              <a:ext uri="{FF2B5EF4-FFF2-40B4-BE49-F238E27FC236}">
                <a16:creationId xmlns:a16="http://schemas.microsoft.com/office/drawing/2014/main" id="{326F7CE9-0A89-E2C7-4D28-9558BD0AA65B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r="25002"/>
          <a:stretch>
            <a:fillRect/>
          </a:stretch>
        </p:blipFill>
        <p:spPr>
          <a:xfrm>
            <a:off x="6667855" y="1458722"/>
            <a:ext cx="4123614" cy="4639056"/>
          </a:xfrm>
        </p:spPr>
      </p:pic>
    </p:spTree>
    <p:extLst>
      <p:ext uri="{BB962C8B-B14F-4D97-AF65-F5344CB8AC3E}">
        <p14:creationId xmlns:p14="http://schemas.microsoft.com/office/powerpoint/2010/main" val="356092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49666-7E4E-E2C1-C1AF-9256B6250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269577"/>
            <a:ext cx="10074275" cy="850760"/>
          </a:xfrm>
        </p:spPr>
        <p:txBody>
          <a:bodyPr/>
          <a:lstStyle/>
          <a:p>
            <a:r>
              <a:rPr lang="en-US" sz="2800" dirty="0"/>
              <a:t>Key results – AI adoption in the Swedish financial sector (Autumn 2024)</a:t>
            </a:r>
            <a:endParaRPr lang="sv-SE" sz="28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B931151-0A9E-6FAF-14D1-884EDDDF6676}"/>
              </a:ext>
            </a:extLst>
          </p:cNvPr>
          <p:cNvGraphicFramePr>
            <a:graphicFrameLocks/>
          </p:cNvGraphicFramePr>
          <p:nvPr/>
        </p:nvGraphicFramePr>
        <p:xfrm>
          <a:off x="6092825" y="1409383"/>
          <a:ext cx="5730910" cy="5448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639DF07-2B36-F358-60B8-5E02EAA1C95C}"/>
              </a:ext>
            </a:extLst>
          </p:cNvPr>
          <p:cNvSpPr txBox="1"/>
          <p:nvPr/>
        </p:nvSpPr>
        <p:spPr>
          <a:xfrm>
            <a:off x="1055687" y="6461869"/>
            <a:ext cx="5136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 err="1"/>
              <a:t>Selection</a:t>
            </a:r>
            <a:r>
              <a:rPr lang="sv-SE" sz="1050" dirty="0"/>
              <a:t>: All </a:t>
            </a:r>
            <a:r>
              <a:rPr lang="sv-SE" sz="1050" dirty="0" err="1"/>
              <a:t>companies</a:t>
            </a:r>
            <a:endParaRPr lang="sv-SE" sz="1050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F40CA9F5-5096-3361-C1F1-313C3EDEEF47}"/>
              </a:ext>
            </a:extLst>
          </p:cNvPr>
          <p:cNvGrpSpPr/>
          <p:nvPr/>
        </p:nvGrpSpPr>
        <p:grpSpPr>
          <a:xfrm>
            <a:off x="872067" y="1617594"/>
            <a:ext cx="10524065" cy="4696415"/>
            <a:chOff x="872067" y="1617594"/>
            <a:chExt cx="10524065" cy="4696415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D86CFC96-5197-2EAA-7990-9EAE534A017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10935324"/>
                </p:ext>
              </p:extLst>
            </p:nvPr>
          </p:nvGraphicFramePr>
          <p:xfrm>
            <a:off x="3043237" y="1617594"/>
            <a:ext cx="6099175" cy="44123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E3ED1A72-9BAE-E5A4-5AD2-6EFDE3BF05B9}"/>
                </a:ext>
              </a:extLst>
            </p:cNvPr>
            <p:cNvSpPr txBox="1"/>
            <p:nvPr/>
          </p:nvSpPr>
          <p:spPr>
            <a:xfrm>
              <a:off x="7009567" y="1664328"/>
              <a:ext cx="4386565" cy="70788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sv-SE" sz="2000" b="1" dirty="0"/>
                <a:t>22%</a:t>
              </a:r>
              <a:r>
                <a:rPr lang="sv-SE" sz="2000" dirty="0"/>
                <a:t> - </a:t>
              </a:r>
              <a:r>
                <a:rPr lang="sv-SE" sz="2000" b="1" dirty="0"/>
                <a:t>A</a:t>
              </a:r>
              <a:r>
                <a:rPr lang="sv-SE" sz="2000" dirty="0"/>
                <a:t>: </a:t>
              </a:r>
              <a:r>
                <a:rPr lang="en-GB" sz="2000" dirty="0"/>
                <a:t>Concrete use cases of AI in production or under development</a:t>
              </a: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EF1682EA-6C23-4666-66C8-CB46F95192A7}"/>
                </a:ext>
              </a:extLst>
            </p:cNvPr>
            <p:cNvSpPr txBox="1"/>
            <p:nvPr/>
          </p:nvSpPr>
          <p:spPr>
            <a:xfrm>
              <a:off x="4374311" y="5606123"/>
              <a:ext cx="4694280" cy="70788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sv-SE" sz="2000" b="1" dirty="0"/>
                <a:t>46%</a:t>
              </a:r>
              <a:r>
                <a:rPr lang="sv-SE" sz="2000" dirty="0"/>
                <a:t> - </a:t>
              </a:r>
              <a:r>
                <a:rPr lang="sv-SE" sz="2000" b="1" dirty="0"/>
                <a:t>B</a:t>
              </a:r>
              <a:r>
                <a:rPr lang="sv-SE" sz="2000" dirty="0"/>
                <a:t>: </a:t>
              </a:r>
              <a:r>
                <a:rPr lang="en-GB" sz="2000" dirty="0"/>
                <a:t>Experimentation/pilots (ongoing or planned within 12 months)</a:t>
              </a: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FA1A2862-830B-5159-C9BA-A842A3E95B86}"/>
                </a:ext>
              </a:extLst>
            </p:cNvPr>
            <p:cNvSpPr txBox="1"/>
            <p:nvPr/>
          </p:nvSpPr>
          <p:spPr>
            <a:xfrm>
              <a:off x="872067" y="2020286"/>
              <a:ext cx="4149951" cy="70788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sv-SE" sz="2000" b="1" dirty="0"/>
                <a:t>32%</a:t>
              </a:r>
              <a:r>
                <a:rPr lang="sv-SE" sz="2000" dirty="0"/>
                <a:t> - </a:t>
              </a:r>
              <a:r>
                <a:rPr lang="sv-SE" sz="2000" b="1" dirty="0"/>
                <a:t>C</a:t>
              </a:r>
              <a:r>
                <a:rPr lang="sv-SE" sz="2000" dirty="0"/>
                <a:t>: </a:t>
              </a:r>
              <a:r>
                <a:rPr lang="en-GB" sz="2000" dirty="0"/>
                <a:t>No current or planned AI usage within the next 12 months</a:t>
              </a:r>
              <a:endParaRPr lang="sv-SE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16489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5B7A7-A196-59A1-6BA4-80AB27EDF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D02F07-7A58-B674-2D1E-CBBDAEC2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210313"/>
            <a:ext cx="10074275" cy="767150"/>
          </a:xfrm>
        </p:spPr>
        <p:txBody>
          <a:bodyPr/>
          <a:lstStyle/>
          <a:p>
            <a:r>
              <a:rPr lang="en-US" sz="2800" dirty="0"/>
              <a:t>From mapping to supervision – FI’s bilateral AI dialogues in 2025</a:t>
            </a:r>
            <a:endParaRPr lang="en-GB" sz="2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FA849E-C9FA-282C-9543-A1C417225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2024 AI survey gave FI the first full picture of AI adoption in the financial sector</a:t>
            </a:r>
            <a:endParaRPr lang="en-GB" dirty="0"/>
          </a:p>
          <a:p>
            <a:r>
              <a:rPr lang="en-US" dirty="0"/>
              <a:t>It revealed strong interest but limited preparedness — especially regarding documentation, model risk classification and human oversight under the AI Act</a:t>
            </a:r>
            <a:endParaRPr lang="en-GB" dirty="0"/>
          </a:p>
          <a:p>
            <a:r>
              <a:rPr lang="en-US" dirty="0"/>
              <a:t>To go deeper, FI launched bilateral AI dialogues in 2025 with selected banks and credit institutions</a:t>
            </a:r>
            <a:r>
              <a:rPr lang="en-GB" dirty="0"/>
              <a:t>. </a:t>
            </a:r>
          </a:p>
          <a:p>
            <a:r>
              <a:rPr lang="en-US" dirty="0"/>
              <a:t>Objective: understand how banks use AI in practice and how they interpret the AI Act, particularly Article 6(3) on high-risk classification</a:t>
            </a:r>
            <a:endParaRPr lang="en-GB" dirty="0"/>
          </a:p>
          <a:p>
            <a:r>
              <a:rPr lang="en-GB" dirty="0"/>
              <a:t>Focus areas:</a:t>
            </a:r>
          </a:p>
          <a:p>
            <a:pPr lvl="1"/>
            <a:r>
              <a:rPr lang="en-GB" dirty="0"/>
              <a:t>High-risk AI systems (e.g. credit assessment)</a:t>
            </a:r>
          </a:p>
          <a:p>
            <a:pPr lvl="1"/>
            <a:r>
              <a:rPr lang="en-GB" dirty="0"/>
              <a:t>AI governance, documentation and transparency</a:t>
            </a:r>
          </a:p>
          <a:p>
            <a:pPr lvl="1"/>
            <a:r>
              <a:rPr lang="en-GB" dirty="0"/>
              <a:t>AI beyond the high-risk AI systems (GenAI, AI agents)</a:t>
            </a:r>
          </a:p>
          <a:p>
            <a:pPr lvl="1"/>
            <a:r>
              <a:rPr lang="en-GB" dirty="0"/>
              <a:t>Prohibited systems and supervisory expectations</a:t>
            </a:r>
          </a:p>
        </p:txBody>
      </p:sp>
    </p:spTree>
    <p:extLst>
      <p:ext uri="{BB962C8B-B14F-4D97-AF65-F5344CB8AC3E}">
        <p14:creationId xmlns:p14="http://schemas.microsoft.com/office/powerpoint/2010/main" val="207401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22382-6FE0-C5C8-17AB-AFFC96CF2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3958A-92E9-1EEE-6372-9223D380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21645"/>
            <a:ext cx="10074275" cy="455817"/>
          </a:xfrm>
        </p:spPr>
        <p:txBody>
          <a:bodyPr anchor="t">
            <a:normAutofit/>
          </a:bodyPr>
          <a:lstStyle/>
          <a:p>
            <a:r>
              <a:rPr lang="en-US" sz="2500" dirty="0"/>
              <a:t>Key observations from FI’s AI dialogues with banks (Autumn 2025)</a:t>
            </a:r>
            <a:endParaRPr lang="sv-SE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4BDBB-121A-C43E-5FB7-366206FF41E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055688" y="1376363"/>
            <a:ext cx="4841875" cy="4803775"/>
          </a:xfrm>
        </p:spPr>
        <p:txBody>
          <a:bodyPr>
            <a:normAutofit lnSpcReduction="10000"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/>
              <a:t>None of the banks currently use high-risk AI systems in production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/>
              <a:t>Several banks use supervised ML models (</a:t>
            </a:r>
            <a:r>
              <a:rPr lang="en-US" dirty="0" err="1"/>
              <a:t>XGBoost</a:t>
            </a:r>
            <a:r>
              <a:rPr lang="en-US" dirty="0"/>
              <a:t>/GBM) for credit assessment but classify them as non–high-risk under Article 6(3)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/>
              <a:t>Strong AI governance frameworks now in place across all major banks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/>
              <a:t>Bias and fairness testing still at an early stage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/>
              <a:t>Most AI use remains supportive or advisory, not autonomous.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/>
              <a:t>Banks request practical guidance rather than new</a:t>
            </a:r>
          </a:p>
        </p:txBody>
      </p:sp>
      <p:pic>
        <p:nvPicPr>
          <p:cNvPr id="10" name="Platshållare för bild 9" descr="En bild som visar person, handspegel, kontorsvaror, inomhus&#10;&#10;AI-genererat innehåll kan vara felaktigt.">
            <a:extLst>
              <a:ext uri="{FF2B5EF4-FFF2-40B4-BE49-F238E27FC236}">
                <a16:creationId xmlns:a16="http://schemas.microsoft.com/office/drawing/2014/main" id="{30BC1FA0-935B-CF4D-060B-5FD1445F7C43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2" r="21652" b="-1"/>
          <a:stretch>
            <a:fillRect/>
          </a:stretch>
        </p:blipFill>
        <p:spPr>
          <a:xfrm>
            <a:off x="6308725" y="1376363"/>
            <a:ext cx="4841875" cy="4803775"/>
          </a:xfrm>
          <a:noFill/>
        </p:spPr>
      </p:pic>
    </p:spTree>
    <p:extLst>
      <p:ext uri="{BB962C8B-B14F-4D97-AF65-F5344CB8AC3E}">
        <p14:creationId xmlns:p14="http://schemas.microsoft.com/office/powerpoint/2010/main" val="2977306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CFE6A-B85E-F66E-2C68-49452E7FF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8CCC-C4AD-9D9D-85CD-3A486A5E3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521645"/>
            <a:ext cx="10074275" cy="455817"/>
          </a:xfrm>
        </p:spPr>
        <p:txBody>
          <a:bodyPr anchor="t">
            <a:normAutofit/>
          </a:bodyPr>
          <a:lstStyle/>
          <a:p>
            <a:r>
              <a:rPr lang="en-US" sz="2500" dirty="0"/>
              <a:t>Emerging supervisory themes and risk from FI’s AI dialogues</a:t>
            </a:r>
            <a:endParaRPr lang="sv-SE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D0823-9678-5671-35E4-84B0EA2D634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055688" y="1376363"/>
            <a:ext cx="4841875" cy="4803775"/>
          </a:xfrm>
        </p:spPr>
        <p:txBody>
          <a:bodyPr>
            <a:norm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/>
              <a:t>Agentic commerce and value-chain responsibility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/>
              <a:t>Article 6(3) used as a risk-based justification rather than a strict exemption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/>
              <a:t>Limited practical experience with model risk testing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/>
              <a:t>Increasing importance of AI value chains and third-party dependencies.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/>
              <a:t>Growing relevance of agentic AI and external risks.</a:t>
            </a:r>
          </a:p>
        </p:txBody>
      </p:sp>
      <p:pic>
        <p:nvPicPr>
          <p:cNvPr id="7" name="Platshållare för innehåll 6" descr="En bild som visar text, mätsticka, linjal, av trä&#10;&#10;AI-genererat innehåll kan vara felaktigt.">
            <a:extLst>
              <a:ext uri="{FF2B5EF4-FFF2-40B4-BE49-F238E27FC236}">
                <a16:creationId xmlns:a16="http://schemas.microsoft.com/office/drawing/2014/main" id="{FB7350F3-A264-287D-BFC7-C3B5F0E3A707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25" y="2416473"/>
            <a:ext cx="4841875" cy="2723554"/>
          </a:xfrm>
          <a:noFill/>
        </p:spPr>
      </p:pic>
    </p:spTree>
    <p:extLst>
      <p:ext uri="{BB962C8B-B14F-4D97-AF65-F5344CB8AC3E}">
        <p14:creationId xmlns:p14="http://schemas.microsoft.com/office/powerpoint/2010/main" val="2203430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FC0EB-B089-DE42-A9F4-3E7E81ED6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Supervisory implications and next steps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209C2-C251-A64B-F958-5864A562BA19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>
            <a:normAutofit/>
          </a:bodyPr>
          <a:lstStyle/>
          <a:p>
            <a:r>
              <a:rPr lang="sv-SE" b="1" u="sng" dirty="0" err="1"/>
              <a:t>What</a:t>
            </a:r>
            <a:r>
              <a:rPr lang="sv-SE" b="1" u="sng" dirty="0"/>
              <a:t> </a:t>
            </a:r>
            <a:r>
              <a:rPr lang="sv-SE" b="1" u="sng" dirty="0" err="1"/>
              <a:t>we</a:t>
            </a:r>
            <a:r>
              <a:rPr lang="sv-SE" b="1" u="sng" dirty="0"/>
              <a:t> do </a:t>
            </a:r>
            <a:r>
              <a:rPr lang="sv-SE" b="1" u="sng" dirty="0" err="1"/>
              <a:t>now</a:t>
            </a:r>
            <a:r>
              <a:rPr lang="sv-SE" b="1" u="sng" dirty="0"/>
              <a:t>:</a:t>
            </a:r>
          </a:p>
          <a:p>
            <a:pPr marL="457200" indent="-457200">
              <a:buAutoNum type="arabicPeriod"/>
            </a:pPr>
            <a:r>
              <a:rPr lang="en-US" dirty="0"/>
              <a:t>Develop internal assessment criteria for AI systems under Article 6(3)</a:t>
            </a:r>
            <a:r>
              <a:rPr lang="en-GB" dirty="0"/>
              <a:t>.</a:t>
            </a:r>
          </a:p>
          <a:p>
            <a:pPr marL="457200" indent="-457200">
              <a:buAutoNum type="arabicPeriod"/>
            </a:pPr>
            <a:r>
              <a:rPr lang="en-GB" dirty="0"/>
              <a:t>Publish Q&amp;A summaries on recurring supervisory questions (documentation, transparency, bias testing).</a:t>
            </a:r>
          </a:p>
          <a:p>
            <a:pPr marL="457200" indent="-457200">
              <a:buAutoNum type="arabicPeriod"/>
            </a:pPr>
            <a:r>
              <a:rPr lang="en-US" dirty="0"/>
              <a:t>Integrate AI governance and model risk into regular risk-based supervision (SREP)</a:t>
            </a:r>
            <a:r>
              <a:rPr lang="en-GB" dirty="0"/>
              <a:t>.</a:t>
            </a:r>
          </a:p>
          <a:p>
            <a:pPr marL="457200" indent="-457200">
              <a:buAutoNum type="arabicPeriod"/>
            </a:pPr>
            <a:r>
              <a:rPr lang="en-US" dirty="0"/>
              <a:t>Strengthen cooperation with EU bodies — AI Board and ESAs — to ensure </a:t>
            </a:r>
            <a:r>
              <a:rPr lang="en-US" dirty="0" err="1"/>
              <a:t>harmonisation</a:t>
            </a:r>
            <a:r>
              <a:rPr lang="en-GB" dirty="0"/>
              <a:t>.</a:t>
            </a: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CB294-7932-96C0-1BCA-6EE3F3B7BF4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08725" y="1376363"/>
            <a:ext cx="4968875" cy="5347166"/>
          </a:xfrm>
        </p:spPr>
        <p:txBody>
          <a:bodyPr>
            <a:normAutofit/>
          </a:bodyPr>
          <a:lstStyle/>
          <a:p>
            <a:r>
              <a:rPr lang="sv-SE" b="1" u="sng" dirty="0" err="1"/>
              <a:t>What</a:t>
            </a:r>
            <a:r>
              <a:rPr lang="sv-SE" b="1" u="sng" dirty="0"/>
              <a:t> </a:t>
            </a:r>
            <a:r>
              <a:rPr lang="sv-SE" b="1" u="sng" dirty="0" err="1"/>
              <a:t>comes</a:t>
            </a:r>
            <a:r>
              <a:rPr lang="sv-SE" b="1" u="sng" dirty="0"/>
              <a:t> </a:t>
            </a:r>
            <a:r>
              <a:rPr lang="sv-SE" b="1" u="sng" dirty="0" err="1"/>
              <a:t>next</a:t>
            </a:r>
            <a:r>
              <a:rPr lang="sv-SE" b="1" u="sng" dirty="0"/>
              <a:t>:</a:t>
            </a:r>
          </a:p>
          <a:p>
            <a:pPr marL="457200" indent="-457200">
              <a:buAutoNum type="arabicPeriod"/>
            </a:pPr>
            <a:r>
              <a:rPr lang="en-US" dirty="0"/>
              <a:t>Launch a new AI survey in 2026 focusing on documentation, bias testing and third-party governance</a:t>
            </a:r>
            <a:r>
              <a:rPr lang="en-GB" dirty="0"/>
              <a:t>.</a:t>
            </a:r>
          </a:p>
          <a:p>
            <a:pPr marL="457200" indent="-457200">
              <a:buAutoNum type="arabicPeriod"/>
            </a:pPr>
            <a:r>
              <a:rPr lang="en-US" dirty="0"/>
              <a:t>Increase supervisory focus on AI value chains and external dependencies</a:t>
            </a:r>
            <a:r>
              <a:rPr lang="en-GB" dirty="0"/>
              <a:t>.</a:t>
            </a:r>
          </a:p>
          <a:p>
            <a:pPr marL="457200" indent="-457200">
              <a:buAutoNum type="arabicPeriod"/>
            </a:pPr>
            <a:r>
              <a:rPr lang="en-US" dirty="0"/>
              <a:t>Monitor the impact of agentic AI and autonomous systems on operational resilience</a:t>
            </a:r>
            <a:r>
              <a:rPr lang="en-GB" dirty="0"/>
              <a:t>.</a:t>
            </a:r>
          </a:p>
          <a:p>
            <a:pPr marL="457200" indent="-457200">
              <a:buAutoNum type="arabicPeriod"/>
            </a:pPr>
            <a:r>
              <a:rPr lang="en-US" dirty="0"/>
              <a:t>Use findings from dialogues and surveys to refine SFA’s AI supervision roadmap</a:t>
            </a:r>
            <a:r>
              <a:rPr lang="en-GB" dirty="0"/>
              <a:t>.</a:t>
            </a:r>
            <a:endParaRPr lang="sv-SE" dirty="0"/>
          </a:p>
          <a:p>
            <a:pPr marL="457200" indent="-457200">
              <a:buAutoNum type="arabicPeriod"/>
            </a:pPr>
            <a:r>
              <a:rPr lang="en-US" dirty="0"/>
              <a:t>Establish a dedicated coordination structure for AI supervision within SFSA</a:t>
            </a: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3570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412084"/>
      </p:ext>
    </p:extLst>
  </p:cSld>
  <p:clrMapOvr>
    <a:masterClrMapping/>
  </p:clrMapOvr>
</p:sld>
</file>

<file path=ppt/theme/theme1.xml><?xml version="1.0" encoding="utf-8"?>
<a:theme xmlns:a="http://schemas.openxmlformats.org/drawingml/2006/main" name="Finansinspektionen">
  <a:themeElements>
    <a:clrScheme name="Finansinspektionen">
      <a:dk1>
        <a:sysClr val="windowText" lastClr="000000"/>
      </a:dk1>
      <a:lt1>
        <a:sysClr val="window" lastClr="FFFFFF"/>
      </a:lt1>
      <a:dk2>
        <a:srgbClr val="ADB8BF"/>
      </a:dk2>
      <a:lt2>
        <a:srgbClr val="FFFFFF"/>
      </a:lt2>
      <a:accent1>
        <a:srgbClr val="006A7D"/>
      </a:accent1>
      <a:accent2>
        <a:srgbClr val="F8971D"/>
      </a:accent2>
      <a:accent3>
        <a:srgbClr val="6E2B62"/>
      </a:accent3>
      <a:accent4>
        <a:srgbClr val="F7EA48"/>
      </a:accent4>
      <a:accent5>
        <a:srgbClr val="280071"/>
      </a:accent5>
      <a:accent6>
        <a:srgbClr val="7EDDD3"/>
      </a:accent6>
      <a:hlink>
        <a:srgbClr val="000000"/>
      </a:hlink>
      <a:folHlink>
        <a:srgbClr val="7F7F7F"/>
      </a:folHlink>
    </a:clrScheme>
    <a:fontScheme name="Finansinspektion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ansinspektionen.potx" id="{FF53A6DC-CD1F-4B7A-9C75-5FDE9657226B}" vid="{49B88124-418E-4120-B22F-528796712F1F}"/>
    </a:ext>
  </a:extLst>
</a:theme>
</file>

<file path=ppt/theme/theme2.xml><?xml version="1.0" encoding="utf-8"?>
<a:theme xmlns:a="http://schemas.openxmlformats.org/drawingml/2006/main" name="Office-tema">
  <a:themeElements>
    <a:clrScheme name="Finansinspektionen">
      <a:dk1>
        <a:sysClr val="windowText" lastClr="000000"/>
      </a:dk1>
      <a:lt1>
        <a:sysClr val="window" lastClr="FFFFFF"/>
      </a:lt1>
      <a:dk2>
        <a:srgbClr val="ADB8BF"/>
      </a:dk2>
      <a:lt2>
        <a:srgbClr val="FFFFFF"/>
      </a:lt2>
      <a:accent1>
        <a:srgbClr val="006A7D"/>
      </a:accent1>
      <a:accent2>
        <a:srgbClr val="F8971D"/>
      </a:accent2>
      <a:accent3>
        <a:srgbClr val="6E2B62"/>
      </a:accent3>
      <a:accent4>
        <a:srgbClr val="F7EA48"/>
      </a:accent4>
      <a:accent5>
        <a:srgbClr val="280071"/>
      </a:accent5>
      <a:accent6>
        <a:srgbClr val="7EDDD3"/>
      </a:accent6>
      <a:hlink>
        <a:srgbClr val="000000"/>
      </a:hlink>
      <a:folHlink>
        <a:srgbClr val="7F7F7F"/>
      </a:folHlink>
    </a:clrScheme>
    <a:fontScheme name="Finansinspektion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Finansinspektionen">
      <a:dk1>
        <a:sysClr val="windowText" lastClr="000000"/>
      </a:dk1>
      <a:lt1>
        <a:sysClr val="window" lastClr="FFFFFF"/>
      </a:lt1>
      <a:dk2>
        <a:srgbClr val="ADB8BF"/>
      </a:dk2>
      <a:lt2>
        <a:srgbClr val="FFFFFF"/>
      </a:lt2>
      <a:accent1>
        <a:srgbClr val="006A7D"/>
      </a:accent1>
      <a:accent2>
        <a:srgbClr val="F8971D"/>
      </a:accent2>
      <a:accent3>
        <a:srgbClr val="6E2B62"/>
      </a:accent3>
      <a:accent4>
        <a:srgbClr val="F7EA48"/>
      </a:accent4>
      <a:accent5>
        <a:srgbClr val="280071"/>
      </a:accent5>
      <a:accent6>
        <a:srgbClr val="7EDDD3"/>
      </a:accent6>
      <a:hlink>
        <a:srgbClr val="000000"/>
      </a:hlink>
      <a:folHlink>
        <a:srgbClr val="7F7F7F"/>
      </a:folHlink>
    </a:clrScheme>
    <a:fontScheme name="Finansinspektion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acf3a52-5fc7-44aa-b5a3-d8fcafa65ae9">VEUUTWAY6F6P-1314499509-32</_dlc_DocId>
    <_dlc_DocIdUrl xmlns="6acf3a52-5fc7-44aa-b5a3-d8fcafa65ae9">
      <Url>https://nova.bofnet.fi/sites/rv/_layouts/15/DocIdRedir.aspx?ID=VEUUTWAY6F6P-1314499509-32</Url>
      <Description>VEUUTWAY6F6P-1314499509-32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58CD4A2ACBCF4C876B306748FB5957" ma:contentTypeVersion="0" ma:contentTypeDescription="Create a new document." ma:contentTypeScope="" ma:versionID="3286ef5c8e4daf74b99081c8b761e3c1">
  <xsd:schema xmlns:xsd="http://www.w3.org/2001/XMLSchema" xmlns:xs="http://www.w3.org/2001/XMLSchema" xmlns:p="http://schemas.microsoft.com/office/2006/metadata/properties" xmlns:ns2="6acf3a52-5fc7-44aa-b5a3-d8fcafa65ae9" targetNamespace="http://schemas.microsoft.com/office/2006/metadata/properties" ma:root="true" ma:fieldsID="e8ff1453af244be79c7d1998fa47f1f5" ns2:_="">
    <xsd:import namespace="6acf3a52-5fc7-44aa-b5a3-d8fcafa65ae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f3a52-5fc7-44aa-b5a3-d8fcafa65ae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4ABDA6A-1F6C-4B42-8544-08E5AE6AC91F}">
  <ds:schemaRefs>
    <ds:schemaRef ds:uri="http://purl.org/dc/dcmitype/"/>
    <ds:schemaRef ds:uri="http://schemas.microsoft.com/office/2006/documentManagement/types"/>
    <ds:schemaRef ds:uri="http://www.w3.org/XML/1998/namespace"/>
    <ds:schemaRef ds:uri="4364ee28-18b9-4a5a-a16d-3c105a39ae3d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ACD97B-D38B-471D-A86C-9183EDFF740C}"/>
</file>

<file path=customXml/itemProps4.xml><?xml version="1.0" encoding="utf-8"?>
<ds:datastoreItem xmlns:ds="http://schemas.openxmlformats.org/officeDocument/2006/customXml" ds:itemID="{FD840A84-7C68-434A-A9F9-3E26DBA7500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19188</TotalTime>
  <Words>603</Words>
  <Application>Microsoft Office PowerPoint</Application>
  <PresentationFormat>Bredbild</PresentationFormat>
  <Paragraphs>63</Paragraphs>
  <Slides>9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Agency FB</vt:lpstr>
      <vt:lpstr>Arial</vt:lpstr>
      <vt:lpstr>Segoe UI</vt:lpstr>
      <vt:lpstr>Finansinspektionen</vt:lpstr>
      <vt:lpstr>AI in Banking Supervision: Experiences from Swedish FSA</vt:lpstr>
      <vt:lpstr>Artificial Intelligence in Financial Supervision – Experiences from Swedish FSA (SFSA)</vt:lpstr>
      <vt:lpstr>SFSA’s national AI survey – overview (Autumn 2024)</vt:lpstr>
      <vt:lpstr>Key results – AI adoption in the Swedish financial sector (Autumn 2024)</vt:lpstr>
      <vt:lpstr>From mapping to supervision – FI’s bilateral AI dialogues in 2025</vt:lpstr>
      <vt:lpstr>Key observations from FI’s AI dialogues with banks (Autumn 2025)</vt:lpstr>
      <vt:lpstr>Emerging supervisory themes and risk from FI’s AI dialogues</vt:lpstr>
      <vt:lpstr>Supervisory implications and next steps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AI-användningen i den finansiella sektorn</dc:title>
  <dc:creator>Klas Malmén</dc:creator>
  <cp:lastModifiedBy>Jakob Knejp</cp:lastModifiedBy>
  <cp:revision>147</cp:revision>
  <cp:lastPrinted>2025-10-27T09:47:06Z</cp:lastPrinted>
  <dcterms:created xsi:type="dcterms:W3CDTF">2024-11-06T07:26:12Z</dcterms:created>
  <dcterms:modified xsi:type="dcterms:W3CDTF">2025-10-28T13:09:45Z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0x0101000658CD4A2ACBCF4C876B306748FB5957</vt:lpwstr>
  </property>
  <property fmtid="{D5CDD505-2E9C-101B-9397-08002B2CF9AE}" pid="3" name="_dlc_DocIdItemGuid">
    <vt:lpwstr>6cbae30c-f81b-45c1-93a2-9291ea670fe9</vt:lpwstr>
  </property>
</Properties>
</file>