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1"/>
  </p:notesMasterIdLst>
  <p:sldIdLst>
    <p:sldId id="256" r:id="rId2"/>
    <p:sldId id="2142533933" r:id="rId3"/>
    <p:sldId id="2142533979" r:id="rId4"/>
    <p:sldId id="2147472136" r:id="rId5"/>
    <p:sldId id="2147472133" r:id="rId6"/>
    <p:sldId id="5524" r:id="rId7"/>
    <p:sldId id="2147472132" r:id="rId8"/>
    <p:sldId id="2142533914" r:id="rId9"/>
    <p:sldId id="5582" r:id="rId10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282" autoAdjust="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D3DC1-6F4B-4A50-86DA-9C17E156977B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378FA-1426-4F8E-9E97-8FE4A13757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603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6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5378FA-1426-4F8E-9E97-8FE4A1375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367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37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45270-C730-FDF7-E1D1-57A746A5F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FC00D-C5A7-C7FD-166C-A357670DC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F89D8-5445-3112-1DAB-A638ABE99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529F-0330-82AF-14FC-81966757F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93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i-F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7AFBA-6F82-3643-B895-40989DC573A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28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0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97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378FA-1426-4F8E-9E97-8FE4A13757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97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0847-E159-B6B8-6091-552938C8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887EF-5993-23E7-78D2-D5A87438C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FABDD6-97F2-BFD3-3A5D-F3C2A273C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7239C-9863-9699-8D09-167D1C6C6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5378FA-1426-4F8E-9E97-8FE4A1375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00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505512"/>
            <a:ext cx="10753200" cy="1125957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803246"/>
            <a:ext cx="10753200" cy="821005"/>
          </a:xfrm>
        </p:spPr>
        <p:txBody>
          <a:bodyPr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280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D3C7D9D-50C6-5748-190A-9AB13D72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000" y="6453743"/>
            <a:ext cx="4179600" cy="241200"/>
          </a:xfrm>
        </p:spPr>
        <p:txBody>
          <a:bodyPr/>
          <a:lstStyle/>
          <a:p>
            <a:r>
              <a:rPr lang="fi-FI"/>
              <a:t>Public | BOF/FIN-FSA-UNRESTRICTED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55F45B5-D55B-78AA-BD04-8075EAC0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92128" y="6453743"/>
            <a:ext cx="666544" cy="241200"/>
          </a:xfrm>
        </p:spPr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A4AFFC-AA1E-C31F-8520-B7F86960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83624-1843-CC56-EE4F-2863602C3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597" y="854619"/>
            <a:ext cx="4038806" cy="920849"/>
          </a:xfrm>
          <a:prstGeom prst="rect">
            <a:avLst/>
          </a:prstGeom>
        </p:spPr>
      </p:pic>
      <p:sp>
        <p:nvSpPr>
          <p:cNvPr id="4" name="title_and_company">
            <a:extLst>
              <a:ext uri="{FF2B5EF4-FFF2-40B4-BE49-F238E27FC236}">
                <a16:creationId xmlns:a16="http://schemas.microsoft.com/office/drawing/2014/main" id="{87934AAB-9A7E-FA89-D6BC-E6A4C8AF6532}"/>
              </a:ext>
            </a:extLst>
          </p:cNvPr>
          <p:cNvSpPr txBox="1"/>
          <p:nvPr userDrawn="1"/>
        </p:nvSpPr>
        <p:spPr>
          <a:xfrm>
            <a:off x="720000" y="5237999"/>
            <a:ext cx="10753200" cy="604800"/>
          </a:xfrm>
          <a:prstGeom prst="rect">
            <a:avLst/>
          </a:prstGeom>
          <a:noFill/>
        </p:spPr>
        <p:txBody>
          <a:bodyPr vert="horz" lIns="0" tIns="46800" rIns="0" bIns="46800" rtlCol="0" anchor="b">
            <a:noAutofit/>
          </a:bodyPr>
          <a:lstStyle/>
          <a:p>
            <a:pPr algn="ctr"/>
            <a:r>
              <a:rPr lang="en-US" sz="1800">
                <a:solidFill>
                  <a:srgbClr val="FFFFFF"/>
                </a:solidFill>
                <a:latin typeface="Calibri" panose="020F0502020204030204" pitchFamily="34" charset="0"/>
              </a:rPr>
              <a:t>Governor Olli Rehn</a:t>
            </a:r>
          </a:p>
          <a:p>
            <a:pPr algn="ctr"/>
            <a:r>
              <a:rPr lang="en-US" sz="1800">
                <a:solidFill>
                  <a:srgbClr val="FFFFFF"/>
                </a:solidFill>
                <a:latin typeface="Calibri" panose="020F0502020204030204" pitchFamily="34" charset="0"/>
              </a:rPr>
              <a:t>Bank of Finland</a:t>
            </a:r>
            <a:endParaRPr lang="fi-FI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0244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A921F-8E2B-BE68-3570-4C7CA1EB3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" y="-13620"/>
            <a:ext cx="12191992" cy="3428998"/>
          </a:xfrm>
          <a:prstGeom prst="rect">
            <a:avLst/>
          </a:prstGeom>
        </p:spPr>
      </p:pic>
      <p:sp>
        <p:nvSpPr>
          <p:cNvPr id="2" name="dthankyou"/>
          <p:cNvSpPr>
            <a:spLocks noGrp="1"/>
          </p:cNvSpPr>
          <p:nvPr>
            <p:ph type="ctrTitle"/>
          </p:nvPr>
        </p:nvSpPr>
        <p:spPr>
          <a:xfrm>
            <a:off x="0" y="1039981"/>
            <a:ext cx="12192000" cy="733620"/>
          </a:xfr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email"/>
          <p:cNvSpPr>
            <a:spLocks noGrp="1"/>
          </p:cNvSpPr>
          <p:nvPr>
            <p:ph type="subTitle" idx="1" hasCustomPrompt="1"/>
          </p:nvPr>
        </p:nvSpPr>
        <p:spPr>
          <a:xfrm>
            <a:off x="3396000" y="1780876"/>
            <a:ext cx="5400000" cy="360000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1"/>
              <a:t>Sähköpostiosoite (etunimi.sukunimi@bof.fi)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AB55A-36E5-314E-1ADA-FB315BA88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55F45B5-D55B-78AA-BD04-8075EAC0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A4AFFC-AA1E-C31F-8520-B7F86960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83624-1843-CC56-EE4F-2863602C3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816" y="4492602"/>
            <a:ext cx="4038806" cy="920849"/>
          </a:xfrm>
          <a:prstGeom prst="rect">
            <a:avLst/>
          </a:prstGeom>
          <a:ln>
            <a:noFill/>
          </a:ln>
        </p:spPr>
      </p:pic>
      <p:sp>
        <p:nvSpPr>
          <p:cNvPr id="12" name="dwww">
            <a:extLst>
              <a:ext uri="{FF2B5EF4-FFF2-40B4-BE49-F238E27FC236}">
                <a16:creationId xmlns:a16="http://schemas.microsoft.com/office/drawing/2014/main" id="{63213469-787B-6696-9747-289BFD3B27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95663" y="2170800"/>
            <a:ext cx="5400675" cy="358775"/>
          </a:xfrm>
        </p:spPr>
        <p:txBody>
          <a:bodyPr/>
          <a:lstStyle>
            <a:lvl1pPr marL="0" indent="0" algn="ctr">
              <a:buNone/>
              <a:defRPr lang="sv-SE" sz="2000" b="0" i="0" kern="1200" spc="-5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www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56496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E59D83-9415-80A4-F5B8-CA7B9C61A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418000"/>
            <a:ext cx="12192000" cy="144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3641232"/>
            <a:ext cx="10754450" cy="931586"/>
          </a:xfrm>
        </p:spPr>
        <p:txBody>
          <a:bodyPr bIns="0" anchor="ctr">
            <a:normAutofit/>
          </a:bodyPr>
          <a:lstStyle>
            <a:lvl1pPr algn="ctr">
              <a:lnSpc>
                <a:spcPct val="85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4608057"/>
            <a:ext cx="10754450" cy="597252"/>
          </a:xfrm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200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83624-1843-CC56-EE4F-2863602C3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597" y="5677576"/>
            <a:ext cx="4038806" cy="9208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FE6181-AD7C-F8CB-3F6B-710CDEE6F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" y="-13620"/>
            <a:ext cx="12191996" cy="3428998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562E915-F377-EDDA-2961-74CFD3A9D70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Public | BOF/FIN-FSA-UNRESTRICTED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8F2AF-7A24-C485-E814-2E8F93CEE3E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12.6.2026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EF6A84-6C44-B952-CD24-7F3E52B1ED7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itle_and_company2">
            <a:extLst>
              <a:ext uri="{FF2B5EF4-FFF2-40B4-BE49-F238E27FC236}">
                <a16:creationId xmlns:a16="http://schemas.microsoft.com/office/drawing/2014/main" id="{B8C41F90-5956-A273-7985-416A69AC1E9F}"/>
              </a:ext>
            </a:extLst>
          </p:cNvPr>
          <p:cNvSpPr txBox="1"/>
          <p:nvPr userDrawn="1"/>
        </p:nvSpPr>
        <p:spPr>
          <a:xfrm>
            <a:off x="720000" y="5616000"/>
            <a:ext cx="3229200" cy="835200"/>
          </a:xfrm>
          <a:prstGeom prst="rect">
            <a:avLst/>
          </a:prstGeom>
          <a:noFill/>
        </p:spPr>
        <p:txBody>
          <a:bodyPr vert="horz" lIns="0" tIns="46800" rIns="0" bIns="46800" rtlCol="0" anchor="ctr">
            <a:noAutofit/>
          </a:bodyPr>
          <a:lstStyle/>
          <a:p>
            <a:pPr algn="l"/>
            <a:r>
              <a:rPr lang="en-US" sz="1600">
                <a:solidFill>
                  <a:srgbClr val="FFFFFF"/>
                </a:solidFill>
                <a:latin typeface="Calibri" panose="020F0502020204030204" pitchFamily="34" charset="0"/>
              </a:rPr>
              <a:t>Governor Olli Rehn</a:t>
            </a:r>
          </a:p>
          <a:p>
            <a:pPr algn="l"/>
            <a:r>
              <a:rPr lang="en-US" sz="1600">
                <a:solidFill>
                  <a:srgbClr val="FFFFFF"/>
                </a:solidFill>
                <a:latin typeface="Calibri" panose="020F0502020204030204" pitchFamily="34" charset="0"/>
              </a:rPr>
              <a:t>Bank of Finland</a:t>
            </a:r>
            <a:endParaRPr lang="fi-FI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6631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ctangle 382">
            <a:extLst>
              <a:ext uri="{FF2B5EF4-FFF2-40B4-BE49-F238E27FC236}">
                <a16:creationId xmlns:a16="http://schemas.microsoft.com/office/drawing/2014/main" id="{F718CE78-EC29-4145-FFA8-6A3EC0076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3" name="Group 562">
            <a:extLst>
              <a:ext uri="{FF2B5EF4-FFF2-40B4-BE49-F238E27FC236}">
                <a16:creationId xmlns:a16="http://schemas.microsoft.com/office/drawing/2014/main" id="{5D08E616-EA2E-C9CA-3DF4-3D7BFBB15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386" name="Freeform 385">
              <a:extLst>
                <a:ext uri="{FF2B5EF4-FFF2-40B4-BE49-F238E27FC236}">
                  <a16:creationId xmlns:a16="http://schemas.microsoft.com/office/drawing/2014/main" id="{020762D7-8475-322B-1F71-E727250E66FA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7" name="Freeform 386">
              <a:extLst>
                <a:ext uri="{FF2B5EF4-FFF2-40B4-BE49-F238E27FC236}">
                  <a16:creationId xmlns:a16="http://schemas.microsoft.com/office/drawing/2014/main" id="{EBF8E821-72C3-D7CC-22FD-65692C27F64A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8" name="Freeform 387">
              <a:extLst>
                <a:ext uri="{FF2B5EF4-FFF2-40B4-BE49-F238E27FC236}">
                  <a16:creationId xmlns:a16="http://schemas.microsoft.com/office/drawing/2014/main" id="{43AF9C21-EE46-826D-1978-0A33B72C3D5A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9" name="Freeform 388">
              <a:extLst>
                <a:ext uri="{FF2B5EF4-FFF2-40B4-BE49-F238E27FC236}">
                  <a16:creationId xmlns:a16="http://schemas.microsoft.com/office/drawing/2014/main" id="{8324FD82-9F90-0402-E201-FA0114F09C0F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0" name="Freeform 389">
              <a:extLst>
                <a:ext uri="{FF2B5EF4-FFF2-40B4-BE49-F238E27FC236}">
                  <a16:creationId xmlns:a16="http://schemas.microsoft.com/office/drawing/2014/main" id="{F92D33D8-4DE1-201B-6C26-63F75D14814D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1" name="Freeform 390">
              <a:extLst>
                <a:ext uri="{FF2B5EF4-FFF2-40B4-BE49-F238E27FC236}">
                  <a16:creationId xmlns:a16="http://schemas.microsoft.com/office/drawing/2014/main" id="{B71B2D74-401D-E7AB-08A2-5F78908FD53A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2" name="Freeform 391">
              <a:extLst>
                <a:ext uri="{FF2B5EF4-FFF2-40B4-BE49-F238E27FC236}">
                  <a16:creationId xmlns:a16="http://schemas.microsoft.com/office/drawing/2014/main" id="{C9CA72FE-183F-968B-5311-8E93A1A0C102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3" name="Freeform 392">
              <a:extLst>
                <a:ext uri="{FF2B5EF4-FFF2-40B4-BE49-F238E27FC236}">
                  <a16:creationId xmlns:a16="http://schemas.microsoft.com/office/drawing/2014/main" id="{B99CE812-CAA1-98F0-200F-6AE1ED92D5FD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4" name="Freeform 393">
              <a:extLst>
                <a:ext uri="{FF2B5EF4-FFF2-40B4-BE49-F238E27FC236}">
                  <a16:creationId xmlns:a16="http://schemas.microsoft.com/office/drawing/2014/main" id="{1C2C9951-7D61-0EB9-2D0A-EA13948B07A3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5" name="Freeform 394">
              <a:extLst>
                <a:ext uri="{FF2B5EF4-FFF2-40B4-BE49-F238E27FC236}">
                  <a16:creationId xmlns:a16="http://schemas.microsoft.com/office/drawing/2014/main" id="{F3CB1AEB-A683-A102-2D3E-4CE4128236D8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6" name="Freeform 395">
              <a:extLst>
                <a:ext uri="{FF2B5EF4-FFF2-40B4-BE49-F238E27FC236}">
                  <a16:creationId xmlns:a16="http://schemas.microsoft.com/office/drawing/2014/main" id="{0EAF2CA7-BF5E-B945-220A-8671203120A4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7" name="Freeform 396">
              <a:extLst>
                <a:ext uri="{FF2B5EF4-FFF2-40B4-BE49-F238E27FC236}">
                  <a16:creationId xmlns:a16="http://schemas.microsoft.com/office/drawing/2014/main" id="{6A6ED787-7356-E90D-80B8-6E0A0EF91353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8" name="Freeform 397">
              <a:extLst>
                <a:ext uri="{FF2B5EF4-FFF2-40B4-BE49-F238E27FC236}">
                  <a16:creationId xmlns:a16="http://schemas.microsoft.com/office/drawing/2014/main" id="{9626D776-1899-F774-D979-FDFDB828E890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9" name="Freeform 398">
              <a:extLst>
                <a:ext uri="{FF2B5EF4-FFF2-40B4-BE49-F238E27FC236}">
                  <a16:creationId xmlns:a16="http://schemas.microsoft.com/office/drawing/2014/main" id="{555A4CD3-BF27-EDA8-FE79-33B3568728E8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0" name="Freeform 399">
              <a:extLst>
                <a:ext uri="{FF2B5EF4-FFF2-40B4-BE49-F238E27FC236}">
                  <a16:creationId xmlns:a16="http://schemas.microsoft.com/office/drawing/2014/main" id="{101CE37A-0856-9756-FECA-14C536357B59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1" name="Freeform 400">
              <a:extLst>
                <a:ext uri="{FF2B5EF4-FFF2-40B4-BE49-F238E27FC236}">
                  <a16:creationId xmlns:a16="http://schemas.microsoft.com/office/drawing/2014/main" id="{6BF8BAA9-0898-7322-7A00-C4D603E9C2B1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2" name="Freeform 401">
              <a:extLst>
                <a:ext uri="{FF2B5EF4-FFF2-40B4-BE49-F238E27FC236}">
                  <a16:creationId xmlns:a16="http://schemas.microsoft.com/office/drawing/2014/main" id="{ED9F0FC1-0BED-C5D1-691B-43476B6BBD80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3" name="Freeform 402">
              <a:extLst>
                <a:ext uri="{FF2B5EF4-FFF2-40B4-BE49-F238E27FC236}">
                  <a16:creationId xmlns:a16="http://schemas.microsoft.com/office/drawing/2014/main" id="{9125EBF8-0B32-DA34-3067-790DFD787018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4" name="Freeform 403">
              <a:extLst>
                <a:ext uri="{FF2B5EF4-FFF2-40B4-BE49-F238E27FC236}">
                  <a16:creationId xmlns:a16="http://schemas.microsoft.com/office/drawing/2014/main" id="{C0D06BB1-ED7F-6A3E-EB68-B1F7BF3A9E95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5" name="Freeform 404">
              <a:extLst>
                <a:ext uri="{FF2B5EF4-FFF2-40B4-BE49-F238E27FC236}">
                  <a16:creationId xmlns:a16="http://schemas.microsoft.com/office/drawing/2014/main" id="{803BE4FA-E9A4-9366-F83B-1D3A488998ED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6" name="Freeform 405">
              <a:extLst>
                <a:ext uri="{FF2B5EF4-FFF2-40B4-BE49-F238E27FC236}">
                  <a16:creationId xmlns:a16="http://schemas.microsoft.com/office/drawing/2014/main" id="{FD28D4D3-9E4D-BEF8-5DCB-CB903E6C97FA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7" name="Freeform 406">
              <a:extLst>
                <a:ext uri="{FF2B5EF4-FFF2-40B4-BE49-F238E27FC236}">
                  <a16:creationId xmlns:a16="http://schemas.microsoft.com/office/drawing/2014/main" id="{F2F5915B-5677-97FC-944C-C6D0AF9EFC46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8" name="Freeform 407">
              <a:extLst>
                <a:ext uri="{FF2B5EF4-FFF2-40B4-BE49-F238E27FC236}">
                  <a16:creationId xmlns:a16="http://schemas.microsoft.com/office/drawing/2014/main" id="{F7F27693-2936-B8D4-FC04-291D38DE328F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9" name="Freeform 408">
              <a:extLst>
                <a:ext uri="{FF2B5EF4-FFF2-40B4-BE49-F238E27FC236}">
                  <a16:creationId xmlns:a16="http://schemas.microsoft.com/office/drawing/2014/main" id="{08872AB8-C2A7-2DCE-C3C0-C30B49CF7073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0" name="Freeform 409">
              <a:extLst>
                <a:ext uri="{FF2B5EF4-FFF2-40B4-BE49-F238E27FC236}">
                  <a16:creationId xmlns:a16="http://schemas.microsoft.com/office/drawing/2014/main" id="{9674FF8A-0EDB-BBF0-47DF-BB3855F793E6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1" name="Freeform 410">
              <a:extLst>
                <a:ext uri="{FF2B5EF4-FFF2-40B4-BE49-F238E27FC236}">
                  <a16:creationId xmlns:a16="http://schemas.microsoft.com/office/drawing/2014/main" id="{8FEC4B2E-3289-0982-7BEA-6980D9DC0220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2" name="Freeform 411">
              <a:extLst>
                <a:ext uri="{FF2B5EF4-FFF2-40B4-BE49-F238E27FC236}">
                  <a16:creationId xmlns:a16="http://schemas.microsoft.com/office/drawing/2014/main" id="{07BDACAE-B101-3209-75C0-7A8FF8E4F056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" name="Freeform 412">
              <a:extLst>
                <a:ext uri="{FF2B5EF4-FFF2-40B4-BE49-F238E27FC236}">
                  <a16:creationId xmlns:a16="http://schemas.microsoft.com/office/drawing/2014/main" id="{0D748554-195D-CCD1-62B5-4870BC8F8429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" name="Freeform 413">
              <a:extLst>
                <a:ext uri="{FF2B5EF4-FFF2-40B4-BE49-F238E27FC236}">
                  <a16:creationId xmlns:a16="http://schemas.microsoft.com/office/drawing/2014/main" id="{638BCEC9-4801-477D-ADE7-FD41E3EE4E00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" name="Freeform 414">
              <a:extLst>
                <a:ext uri="{FF2B5EF4-FFF2-40B4-BE49-F238E27FC236}">
                  <a16:creationId xmlns:a16="http://schemas.microsoft.com/office/drawing/2014/main" id="{DF561A98-105C-86C6-824D-7B5F8BCE3E04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" name="Freeform 415">
              <a:extLst>
                <a:ext uri="{FF2B5EF4-FFF2-40B4-BE49-F238E27FC236}">
                  <a16:creationId xmlns:a16="http://schemas.microsoft.com/office/drawing/2014/main" id="{05C63859-40E5-42F0-2F76-2A2555E8FF96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" name="Freeform 416">
              <a:extLst>
                <a:ext uri="{FF2B5EF4-FFF2-40B4-BE49-F238E27FC236}">
                  <a16:creationId xmlns:a16="http://schemas.microsoft.com/office/drawing/2014/main" id="{020FDFCE-6D4B-0E39-6E80-A2F2F42A673C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" name="Freeform 417">
              <a:extLst>
                <a:ext uri="{FF2B5EF4-FFF2-40B4-BE49-F238E27FC236}">
                  <a16:creationId xmlns:a16="http://schemas.microsoft.com/office/drawing/2014/main" id="{FE720221-AD46-93DB-C9A0-C9B4BC18F44D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" name="Freeform 418">
              <a:extLst>
                <a:ext uri="{FF2B5EF4-FFF2-40B4-BE49-F238E27FC236}">
                  <a16:creationId xmlns:a16="http://schemas.microsoft.com/office/drawing/2014/main" id="{D1C006F4-D5FD-5C4A-61DF-3D80A55BA24A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" name="Freeform 419">
              <a:extLst>
                <a:ext uri="{FF2B5EF4-FFF2-40B4-BE49-F238E27FC236}">
                  <a16:creationId xmlns:a16="http://schemas.microsoft.com/office/drawing/2014/main" id="{18028902-26A7-61D0-0889-3055D5B620F3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" name="Freeform 420">
              <a:extLst>
                <a:ext uri="{FF2B5EF4-FFF2-40B4-BE49-F238E27FC236}">
                  <a16:creationId xmlns:a16="http://schemas.microsoft.com/office/drawing/2014/main" id="{BC7344F7-C1DB-B645-9EFE-B530C1615A6B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" name="Freeform 421">
              <a:extLst>
                <a:ext uri="{FF2B5EF4-FFF2-40B4-BE49-F238E27FC236}">
                  <a16:creationId xmlns:a16="http://schemas.microsoft.com/office/drawing/2014/main" id="{6C27F914-7C8D-5041-0F2C-47D22A574D8E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" name="Freeform 422">
              <a:extLst>
                <a:ext uri="{FF2B5EF4-FFF2-40B4-BE49-F238E27FC236}">
                  <a16:creationId xmlns:a16="http://schemas.microsoft.com/office/drawing/2014/main" id="{35932C9E-2094-6EB6-3C3D-542CE5F45535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" name="Freeform 423">
              <a:extLst>
                <a:ext uri="{FF2B5EF4-FFF2-40B4-BE49-F238E27FC236}">
                  <a16:creationId xmlns:a16="http://schemas.microsoft.com/office/drawing/2014/main" id="{25BD716B-4599-C4BC-FC9A-0CA1175A75C2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" name="Freeform 424">
              <a:extLst>
                <a:ext uri="{FF2B5EF4-FFF2-40B4-BE49-F238E27FC236}">
                  <a16:creationId xmlns:a16="http://schemas.microsoft.com/office/drawing/2014/main" id="{05286CD3-F430-0FCA-744C-18E99C2AAC0E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" name="Freeform 425">
              <a:extLst>
                <a:ext uri="{FF2B5EF4-FFF2-40B4-BE49-F238E27FC236}">
                  <a16:creationId xmlns:a16="http://schemas.microsoft.com/office/drawing/2014/main" id="{63B38DDE-00DF-21F7-3D7B-9435A9BE071A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" name="Freeform 426">
              <a:extLst>
                <a:ext uri="{FF2B5EF4-FFF2-40B4-BE49-F238E27FC236}">
                  <a16:creationId xmlns:a16="http://schemas.microsoft.com/office/drawing/2014/main" id="{93B4A60D-BA6A-FCE7-FE69-ECE702152F78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" name="Freeform 427">
              <a:extLst>
                <a:ext uri="{FF2B5EF4-FFF2-40B4-BE49-F238E27FC236}">
                  <a16:creationId xmlns:a16="http://schemas.microsoft.com/office/drawing/2014/main" id="{AA46AD83-D2B8-76E5-C0BF-7F8F58003DC7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" name="Freeform 428">
              <a:extLst>
                <a:ext uri="{FF2B5EF4-FFF2-40B4-BE49-F238E27FC236}">
                  <a16:creationId xmlns:a16="http://schemas.microsoft.com/office/drawing/2014/main" id="{A02CD0A2-A603-BB06-D2D2-5AEA10AEC5A0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" name="Freeform 429">
              <a:extLst>
                <a:ext uri="{FF2B5EF4-FFF2-40B4-BE49-F238E27FC236}">
                  <a16:creationId xmlns:a16="http://schemas.microsoft.com/office/drawing/2014/main" id="{FAA743C2-58F2-FCAA-B798-58418C631492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" name="Freeform 430">
              <a:extLst>
                <a:ext uri="{FF2B5EF4-FFF2-40B4-BE49-F238E27FC236}">
                  <a16:creationId xmlns:a16="http://schemas.microsoft.com/office/drawing/2014/main" id="{04EABF23-FE3D-E0F5-946C-AAA2EE05EF55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" name="Freeform 431">
              <a:extLst>
                <a:ext uri="{FF2B5EF4-FFF2-40B4-BE49-F238E27FC236}">
                  <a16:creationId xmlns:a16="http://schemas.microsoft.com/office/drawing/2014/main" id="{3DC6A126-F32E-8DF9-E48D-66CA2DEBDD2B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" name="Freeform 432">
              <a:extLst>
                <a:ext uri="{FF2B5EF4-FFF2-40B4-BE49-F238E27FC236}">
                  <a16:creationId xmlns:a16="http://schemas.microsoft.com/office/drawing/2014/main" id="{E7855F7D-BE7C-6A93-2B51-6166881E2163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" name="Freeform 433">
              <a:extLst>
                <a:ext uri="{FF2B5EF4-FFF2-40B4-BE49-F238E27FC236}">
                  <a16:creationId xmlns:a16="http://schemas.microsoft.com/office/drawing/2014/main" id="{C84F1CBA-C25E-B91B-402D-9737BF6FE995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" name="Freeform 434">
              <a:extLst>
                <a:ext uri="{FF2B5EF4-FFF2-40B4-BE49-F238E27FC236}">
                  <a16:creationId xmlns:a16="http://schemas.microsoft.com/office/drawing/2014/main" id="{7F5CEFD9-0AD7-15E9-15C8-BB589AF31C51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" name="Freeform 435">
              <a:extLst>
                <a:ext uri="{FF2B5EF4-FFF2-40B4-BE49-F238E27FC236}">
                  <a16:creationId xmlns:a16="http://schemas.microsoft.com/office/drawing/2014/main" id="{BFBE1B3C-0DBD-A62E-6F83-EB9696A26ABC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" name="Freeform 436">
              <a:extLst>
                <a:ext uri="{FF2B5EF4-FFF2-40B4-BE49-F238E27FC236}">
                  <a16:creationId xmlns:a16="http://schemas.microsoft.com/office/drawing/2014/main" id="{BE6FEF71-18AE-FB87-9D76-5394E47F5C1E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" name="Freeform 437">
              <a:extLst>
                <a:ext uri="{FF2B5EF4-FFF2-40B4-BE49-F238E27FC236}">
                  <a16:creationId xmlns:a16="http://schemas.microsoft.com/office/drawing/2014/main" id="{373F404F-13C5-2609-CE89-79F639E3291D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" name="Freeform 438">
              <a:extLst>
                <a:ext uri="{FF2B5EF4-FFF2-40B4-BE49-F238E27FC236}">
                  <a16:creationId xmlns:a16="http://schemas.microsoft.com/office/drawing/2014/main" id="{26C40890-1969-2F87-D441-9329CE7F10AA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" name="Freeform 439">
              <a:extLst>
                <a:ext uri="{FF2B5EF4-FFF2-40B4-BE49-F238E27FC236}">
                  <a16:creationId xmlns:a16="http://schemas.microsoft.com/office/drawing/2014/main" id="{78766A56-22FD-7AFC-9EDF-10DDD792B93F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" name="Freeform 440">
              <a:extLst>
                <a:ext uri="{FF2B5EF4-FFF2-40B4-BE49-F238E27FC236}">
                  <a16:creationId xmlns:a16="http://schemas.microsoft.com/office/drawing/2014/main" id="{F433A962-042B-6C11-A72E-F3F560B633F4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" name="Freeform 441">
              <a:extLst>
                <a:ext uri="{FF2B5EF4-FFF2-40B4-BE49-F238E27FC236}">
                  <a16:creationId xmlns:a16="http://schemas.microsoft.com/office/drawing/2014/main" id="{94ED3254-B39A-611C-0F93-F2FBB6536CA8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" name="Freeform 442">
              <a:extLst>
                <a:ext uri="{FF2B5EF4-FFF2-40B4-BE49-F238E27FC236}">
                  <a16:creationId xmlns:a16="http://schemas.microsoft.com/office/drawing/2014/main" id="{F77CBA67-9DC8-4EFB-5E90-E6078715210E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" name="Freeform 443">
              <a:extLst>
                <a:ext uri="{FF2B5EF4-FFF2-40B4-BE49-F238E27FC236}">
                  <a16:creationId xmlns:a16="http://schemas.microsoft.com/office/drawing/2014/main" id="{D8F127D9-F869-9782-BEA8-190B91FB7E83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" name="Freeform 444">
              <a:extLst>
                <a:ext uri="{FF2B5EF4-FFF2-40B4-BE49-F238E27FC236}">
                  <a16:creationId xmlns:a16="http://schemas.microsoft.com/office/drawing/2014/main" id="{3795DF85-9F6A-C8FF-D234-BC2F578F1D07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" name="Freeform 445">
              <a:extLst>
                <a:ext uri="{FF2B5EF4-FFF2-40B4-BE49-F238E27FC236}">
                  <a16:creationId xmlns:a16="http://schemas.microsoft.com/office/drawing/2014/main" id="{3F5434DD-BB41-F141-B0F7-FF224280822A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" name="Freeform 446">
              <a:extLst>
                <a:ext uri="{FF2B5EF4-FFF2-40B4-BE49-F238E27FC236}">
                  <a16:creationId xmlns:a16="http://schemas.microsoft.com/office/drawing/2014/main" id="{2A5E74E3-86E2-69B9-6130-212EE5AE9B1A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" name="Freeform 447">
              <a:extLst>
                <a:ext uri="{FF2B5EF4-FFF2-40B4-BE49-F238E27FC236}">
                  <a16:creationId xmlns:a16="http://schemas.microsoft.com/office/drawing/2014/main" id="{34685115-A39A-9046-C03F-240DFBD8E1E4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" name="Freeform 448">
              <a:extLst>
                <a:ext uri="{FF2B5EF4-FFF2-40B4-BE49-F238E27FC236}">
                  <a16:creationId xmlns:a16="http://schemas.microsoft.com/office/drawing/2014/main" id="{9F9C507D-C7B5-2FFD-0A5A-ED48273762A9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" name="Freeform 449">
              <a:extLst>
                <a:ext uri="{FF2B5EF4-FFF2-40B4-BE49-F238E27FC236}">
                  <a16:creationId xmlns:a16="http://schemas.microsoft.com/office/drawing/2014/main" id="{F36A92B3-EB9A-BA4C-8C8F-7F77E747A481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" name="Freeform 450">
              <a:extLst>
                <a:ext uri="{FF2B5EF4-FFF2-40B4-BE49-F238E27FC236}">
                  <a16:creationId xmlns:a16="http://schemas.microsoft.com/office/drawing/2014/main" id="{ECF4CCC2-0480-E3BC-CFE2-9A1BE6DD3BC4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" name="Freeform 451">
              <a:extLst>
                <a:ext uri="{FF2B5EF4-FFF2-40B4-BE49-F238E27FC236}">
                  <a16:creationId xmlns:a16="http://schemas.microsoft.com/office/drawing/2014/main" id="{4F5A2F4D-09D5-9256-CB66-EF640CD77061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" name="Freeform 452">
              <a:extLst>
                <a:ext uri="{FF2B5EF4-FFF2-40B4-BE49-F238E27FC236}">
                  <a16:creationId xmlns:a16="http://schemas.microsoft.com/office/drawing/2014/main" id="{EE7B0908-77DD-EBB8-F42D-60FB0B43C770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" name="Freeform 453">
              <a:extLst>
                <a:ext uri="{FF2B5EF4-FFF2-40B4-BE49-F238E27FC236}">
                  <a16:creationId xmlns:a16="http://schemas.microsoft.com/office/drawing/2014/main" id="{3DEF9624-E594-0325-2031-63682FD9A1BA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" name="Freeform 454">
              <a:extLst>
                <a:ext uri="{FF2B5EF4-FFF2-40B4-BE49-F238E27FC236}">
                  <a16:creationId xmlns:a16="http://schemas.microsoft.com/office/drawing/2014/main" id="{E724978F-A0A7-35EA-C61C-BA2D9EB188F1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" name="Freeform 455">
              <a:extLst>
                <a:ext uri="{FF2B5EF4-FFF2-40B4-BE49-F238E27FC236}">
                  <a16:creationId xmlns:a16="http://schemas.microsoft.com/office/drawing/2014/main" id="{E99A80A1-3216-C43A-6C2A-E8AB6F6EEFB6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" name="Freeform 456">
              <a:extLst>
                <a:ext uri="{FF2B5EF4-FFF2-40B4-BE49-F238E27FC236}">
                  <a16:creationId xmlns:a16="http://schemas.microsoft.com/office/drawing/2014/main" id="{412B2A0B-9CF9-335B-2B57-C8FA6EF3ECF3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" name="Freeform 457">
              <a:extLst>
                <a:ext uri="{FF2B5EF4-FFF2-40B4-BE49-F238E27FC236}">
                  <a16:creationId xmlns:a16="http://schemas.microsoft.com/office/drawing/2014/main" id="{EE5CAB26-AC4F-ED62-0A16-A52C2ECC473E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" name="Freeform 458">
              <a:extLst>
                <a:ext uri="{FF2B5EF4-FFF2-40B4-BE49-F238E27FC236}">
                  <a16:creationId xmlns:a16="http://schemas.microsoft.com/office/drawing/2014/main" id="{B580C1A1-BCE7-21A1-4C28-666BB858E44C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" name="Freeform 459">
              <a:extLst>
                <a:ext uri="{FF2B5EF4-FFF2-40B4-BE49-F238E27FC236}">
                  <a16:creationId xmlns:a16="http://schemas.microsoft.com/office/drawing/2014/main" id="{F14AB576-A453-7633-2618-30EEFE138AF6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" name="Freeform 460">
              <a:extLst>
                <a:ext uri="{FF2B5EF4-FFF2-40B4-BE49-F238E27FC236}">
                  <a16:creationId xmlns:a16="http://schemas.microsoft.com/office/drawing/2014/main" id="{4F6D44B6-B6B9-D97B-7B50-44BBF0DF1B9A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" name="Freeform 461">
              <a:extLst>
                <a:ext uri="{FF2B5EF4-FFF2-40B4-BE49-F238E27FC236}">
                  <a16:creationId xmlns:a16="http://schemas.microsoft.com/office/drawing/2014/main" id="{B83EC2A4-C167-F245-395B-3113145EE0B6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" name="Freeform 462">
              <a:extLst>
                <a:ext uri="{FF2B5EF4-FFF2-40B4-BE49-F238E27FC236}">
                  <a16:creationId xmlns:a16="http://schemas.microsoft.com/office/drawing/2014/main" id="{3FB52BAD-76F0-D63E-E655-198646AD9D89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" name="Freeform 463">
              <a:extLst>
                <a:ext uri="{FF2B5EF4-FFF2-40B4-BE49-F238E27FC236}">
                  <a16:creationId xmlns:a16="http://schemas.microsoft.com/office/drawing/2014/main" id="{C0902138-EE23-07D9-5782-7054A02881CE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" name="Freeform 464">
              <a:extLst>
                <a:ext uri="{FF2B5EF4-FFF2-40B4-BE49-F238E27FC236}">
                  <a16:creationId xmlns:a16="http://schemas.microsoft.com/office/drawing/2014/main" id="{27F1B7D7-A09A-6552-A507-261FC1EC2839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" name="Freeform 465">
              <a:extLst>
                <a:ext uri="{FF2B5EF4-FFF2-40B4-BE49-F238E27FC236}">
                  <a16:creationId xmlns:a16="http://schemas.microsoft.com/office/drawing/2014/main" id="{76F63ABB-39FC-087C-1AED-006577DAE16D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" name="Freeform 466">
              <a:extLst>
                <a:ext uri="{FF2B5EF4-FFF2-40B4-BE49-F238E27FC236}">
                  <a16:creationId xmlns:a16="http://schemas.microsoft.com/office/drawing/2014/main" id="{4B311B4E-B84A-F090-C411-E2DB42C5D808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" name="Freeform 467">
              <a:extLst>
                <a:ext uri="{FF2B5EF4-FFF2-40B4-BE49-F238E27FC236}">
                  <a16:creationId xmlns:a16="http://schemas.microsoft.com/office/drawing/2014/main" id="{D5CFA21D-632F-AAD9-35CC-A96B8498D462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" name="Freeform 468">
              <a:extLst>
                <a:ext uri="{FF2B5EF4-FFF2-40B4-BE49-F238E27FC236}">
                  <a16:creationId xmlns:a16="http://schemas.microsoft.com/office/drawing/2014/main" id="{E20FF393-4DB6-4325-4D5F-5FD8279CFE25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" name="Freeform 469">
              <a:extLst>
                <a:ext uri="{FF2B5EF4-FFF2-40B4-BE49-F238E27FC236}">
                  <a16:creationId xmlns:a16="http://schemas.microsoft.com/office/drawing/2014/main" id="{9E3B03AF-C868-3D88-45C6-FFFD622B8A2F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" name="Freeform 470">
              <a:extLst>
                <a:ext uri="{FF2B5EF4-FFF2-40B4-BE49-F238E27FC236}">
                  <a16:creationId xmlns:a16="http://schemas.microsoft.com/office/drawing/2014/main" id="{56CA2BB0-0559-A65D-0DA2-8B6EF75DAA20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" name="Freeform 471">
              <a:extLst>
                <a:ext uri="{FF2B5EF4-FFF2-40B4-BE49-F238E27FC236}">
                  <a16:creationId xmlns:a16="http://schemas.microsoft.com/office/drawing/2014/main" id="{E05257D6-3234-5225-6364-6A6D719D0BE4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" name="Freeform 472">
              <a:extLst>
                <a:ext uri="{FF2B5EF4-FFF2-40B4-BE49-F238E27FC236}">
                  <a16:creationId xmlns:a16="http://schemas.microsoft.com/office/drawing/2014/main" id="{581177DE-BF55-37B5-9211-41DAFCB5DECA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" name="Freeform 473">
              <a:extLst>
                <a:ext uri="{FF2B5EF4-FFF2-40B4-BE49-F238E27FC236}">
                  <a16:creationId xmlns:a16="http://schemas.microsoft.com/office/drawing/2014/main" id="{14430FBC-D5DF-C1AC-889D-6A54EE3FE047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" name="Freeform 474">
              <a:extLst>
                <a:ext uri="{FF2B5EF4-FFF2-40B4-BE49-F238E27FC236}">
                  <a16:creationId xmlns:a16="http://schemas.microsoft.com/office/drawing/2014/main" id="{45DBED16-4A5B-D9C4-64FC-5C4E8B6969C6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" name="Freeform 475">
              <a:extLst>
                <a:ext uri="{FF2B5EF4-FFF2-40B4-BE49-F238E27FC236}">
                  <a16:creationId xmlns:a16="http://schemas.microsoft.com/office/drawing/2014/main" id="{47FFAA73-E008-54F0-CC59-549F4569CC46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" name="Freeform 476">
              <a:extLst>
                <a:ext uri="{FF2B5EF4-FFF2-40B4-BE49-F238E27FC236}">
                  <a16:creationId xmlns:a16="http://schemas.microsoft.com/office/drawing/2014/main" id="{0D0C7E66-2B45-FED9-575C-4323E7FD45E9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" name="Freeform 477">
              <a:extLst>
                <a:ext uri="{FF2B5EF4-FFF2-40B4-BE49-F238E27FC236}">
                  <a16:creationId xmlns:a16="http://schemas.microsoft.com/office/drawing/2014/main" id="{F10E6486-685B-7CBC-915C-3E930132755B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" name="Freeform 478">
              <a:extLst>
                <a:ext uri="{FF2B5EF4-FFF2-40B4-BE49-F238E27FC236}">
                  <a16:creationId xmlns:a16="http://schemas.microsoft.com/office/drawing/2014/main" id="{814B9FAF-8A8E-273D-83CF-3E2EF13296BA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" name="Freeform 479">
              <a:extLst>
                <a:ext uri="{FF2B5EF4-FFF2-40B4-BE49-F238E27FC236}">
                  <a16:creationId xmlns:a16="http://schemas.microsoft.com/office/drawing/2014/main" id="{BB9013EA-B669-9C30-205F-0E4231B4A330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" name="Freeform 480">
              <a:extLst>
                <a:ext uri="{FF2B5EF4-FFF2-40B4-BE49-F238E27FC236}">
                  <a16:creationId xmlns:a16="http://schemas.microsoft.com/office/drawing/2014/main" id="{916B932E-E887-0C2A-9B5C-8FE317EB94CD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" name="Freeform 481">
              <a:extLst>
                <a:ext uri="{FF2B5EF4-FFF2-40B4-BE49-F238E27FC236}">
                  <a16:creationId xmlns:a16="http://schemas.microsoft.com/office/drawing/2014/main" id="{292ED24C-51FF-D693-6FA2-B244E6BFFC11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" name="Freeform 482">
              <a:extLst>
                <a:ext uri="{FF2B5EF4-FFF2-40B4-BE49-F238E27FC236}">
                  <a16:creationId xmlns:a16="http://schemas.microsoft.com/office/drawing/2014/main" id="{9D5DE02A-6E79-FF0C-D0D6-6A9185D86785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" name="Freeform 483">
              <a:extLst>
                <a:ext uri="{FF2B5EF4-FFF2-40B4-BE49-F238E27FC236}">
                  <a16:creationId xmlns:a16="http://schemas.microsoft.com/office/drawing/2014/main" id="{F4F1144D-99AA-A87F-DF9A-94120C442A35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" name="Freeform 484">
              <a:extLst>
                <a:ext uri="{FF2B5EF4-FFF2-40B4-BE49-F238E27FC236}">
                  <a16:creationId xmlns:a16="http://schemas.microsoft.com/office/drawing/2014/main" id="{0EF68AD8-9AC3-721D-BD84-FBD7898649EF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" name="Freeform 485">
              <a:extLst>
                <a:ext uri="{FF2B5EF4-FFF2-40B4-BE49-F238E27FC236}">
                  <a16:creationId xmlns:a16="http://schemas.microsoft.com/office/drawing/2014/main" id="{CB0A4623-A7AF-F0F8-2EF2-0315506B2F92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" name="Freeform 486">
              <a:extLst>
                <a:ext uri="{FF2B5EF4-FFF2-40B4-BE49-F238E27FC236}">
                  <a16:creationId xmlns:a16="http://schemas.microsoft.com/office/drawing/2014/main" id="{2AC4CBD8-7EDF-FB0B-B6CD-59A1AA1D1B3A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" name="Freeform 487">
              <a:extLst>
                <a:ext uri="{FF2B5EF4-FFF2-40B4-BE49-F238E27FC236}">
                  <a16:creationId xmlns:a16="http://schemas.microsoft.com/office/drawing/2014/main" id="{A994D72A-365C-81EE-B7A9-6AB44051662C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" name="Freeform 488">
              <a:extLst>
                <a:ext uri="{FF2B5EF4-FFF2-40B4-BE49-F238E27FC236}">
                  <a16:creationId xmlns:a16="http://schemas.microsoft.com/office/drawing/2014/main" id="{45425621-456B-2468-2186-A66011DC9A69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" name="Freeform 489">
              <a:extLst>
                <a:ext uri="{FF2B5EF4-FFF2-40B4-BE49-F238E27FC236}">
                  <a16:creationId xmlns:a16="http://schemas.microsoft.com/office/drawing/2014/main" id="{39FB426C-E446-7D82-FF49-AF9DB87BB202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" name="Freeform 490">
              <a:extLst>
                <a:ext uri="{FF2B5EF4-FFF2-40B4-BE49-F238E27FC236}">
                  <a16:creationId xmlns:a16="http://schemas.microsoft.com/office/drawing/2014/main" id="{2BD8AA7D-E9AD-C81A-AE8C-940834BDD996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" name="Freeform 491">
              <a:extLst>
                <a:ext uri="{FF2B5EF4-FFF2-40B4-BE49-F238E27FC236}">
                  <a16:creationId xmlns:a16="http://schemas.microsoft.com/office/drawing/2014/main" id="{7D88536D-9C3F-8A53-809A-AAAB53A67F20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" name="Freeform 492">
              <a:extLst>
                <a:ext uri="{FF2B5EF4-FFF2-40B4-BE49-F238E27FC236}">
                  <a16:creationId xmlns:a16="http://schemas.microsoft.com/office/drawing/2014/main" id="{255C325B-4B54-F486-EA80-300974B121D2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" name="Freeform 493">
              <a:extLst>
                <a:ext uri="{FF2B5EF4-FFF2-40B4-BE49-F238E27FC236}">
                  <a16:creationId xmlns:a16="http://schemas.microsoft.com/office/drawing/2014/main" id="{D92D355B-B55A-2B53-0F2E-35DD660E5852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" name="Freeform 494">
              <a:extLst>
                <a:ext uri="{FF2B5EF4-FFF2-40B4-BE49-F238E27FC236}">
                  <a16:creationId xmlns:a16="http://schemas.microsoft.com/office/drawing/2014/main" id="{76E440C0-18A6-742B-7E19-6AA70C6EFB85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" name="Freeform 495">
              <a:extLst>
                <a:ext uri="{FF2B5EF4-FFF2-40B4-BE49-F238E27FC236}">
                  <a16:creationId xmlns:a16="http://schemas.microsoft.com/office/drawing/2014/main" id="{B16CCC9C-4F6F-E8A9-7B48-D2313FF9D8B4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" name="Freeform 496">
              <a:extLst>
                <a:ext uri="{FF2B5EF4-FFF2-40B4-BE49-F238E27FC236}">
                  <a16:creationId xmlns:a16="http://schemas.microsoft.com/office/drawing/2014/main" id="{BA337D0F-337E-4622-BE25-7D62FF63ED26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" name="Freeform 497">
              <a:extLst>
                <a:ext uri="{FF2B5EF4-FFF2-40B4-BE49-F238E27FC236}">
                  <a16:creationId xmlns:a16="http://schemas.microsoft.com/office/drawing/2014/main" id="{AD8354D8-4161-AE93-C0B2-F84EB143AD91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" name="Freeform 498">
              <a:extLst>
                <a:ext uri="{FF2B5EF4-FFF2-40B4-BE49-F238E27FC236}">
                  <a16:creationId xmlns:a16="http://schemas.microsoft.com/office/drawing/2014/main" id="{E7B09FB5-0D80-0188-3A22-1D54AE349163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" name="Freeform 499">
              <a:extLst>
                <a:ext uri="{FF2B5EF4-FFF2-40B4-BE49-F238E27FC236}">
                  <a16:creationId xmlns:a16="http://schemas.microsoft.com/office/drawing/2014/main" id="{959A646C-1E8F-C61C-5B3C-7ADB3D37A8D1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" name="Freeform 500">
              <a:extLst>
                <a:ext uri="{FF2B5EF4-FFF2-40B4-BE49-F238E27FC236}">
                  <a16:creationId xmlns:a16="http://schemas.microsoft.com/office/drawing/2014/main" id="{C61F205F-2049-D255-5CB1-777F78E1556B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" name="Freeform 501">
              <a:extLst>
                <a:ext uri="{FF2B5EF4-FFF2-40B4-BE49-F238E27FC236}">
                  <a16:creationId xmlns:a16="http://schemas.microsoft.com/office/drawing/2014/main" id="{44644E4F-289A-FE19-7FBA-1257D544BD14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" name="Freeform 502">
              <a:extLst>
                <a:ext uri="{FF2B5EF4-FFF2-40B4-BE49-F238E27FC236}">
                  <a16:creationId xmlns:a16="http://schemas.microsoft.com/office/drawing/2014/main" id="{BA3EDF24-D4AA-822C-2ECD-3FD4EEA814A1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" name="Freeform 503">
              <a:extLst>
                <a:ext uri="{FF2B5EF4-FFF2-40B4-BE49-F238E27FC236}">
                  <a16:creationId xmlns:a16="http://schemas.microsoft.com/office/drawing/2014/main" id="{A439200F-5F4A-A994-C335-84B6D9A9F6A3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" name="Freeform 504">
              <a:extLst>
                <a:ext uri="{FF2B5EF4-FFF2-40B4-BE49-F238E27FC236}">
                  <a16:creationId xmlns:a16="http://schemas.microsoft.com/office/drawing/2014/main" id="{F3732FF2-CD09-DB14-AC47-A55EFA7E553D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" name="Freeform 505">
              <a:extLst>
                <a:ext uri="{FF2B5EF4-FFF2-40B4-BE49-F238E27FC236}">
                  <a16:creationId xmlns:a16="http://schemas.microsoft.com/office/drawing/2014/main" id="{FD1A112E-6105-5B60-5E48-574C67BF1D43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" name="Freeform 506">
              <a:extLst>
                <a:ext uri="{FF2B5EF4-FFF2-40B4-BE49-F238E27FC236}">
                  <a16:creationId xmlns:a16="http://schemas.microsoft.com/office/drawing/2014/main" id="{6D75E2B3-DF25-4569-7398-CAF528862E1C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" name="Freeform 507">
              <a:extLst>
                <a:ext uri="{FF2B5EF4-FFF2-40B4-BE49-F238E27FC236}">
                  <a16:creationId xmlns:a16="http://schemas.microsoft.com/office/drawing/2014/main" id="{09123550-932F-EEA2-8149-132844D9D141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" name="Freeform 508">
              <a:extLst>
                <a:ext uri="{FF2B5EF4-FFF2-40B4-BE49-F238E27FC236}">
                  <a16:creationId xmlns:a16="http://schemas.microsoft.com/office/drawing/2014/main" id="{47AC7A94-15A0-001D-3748-DC76C71D6C73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" name="Freeform 509">
              <a:extLst>
                <a:ext uri="{FF2B5EF4-FFF2-40B4-BE49-F238E27FC236}">
                  <a16:creationId xmlns:a16="http://schemas.microsoft.com/office/drawing/2014/main" id="{9F9D69FA-0C5F-E720-89D6-FFD5F016F749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" name="Freeform 510">
              <a:extLst>
                <a:ext uri="{FF2B5EF4-FFF2-40B4-BE49-F238E27FC236}">
                  <a16:creationId xmlns:a16="http://schemas.microsoft.com/office/drawing/2014/main" id="{1DA6308C-119F-EAB8-3C51-C057A3A6C811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" name="Freeform 511">
              <a:extLst>
                <a:ext uri="{FF2B5EF4-FFF2-40B4-BE49-F238E27FC236}">
                  <a16:creationId xmlns:a16="http://schemas.microsoft.com/office/drawing/2014/main" id="{097986C6-85A4-1A39-F393-F4161FF36DBD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" name="Freeform 512">
              <a:extLst>
                <a:ext uri="{FF2B5EF4-FFF2-40B4-BE49-F238E27FC236}">
                  <a16:creationId xmlns:a16="http://schemas.microsoft.com/office/drawing/2014/main" id="{E24F8286-7649-2E6A-0654-B3120347E59F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" name="Freeform 513">
              <a:extLst>
                <a:ext uri="{FF2B5EF4-FFF2-40B4-BE49-F238E27FC236}">
                  <a16:creationId xmlns:a16="http://schemas.microsoft.com/office/drawing/2014/main" id="{EBE8005C-4A64-4971-575B-163901FDB296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" name="Freeform 514">
              <a:extLst>
                <a:ext uri="{FF2B5EF4-FFF2-40B4-BE49-F238E27FC236}">
                  <a16:creationId xmlns:a16="http://schemas.microsoft.com/office/drawing/2014/main" id="{4EB93919-D0D0-E71B-465F-16F0AE8DCCB6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" name="Freeform 515">
              <a:extLst>
                <a:ext uri="{FF2B5EF4-FFF2-40B4-BE49-F238E27FC236}">
                  <a16:creationId xmlns:a16="http://schemas.microsoft.com/office/drawing/2014/main" id="{D063113F-EA66-5B01-15EC-58A24440EDC6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7" name="Freeform 516">
              <a:extLst>
                <a:ext uri="{FF2B5EF4-FFF2-40B4-BE49-F238E27FC236}">
                  <a16:creationId xmlns:a16="http://schemas.microsoft.com/office/drawing/2014/main" id="{24628D02-87B3-861E-FCA5-0061B50D3788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8" name="Freeform 517">
              <a:extLst>
                <a:ext uri="{FF2B5EF4-FFF2-40B4-BE49-F238E27FC236}">
                  <a16:creationId xmlns:a16="http://schemas.microsoft.com/office/drawing/2014/main" id="{894C3AA4-614C-2D08-889F-CD3D9DAD26A6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9" name="Freeform 518">
              <a:extLst>
                <a:ext uri="{FF2B5EF4-FFF2-40B4-BE49-F238E27FC236}">
                  <a16:creationId xmlns:a16="http://schemas.microsoft.com/office/drawing/2014/main" id="{6B171233-E766-9D74-66DE-0250EE36770C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0" name="Freeform 519">
              <a:extLst>
                <a:ext uri="{FF2B5EF4-FFF2-40B4-BE49-F238E27FC236}">
                  <a16:creationId xmlns:a16="http://schemas.microsoft.com/office/drawing/2014/main" id="{A37BA2F4-DA89-F2AE-E583-74FB3B08815F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1" name="Freeform 520">
              <a:extLst>
                <a:ext uri="{FF2B5EF4-FFF2-40B4-BE49-F238E27FC236}">
                  <a16:creationId xmlns:a16="http://schemas.microsoft.com/office/drawing/2014/main" id="{B9A68E28-D2BC-E2F4-9E0E-A99FAE8275E1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2" name="Freeform 521">
              <a:extLst>
                <a:ext uri="{FF2B5EF4-FFF2-40B4-BE49-F238E27FC236}">
                  <a16:creationId xmlns:a16="http://schemas.microsoft.com/office/drawing/2014/main" id="{855496C9-F169-3BDE-B395-C02239909FED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3" name="Freeform 522">
              <a:extLst>
                <a:ext uri="{FF2B5EF4-FFF2-40B4-BE49-F238E27FC236}">
                  <a16:creationId xmlns:a16="http://schemas.microsoft.com/office/drawing/2014/main" id="{EE593DD6-D734-A9CC-BBF1-175B26C7BEE4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4" name="Freeform 523">
              <a:extLst>
                <a:ext uri="{FF2B5EF4-FFF2-40B4-BE49-F238E27FC236}">
                  <a16:creationId xmlns:a16="http://schemas.microsoft.com/office/drawing/2014/main" id="{B2D83910-4C6B-83CF-7208-025C8506F542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5" name="Freeform 524">
              <a:extLst>
                <a:ext uri="{FF2B5EF4-FFF2-40B4-BE49-F238E27FC236}">
                  <a16:creationId xmlns:a16="http://schemas.microsoft.com/office/drawing/2014/main" id="{1C890D38-6896-8DCD-7F29-825FCA8F2452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6" name="Freeform 525">
              <a:extLst>
                <a:ext uri="{FF2B5EF4-FFF2-40B4-BE49-F238E27FC236}">
                  <a16:creationId xmlns:a16="http://schemas.microsoft.com/office/drawing/2014/main" id="{1E3C26C7-C9D9-D8BD-9439-04AC25735AF1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7" name="Freeform 526">
              <a:extLst>
                <a:ext uri="{FF2B5EF4-FFF2-40B4-BE49-F238E27FC236}">
                  <a16:creationId xmlns:a16="http://schemas.microsoft.com/office/drawing/2014/main" id="{58FDDB9B-E5AC-3E38-B6C7-632B1DE637D4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8" name="Freeform 527">
              <a:extLst>
                <a:ext uri="{FF2B5EF4-FFF2-40B4-BE49-F238E27FC236}">
                  <a16:creationId xmlns:a16="http://schemas.microsoft.com/office/drawing/2014/main" id="{2B3EF145-09C7-D26A-4B9C-C32C9D5B2B6D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9" name="Freeform 528">
              <a:extLst>
                <a:ext uri="{FF2B5EF4-FFF2-40B4-BE49-F238E27FC236}">
                  <a16:creationId xmlns:a16="http://schemas.microsoft.com/office/drawing/2014/main" id="{C94949CD-BD6F-233C-F027-479E85C1E343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0" name="Freeform 529">
              <a:extLst>
                <a:ext uri="{FF2B5EF4-FFF2-40B4-BE49-F238E27FC236}">
                  <a16:creationId xmlns:a16="http://schemas.microsoft.com/office/drawing/2014/main" id="{B24A883B-BF62-5348-9F0F-5A6A9234294D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1" name="Freeform 530">
              <a:extLst>
                <a:ext uri="{FF2B5EF4-FFF2-40B4-BE49-F238E27FC236}">
                  <a16:creationId xmlns:a16="http://schemas.microsoft.com/office/drawing/2014/main" id="{957DFB33-D0E3-9326-159C-D6447A2C856B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2" name="Freeform 531">
              <a:extLst>
                <a:ext uri="{FF2B5EF4-FFF2-40B4-BE49-F238E27FC236}">
                  <a16:creationId xmlns:a16="http://schemas.microsoft.com/office/drawing/2014/main" id="{EC00FE2B-E4AB-54EE-CF14-93A58E2F1CCB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3" name="Freeform 532">
              <a:extLst>
                <a:ext uri="{FF2B5EF4-FFF2-40B4-BE49-F238E27FC236}">
                  <a16:creationId xmlns:a16="http://schemas.microsoft.com/office/drawing/2014/main" id="{528D36EC-C86D-B4F3-60C0-E844AF3ECFD3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4" name="Freeform 533">
              <a:extLst>
                <a:ext uri="{FF2B5EF4-FFF2-40B4-BE49-F238E27FC236}">
                  <a16:creationId xmlns:a16="http://schemas.microsoft.com/office/drawing/2014/main" id="{6D0980DB-6C89-F6C9-4CEC-F9F15165D1F3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5" name="Freeform 534">
              <a:extLst>
                <a:ext uri="{FF2B5EF4-FFF2-40B4-BE49-F238E27FC236}">
                  <a16:creationId xmlns:a16="http://schemas.microsoft.com/office/drawing/2014/main" id="{F629B77A-C52A-5D11-B758-C5DACC564597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6" name="Freeform 535">
              <a:extLst>
                <a:ext uri="{FF2B5EF4-FFF2-40B4-BE49-F238E27FC236}">
                  <a16:creationId xmlns:a16="http://schemas.microsoft.com/office/drawing/2014/main" id="{FFA891A5-244F-319C-A695-1CB8DAD2EF6A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7" name="Freeform 536">
              <a:extLst>
                <a:ext uri="{FF2B5EF4-FFF2-40B4-BE49-F238E27FC236}">
                  <a16:creationId xmlns:a16="http://schemas.microsoft.com/office/drawing/2014/main" id="{6700478F-2684-31FD-A755-7FAF0E8FC0F5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8" name="Freeform 537">
              <a:extLst>
                <a:ext uri="{FF2B5EF4-FFF2-40B4-BE49-F238E27FC236}">
                  <a16:creationId xmlns:a16="http://schemas.microsoft.com/office/drawing/2014/main" id="{A07635AF-F995-80EC-9A6B-EE5DAF4E1E82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9" name="Freeform 538">
              <a:extLst>
                <a:ext uri="{FF2B5EF4-FFF2-40B4-BE49-F238E27FC236}">
                  <a16:creationId xmlns:a16="http://schemas.microsoft.com/office/drawing/2014/main" id="{AC3FD129-3410-17AE-5B48-FE1014F40D39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0" name="Freeform 539">
              <a:extLst>
                <a:ext uri="{FF2B5EF4-FFF2-40B4-BE49-F238E27FC236}">
                  <a16:creationId xmlns:a16="http://schemas.microsoft.com/office/drawing/2014/main" id="{41E41DAE-5F4E-4E18-1F4A-4D223EA2D1D2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1" name="Freeform 540">
              <a:extLst>
                <a:ext uri="{FF2B5EF4-FFF2-40B4-BE49-F238E27FC236}">
                  <a16:creationId xmlns:a16="http://schemas.microsoft.com/office/drawing/2014/main" id="{B6C5FBBD-7C24-9F97-6DF6-48C25B2B5F6A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2" name="Freeform 541">
              <a:extLst>
                <a:ext uri="{FF2B5EF4-FFF2-40B4-BE49-F238E27FC236}">
                  <a16:creationId xmlns:a16="http://schemas.microsoft.com/office/drawing/2014/main" id="{D2FCD21A-E648-BB79-08D9-D4924742510B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3" name="Freeform 542">
              <a:extLst>
                <a:ext uri="{FF2B5EF4-FFF2-40B4-BE49-F238E27FC236}">
                  <a16:creationId xmlns:a16="http://schemas.microsoft.com/office/drawing/2014/main" id="{BA8CE640-93DF-0FBF-8208-EE56DDF48348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4" name="Freeform 543">
              <a:extLst>
                <a:ext uri="{FF2B5EF4-FFF2-40B4-BE49-F238E27FC236}">
                  <a16:creationId xmlns:a16="http://schemas.microsoft.com/office/drawing/2014/main" id="{4D02A61F-3AB9-2B4F-3DD1-A49A8FE97B15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5" name="Freeform 544">
              <a:extLst>
                <a:ext uri="{FF2B5EF4-FFF2-40B4-BE49-F238E27FC236}">
                  <a16:creationId xmlns:a16="http://schemas.microsoft.com/office/drawing/2014/main" id="{A9EB7A2C-A411-7E0C-4EBD-0AC070936988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6" name="Freeform 545">
              <a:extLst>
                <a:ext uri="{FF2B5EF4-FFF2-40B4-BE49-F238E27FC236}">
                  <a16:creationId xmlns:a16="http://schemas.microsoft.com/office/drawing/2014/main" id="{0ADBAFEA-81B2-19B9-015D-41354EE84740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7" name="Freeform 546">
              <a:extLst>
                <a:ext uri="{FF2B5EF4-FFF2-40B4-BE49-F238E27FC236}">
                  <a16:creationId xmlns:a16="http://schemas.microsoft.com/office/drawing/2014/main" id="{FA7BC6ED-C587-B781-C8BA-28B8E17E442C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8" name="Freeform 547">
              <a:extLst>
                <a:ext uri="{FF2B5EF4-FFF2-40B4-BE49-F238E27FC236}">
                  <a16:creationId xmlns:a16="http://schemas.microsoft.com/office/drawing/2014/main" id="{11B792A9-6FF9-5494-FA65-7F46BC6D5F5F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9" name="Freeform 548">
              <a:extLst>
                <a:ext uri="{FF2B5EF4-FFF2-40B4-BE49-F238E27FC236}">
                  <a16:creationId xmlns:a16="http://schemas.microsoft.com/office/drawing/2014/main" id="{B6F11443-A78A-A11F-DC65-B7931B99779D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0" name="Freeform 549">
              <a:extLst>
                <a:ext uri="{FF2B5EF4-FFF2-40B4-BE49-F238E27FC236}">
                  <a16:creationId xmlns:a16="http://schemas.microsoft.com/office/drawing/2014/main" id="{9EB903F6-B5CA-0055-C7E5-D75C57848BD3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1" name="Freeform 550">
              <a:extLst>
                <a:ext uri="{FF2B5EF4-FFF2-40B4-BE49-F238E27FC236}">
                  <a16:creationId xmlns:a16="http://schemas.microsoft.com/office/drawing/2014/main" id="{F2889CC3-7B04-F3D1-2BF1-A6B4DB940BC0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2" name="Freeform 551">
              <a:extLst>
                <a:ext uri="{FF2B5EF4-FFF2-40B4-BE49-F238E27FC236}">
                  <a16:creationId xmlns:a16="http://schemas.microsoft.com/office/drawing/2014/main" id="{823DCA39-880D-6E45-06E5-CCFC057B8AFE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3" name="Freeform 552">
              <a:extLst>
                <a:ext uri="{FF2B5EF4-FFF2-40B4-BE49-F238E27FC236}">
                  <a16:creationId xmlns:a16="http://schemas.microsoft.com/office/drawing/2014/main" id="{52A6CBD6-ED16-F62C-8B37-7510DC96BF73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4" name="Freeform 553">
              <a:extLst>
                <a:ext uri="{FF2B5EF4-FFF2-40B4-BE49-F238E27FC236}">
                  <a16:creationId xmlns:a16="http://schemas.microsoft.com/office/drawing/2014/main" id="{9DDDAEF5-C97D-B1CB-9D57-DBC7420A484A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892E5CF6-7CC5-0B6C-8531-7148DEEA0B32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6" name="Freeform 555">
              <a:extLst>
                <a:ext uri="{FF2B5EF4-FFF2-40B4-BE49-F238E27FC236}">
                  <a16:creationId xmlns:a16="http://schemas.microsoft.com/office/drawing/2014/main" id="{54808C28-F6D6-C40C-9092-6706077B212C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7" name="Freeform 556">
              <a:extLst>
                <a:ext uri="{FF2B5EF4-FFF2-40B4-BE49-F238E27FC236}">
                  <a16:creationId xmlns:a16="http://schemas.microsoft.com/office/drawing/2014/main" id="{9777F53D-B272-422D-5702-1BBBF90F7220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8" name="Freeform 557">
              <a:extLst>
                <a:ext uri="{FF2B5EF4-FFF2-40B4-BE49-F238E27FC236}">
                  <a16:creationId xmlns:a16="http://schemas.microsoft.com/office/drawing/2014/main" id="{3B53352E-4F83-F381-7CCD-C151A57EDF12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9" name="Freeform 558">
              <a:extLst>
                <a:ext uri="{FF2B5EF4-FFF2-40B4-BE49-F238E27FC236}">
                  <a16:creationId xmlns:a16="http://schemas.microsoft.com/office/drawing/2014/main" id="{B818844C-378B-5D2E-3164-16E8B31DB112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0" name="Freeform 559">
              <a:extLst>
                <a:ext uri="{FF2B5EF4-FFF2-40B4-BE49-F238E27FC236}">
                  <a16:creationId xmlns:a16="http://schemas.microsoft.com/office/drawing/2014/main" id="{2717158D-002C-3F1E-5F18-0440E51F2377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1" name="Freeform 560">
              <a:extLst>
                <a:ext uri="{FF2B5EF4-FFF2-40B4-BE49-F238E27FC236}">
                  <a16:creationId xmlns:a16="http://schemas.microsoft.com/office/drawing/2014/main" id="{17F31D09-A3BA-76BD-73F7-D6C852A9C5F6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2" name="Freeform 561">
              <a:extLst>
                <a:ext uri="{FF2B5EF4-FFF2-40B4-BE49-F238E27FC236}">
                  <a16:creationId xmlns:a16="http://schemas.microsoft.com/office/drawing/2014/main" id="{19755282-476A-A3E4-C764-90F33FE6AAA3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Title 12">
            <a:extLst>
              <a:ext uri="{FF2B5EF4-FFF2-40B4-BE49-F238E27FC236}">
                <a16:creationId xmlns:a16="http://schemas.microsoft.com/office/drawing/2014/main" id="{2CC35E3C-B758-1FE6-C521-DFFD6E37C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60000"/>
            <a:ext cx="107532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890000"/>
            <a:ext cx="10753200" cy="396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5CFF07-2EEE-C776-9DDA-522239C8B3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C5605C-BF3C-6BCB-B640-377A1D8BE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81413DD-C933-7B3D-2AAD-5A44DC58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38291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ectangle 196">
            <a:extLst>
              <a:ext uri="{FF2B5EF4-FFF2-40B4-BE49-F238E27FC236}">
                <a16:creationId xmlns:a16="http://schemas.microsoft.com/office/drawing/2014/main" id="{52DD5C31-43CE-F6AF-9987-58C3955BA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095DEA6-5CF4-0D4B-A7A0-5A66B941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890000"/>
            <a:ext cx="5220000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038" y="1890000"/>
            <a:ext cx="5220000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FB9869-2D9B-88D5-53DF-7B3E7AA7EC9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DF0606-CE5C-4831-72AC-5B14ACF9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91E2A-BCAA-A9F3-DD2A-77816B2C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4701E583-8037-3A04-C9AB-4745AEB0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26629BC2-85B5-E3CD-E67D-68F789DB8508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224FE04C-3A57-98C4-27D4-F958141AB9F8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43052AFC-962F-6C2A-4B3A-780928D9ACD8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D73720E6-8AAA-1A3E-F0CB-323959BC130A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C0338E52-268A-4547-1651-2640B9120D01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A2B2148C-1FEF-B923-9E32-5966040018AC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8838458D-B246-20E6-BE22-353C8B1849AB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92E3F031-8C1F-8D7E-3C66-CD64E9432910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9829A749-0BE3-4F25-A780-177ED2F27CA4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08D4F612-DFD5-9DC6-EFBD-DB764D356FA4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A3CFCEEB-DCCE-181B-2D5D-CEBEDE254A81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22657951-6745-248A-366F-03C051434EA1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7D345CBA-9AD5-AD16-E551-B21B7DF78968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375194DD-FCAE-158A-D5D5-6F9831F82C8D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C29E0CBA-0C77-BD49-1767-7CF858A8C3B0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28726005-39A8-5FF1-40A7-17D2BD289931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F381FB35-D998-6C9B-6E36-9D76F5815E45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4E6531DD-7FAB-DCBC-58EC-E5F095FCA67E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8B9E74A9-2164-A4E4-02A8-96E40D4D747D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80B2B990-1210-467E-49D4-77BB4E5E2839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24D6C2A4-8C44-2C89-767B-7EE074ADE3F7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B42E2288-1B3E-A6FA-BD5D-C5D0C5219779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1E6272DC-77EC-EE9A-9CA2-EF6D537E6998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C3A7C737-0E07-23C3-847B-679F4BA1EDAC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371CB9CA-D586-BEB4-0659-F0658BB17D3C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AD6BBA38-804D-A684-8A49-CB91D12631E2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24613675-C73C-2816-1DD5-493B3402042C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B83F4FDC-4534-DEE7-9FE0-8729A434979F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06126D6F-B886-8E3B-141F-16B0608DBFDB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548ADC35-6744-5E79-35D3-50F71C9F2B67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604EC213-6220-56D1-A4ED-4B3EC0BC3B52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BDD0606D-E1AA-8A96-3373-4324BD6968DB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467B861A-1A6A-8E0F-AF2A-C55767416CA8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55FEE4F2-8BBB-3BB6-F600-98DBA7DF70FE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A9769BCA-D31E-5C54-F5FA-35C9F30B9333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FC185329-E3C6-6FAB-8B2E-05CD0F8F4252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6635F6CC-BDCB-6698-14FA-7184F6F43F95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271EE38B-1FC0-E7C9-7B1F-BFFA54620542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C1511E7A-3B40-6AD2-01CD-16EA14E0AA02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61807F91-5CB7-EFEE-B15E-F9B3C404C3B6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8593F665-5039-1F19-755A-ACD614B90DAF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00005FE9-42FB-AC70-3095-A07E293F635F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66AC5AD3-FC9B-1C76-A016-1D538A2B900F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E3A57651-EF5A-A060-6A62-DA3A169712C1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521E79D1-F484-5B99-D2FE-C8743EE1C273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92F84D1C-C698-08F9-B461-B4519FB4A7CB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48959501-6BF8-9631-50C2-2CF50242ED9B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B909419E-00F4-DBAD-CFC3-86379A78CB80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9FB1C72C-B972-79A4-03F7-D819ED076119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2C4862C8-2C4C-37E4-FB21-E9DDE997045D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F1C9E1CA-6D0A-2DB0-B93C-2E96852CC4A5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AB607B8C-965F-1B8C-2009-3A7E84864BEF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D4EE93A1-D26A-CFD9-71B8-E60C1075926A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AAB75E04-C83F-CB1C-CE9D-83E97043005F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D62DDE86-6797-6006-3204-A1A2C383F665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87FD03AE-0570-BE76-C142-E65D6D23E09A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239092ED-47F8-CCD1-2FDB-A0AC071F318B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A4EBB700-E53C-87BE-7A72-0B5AD0EC1793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B1423AE0-7368-2FE1-E1C3-346E6B2ED627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4272C211-A93B-C3FA-1BEB-E650CB90B1B4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7663985D-ADE5-60A0-34BA-DA90ABC0E1A2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859AFE35-A5BD-F485-91D3-7B3C0277AFDC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EF2B3CF7-C298-5FE4-853C-611B78091736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59F8E532-2FD2-7B8B-B6D7-46DA340AC56D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9A751D0F-76FC-097A-F661-20512EF1F358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3F3EE14C-FDD7-CDB6-3229-B04FE432F2E8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ABD6C2CE-2C5E-D4C8-F456-9D577B125321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7558E8A9-11F5-1DDF-628A-A624BC2F1E0C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BF20D5CB-C4BA-D4ED-BF72-C767808EF31F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45F58590-0946-A584-8350-BE05582D3F27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99F4A79A-537E-E14C-E1A3-0FA3686F9A98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CEE4984B-1A01-D181-90B2-0536FBB8ACBB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DA2D27E2-F94D-F416-E790-AA0E588ACEEC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3A3D81A8-7AB5-E85A-FF82-965910232495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98427FFD-B8E4-EDFA-EA03-B1928E82156E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FB94F086-3594-AF9C-6D6A-DCE82A86FD97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ACE09159-42C0-DFE0-04BB-B06849A89192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98E5FD12-9FE7-0663-4C52-79A227D83E66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1A0FE040-B066-3AFD-AB22-515CE5720B29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9EF7DCF0-AB61-1FB4-6911-F90A53EC8A5E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A1408FD1-88AD-3B19-364E-757B0E1B8FE3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E63EA3B5-00ED-3A73-F797-CBA1212F7BC7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0E814920-6596-17AF-DD73-18B240CD41CC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220B4326-5ECB-6B2A-AD4E-9287DFCD6225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0BE1F325-F645-92AB-7629-34C4928F98F3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91E18A4C-49E1-8686-52F1-D60AEC10CAC2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04A76931-FFBB-F6CA-C8BC-9BA1B62F2024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1D52C10C-48BD-9D19-D37A-BB6FD70831D3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EC422C8F-C9D2-91B7-0E30-1E1E3877AD8F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E80587FA-B673-28CA-AE1B-D9EF43B01CBB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8D52DD0F-AFD7-174C-4D28-B51228568EC2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A59A170B-5499-FE11-4537-157427E33C48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EAC2A78F-644D-2ED8-3432-D01FB3BB43EF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318D7816-42D2-DD00-9C4A-CAFC6E8C0BFC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1C8156B6-D83C-B6D6-8F40-8E6CB079BD06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F676AF5C-3903-DCCB-62D8-E1E02E19094F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890B147C-6FD2-CCA8-947C-FE194F494386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51E7D22A-A2B1-1DBF-068F-10315B85C0B8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835C203A-FA17-8FD4-D3DA-CD3297402DE8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335DB793-78CB-CFE1-4A13-17ED529823C6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D70B2626-F244-D31A-519F-8F735234E503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651E403E-2180-0DA2-E796-8C3373A920E0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EA1CDEFA-BE47-E649-3BA2-F5D7662E30F8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CEA0C03F-DE6A-A7B7-D88D-3FBF377FC5A4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699BBC24-8897-BDCA-F7FB-F44B436F9407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2208CB5D-1301-2602-C06A-C0A953555960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21B7C25A-CDBF-8235-A8C5-AC04FA1A70C5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172F7980-4B4F-A86C-D215-D8E075FAECE2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1AC20E0B-9328-19F1-45E9-D30C54CE432D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A8B28AD5-23A8-146C-E08E-0E91AF2D6B95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E95438CE-E3E8-EADC-50B9-7ABDED6492BD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73CC0A04-F76A-D2DF-0ED8-A329516B7933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CBB32610-9837-1394-A07E-E112C69D3585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049569B5-3803-285D-A729-A06581F446A2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5B4A2DB7-2BC2-D288-2DAE-9829239052C8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074B9182-9FF1-BC42-0C0C-4A0E1C49CEDB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BF673326-F61F-C4E2-6495-E3A8D20333CA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4FB16BE0-D82B-FA1D-C959-3C93E2C9AFBD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83A2A869-EC4A-EA8A-5047-0E09B655B231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1EC8B84E-7560-B537-5017-C21171B43743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A6C57DBC-36BB-95F0-4E60-6EE4A0CE51B5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1" name="Freeform 320">
              <a:extLst>
                <a:ext uri="{FF2B5EF4-FFF2-40B4-BE49-F238E27FC236}">
                  <a16:creationId xmlns:a16="http://schemas.microsoft.com/office/drawing/2014/main" id="{0ED91C3C-688D-71BF-4030-1CE2BB6C00F3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F9112608-9768-EBC7-D39C-61C37B078706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AB71656A-3782-80A8-4E72-732E13E37412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87A29E1B-6E23-F7B4-2921-2C32C8E0CEE3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BF9E951C-E728-F3DF-3770-D3E3A053B6AD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6" name="Freeform 325">
              <a:extLst>
                <a:ext uri="{FF2B5EF4-FFF2-40B4-BE49-F238E27FC236}">
                  <a16:creationId xmlns:a16="http://schemas.microsoft.com/office/drawing/2014/main" id="{8344C483-63E6-8E97-D45F-2EB7365E8D31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7" name="Freeform 326">
              <a:extLst>
                <a:ext uri="{FF2B5EF4-FFF2-40B4-BE49-F238E27FC236}">
                  <a16:creationId xmlns:a16="http://schemas.microsoft.com/office/drawing/2014/main" id="{C846E4CC-77FA-BE7A-233D-22CF0E268936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8" name="Freeform 327">
              <a:extLst>
                <a:ext uri="{FF2B5EF4-FFF2-40B4-BE49-F238E27FC236}">
                  <a16:creationId xmlns:a16="http://schemas.microsoft.com/office/drawing/2014/main" id="{2A82E128-9359-6E73-4FA4-CF3754BA2359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9" name="Freeform 328">
              <a:extLst>
                <a:ext uri="{FF2B5EF4-FFF2-40B4-BE49-F238E27FC236}">
                  <a16:creationId xmlns:a16="http://schemas.microsoft.com/office/drawing/2014/main" id="{37B75EA6-1AFB-FFBB-2CE4-0F28A2EC1B65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52FD4DA5-035E-5F9F-D557-8AC847668E0F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D92323A2-5E2E-79DE-BC95-B45E3FB94720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2" name="Freeform 331">
              <a:extLst>
                <a:ext uri="{FF2B5EF4-FFF2-40B4-BE49-F238E27FC236}">
                  <a16:creationId xmlns:a16="http://schemas.microsoft.com/office/drawing/2014/main" id="{0247E98A-AFEE-3104-7C62-F9F4B5AA7A62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3" name="Freeform 332">
              <a:extLst>
                <a:ext uri="{FF2B5EF4-FFF2-40B4-BE49-F238E27FC236}">
                  <a16:creationId xmlns:a16="http://schemas.microsoft.com/office/drawing/2014/main" id="{4722220C-B5F4-F892-C84A-4AE700922D14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4" name="Freeform 333">
              <a:extLst>
                <a:ext uri="{FF2B5EF4-FFF2-40B4-BE49-F238E27FC236}">
                  <a16:creationId xmlns:a16="http://schemas.microsoft.com/office/drawing/2014/main" id="{C56120BC-F91E-1B2B-A6F5-358D08A3409C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5" name="Freeform 334">
              <a:extLst>
                <a:ext uri="{FF2B5EF4-FFF2-40B4-BE49-F238E27FC236}">
                  <a16:creationId xmlns:a16="http://schemas.microsoft.com/office/drawing/2014/main" id="{0571D8C8-54F5-CA4B-53A8-C803A32D3EE1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6" name="Freeform 335">
              <a:extLst>
                <a:ext uri="{FF2B5EF4-FFF2-40B4-BE49-F238E27FC236}">
                  <a16:creationId xmlns:a16="http://schemas.microsoft.com/office/drawing/2014/main" id="{2C523ED5-033D-B0E8-4E9E-DB66CEC52C3E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7" name="Freeform 336">
              <a:extLst>
                <a:ext uri="{FF2B5EF4-FFF2-40B4-BE49-F238E27FC236}">
                  <a16:creationId xmlns:a16="http://schemas.microsoft.com/office/drawing/2014/main" id="{372DAF1C-6F0B-5A41-DBE9-E6F1E11C48A8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8" name="Freeform 337">
              <a:extLst>
                <a:ext uri="{FF2B5EF4-FFF2-40B4-BE49-F238E27FC236}">
                  <a16:creationId xmlns:a16="http://schemas.microsoft.com/office/drawing/2014/main" id="{751DFD66-D2A3-AC26-14E1-B858566BB284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9" name="Freeform 338">
              <a:extLst>
                <a:ext uri="{FF2B5EF4-FFF2-40B4-BE49-F238E27FC236}">
                  <a16:creationId xmlns:a16="http://schemas.microsoft.com/office/drawing/2014/main" id="{B091756E-BF64-BE83-EFD6-11BC79822F41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0" name="Freeform 339">
              <a:extLst>
                <a:ext uri="{FF2B5EF4-FFF2-40B4-BE49-F238E27FC236}">
                  <a16:creationId xmlns:a16="http://schemas.microsoft.com/office/drawing/2014/main" id="{2B902494-0122-8265-1612-BFB881353B40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1" name="Freeform 340">
              <a:extLst>
                <a:ext uri="{FF2B5EF4-FFF2-40B4-BE49-F238E27FC236}">
                  <a16:creationId xmlns:a16="http://schemas.microsoft.com/office/drawing/2014/main" id="{DEAFFEAB-0861-87D8-77F2-D3D8ADE3CF0A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2" name="Freeform 341">
              <a:extLst>
                <a:ext uri="{FF2B5EF4-FFF2-40B4-BE49-F238E27FC236}">
                  <a16:creationId xmlns:a16="http://schemas.microsoft.com/office/drawing/2014/main" id="{9FC06EC0-72B3-E143-3122-109561ED0058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3" name="Freeform 342">
              <a:extLst>
                <a:ext uri="{FF2B5EF4-FFF2-40B4-BE49-F238E27FC236}">
                  <a16:creationId xmlns:a16="http://schemas.microsoft.com/office/drawing/2014/main" id="{59CE1E43-E72F-34DB-8ED1-426100D380F6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4" name="Freeform 343">
              <a:extLst>
                <a:ext uri="{FF2B5EF4-FFF2-40B4-BE49-F238E27FC236}">
                  <a16:creationId xmlns:a16="http://schemas.microsoft.com/office/drawing/2014/main" id="{ACC45874-F5A6-458C-4D6F-474A96F5026E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5" name="Freeform 344">
              <a:extLst>
                <a:ext uri="{FF2B5EF4-FFF2-40B4-BE49-F238E27FC236}">
                  <a16:creationId xmlns:a16="http://schemas.microsoft.com/office/drawing/2014/main" id="{884AC2FE-B4FE-2242-3B86-3712BB7A560C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6" name="Freeform 345">
              <a:extLst>
                <a:ext uri="{FF2B5EF4-FFF2-40B4-BE49-F238E27FC236}">
                  <a16:creationId xmlns:a16="http://schemas.microsoft.com/office/drawing/2014/main" id="{9582D564-E443-0A4E-7FBE-286A3FC440E9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7" name="Freeform 346">
              <a:extLst>
                <a:ext uri="{FF2B5EF4-FFF2-40B4-BE49-F238E27FC236}">
                  <a16:creationId xmlns:a16="http://schemas.microsoft.com/office/drawing/2014/main" id="{8432A0B9-68B6-8087-BC01-278A959C8CD5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8" name="Freeform 347">
              <a:extLst>
                <a:ext uri="{FF2B5EF4-FFF2-40B4-BE49-F238E27FC236}">
                  <a16:creationId xmlns:a16="http://schemas.microsoft.com/office/drawing/2014/main" id="{38C1DE25-32F9-30FA-9B7B-20CCB28CBF6E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9" name="Freeform 348">
              <a:extLst>
                <a:ext uri="{FF2B5EF4-FFF2-40B4-BE49-F238E27FC236}">
                  <a16:creationId xmlns:a16="http://schemas.microsoft.com/office/drawing/2014/main" id="{519C11E5-E211-1E75-8425-90E7C97057BB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0" name="Freeform 349">
              <a:extLst>
                <a:ext uri="{FF2B5EF4-FFF2-40B4-BE49-F238E27FC236}">
                  <a16:creationId xmlns:a16="http://schemas.microsoft.com/office/drawing/2014/main" id="{2DE5C401-E3FD-BC51-E48B-26F99E408CF5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1" name="Freeform 350">
              <a:extLst>
                <a:ext uri="{FF2B5EF4-FFF2-40B4-BE49-F238E27FC236}">
                  <a16:creationId xmlns:a16="http://schemas.microsoft.com/office/drawing/2014/main" id="{02D8BA33-CF18-09EF-9174-C7F7742CF274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2" name="Freeform 351">
              <a:extLst>
                <a:ext uri="{FF2B5EF4-FFF2-40B4-BE49-F238E27FC236}">
                  <a16:creationId xmlns:a16="http://schemas.microsoft.com/office/drawing/2014/main" id="{F4B6E818-A22E-B74E-2311-CE389413E525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3" name="Freeform 352">
              <a:extLst>
                <a:ext uri="{FF2B5EF4-FFF2-40B4-BE49-F238E27FC236}">
                  <a16:creationId xmlns:a16="http://schemas.microsoft.com/office/drawing/2014/main" id="{C92D715A-9035-1150-293C-57759F0F73EA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4" name="Freeform 353">
              <a:extLst>
                <a:ext uri="{FF2B5EF4-FFF2-40B4-BE49-F238E27FC236}">
                  <a16:creationId xmlns:a16="http://schemas.microsoft.com/office/drawing/2014/main" id="{B9E81B71-8395-F000-FC60-C906C63A6B90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5" name="Freeform 354">
              <a:extLst>
                <a:ext uri="{FF2B5EF4-FFF2-40B4-BE49-F238E27FC236}">
                  <a16:creationId xmlns:a16="http://schemas.microsoft.com/office/drawing/2014/main" id="{AD1D2616-4CF2-E4A8-B037-A813C8577F60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6" name="Freeform 355">
              <a:extLst>
                <a:ext uri="{FF2B5EF4-FFF2-40B4-BE49-F238E27FC236}">
                  <a16:creationId xmlns:a16="http://schemas.microsoft.com/office/drawing/2014/main" id="{7C5912EC-53F6-2EAC-757F-C07AD387F23B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7" name="Freeform 356">
              <a:extLst>
                <a:ext uri="{FF2B5EF4-FFF2-40B4-BE49-F238E27FC236}">
                  <a16:creationId xmlns:a16="http://schemas.microsoft.com/office/drawing/2014/main" id="{D00EC0F3-1ABA-6249-7738-D3285569FF79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8" name="Freeform 357">
              <a:extLst>
                <a:ext uri="{FF2B5EF4-FFF2-40B4-BE49-F238E27FC236}">
                  <a16:creationId xmlns:a16="http://schemas.microsoft.com/office/drawing/2014/main" id="{5BBDF96C-FCC5-2CD3-AC93-B674716DF63D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9" name="Freeform 358">
              <a:extLst>
                <a:ext uri="{FF2B5EF4-FFF2-40B4-BE49-F238E27FC236}">
                  <a16:creationId xmlns:a16="http://schemas.microsoft.com/office/drawing/2014/main" id="{6A0FE513-2BBC-3B4B-1141-3C4E54B839CD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0" name="Freeform 359">
              <a:extLst>
                <a:ext uri="{FF2B5EF4-FFF2-40B4-BE49-F238E27FC236}">
                  <a16:creationId xmlns:a16="http://schemas.microsoft.com/office/drawing/2014/main" id="{D3A660BB-15AD-D796-5ED0-CD706FA50131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1" name="Freeform 360">
              <a:extLst>
                <a:ext uri="{FF2B5EF4-FFF2-40B4-BE49-F238E27FC236}">
                  <a16:creationId xmlns:a16="http://schemas.microsoft.com/office/drawing/2014/main" id="{10A701D6-FAA8-D5A6-58DC-2F6485793159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2" name="Freeform 361">
              <a:extLst>
                <a:ext uri="{FF2B5EF4-FFF2-40B4-BE49-F238E27FC236}">
                  <a16:creationId xmlns:a16="http://schemas.microsoft.com/office/drawing/2014/main" id="{2004687A-67EB-1E72-17A3-817201DC44D7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3" name="Freeform 362">
              <a:extLst>
                <a:ext uri="{FF2B5EF4-FFF2-40B4-BE49-F238E27FC236}">
                  <a16:creationId xmlns:a16="http://schemas.microsoft.com/office/drawing/2014/main" id="{A9CB47F0-35EB-83F0-77E8-5F5FFF6CD998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4" name="Freeform 363">
              <a:extLst>
                <a:ext uri="{FF2B5EF4-FFF2-40B4-BE49-F238E27FC236}">
                  <a16:creationId xmlns:a16="http://schemas.microsoft.com/office/drawing/2014/main" id="{7FD458C5-2C25-689A-54DD-BCCE8D15E579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5" name="Freeform 364">
              <a:extLst>
                <a:ext uri="{FF2B5EF4-FFF2-40B4-BE49-F238E27FC236}">
                  <a16:creationId xmlns:a16="http://schemas.microsoft.com/office/drawing/2014/main" id="{1231C64D-A944-29BD-081D-1A05F9F29E87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6" name="Freeform 365">
              <a:extLst>
                <a:ext uri="{FF2B5EF4-FFF2-40B4-BE49-F238E27FC236}">
                  <a16:creationId xmlns:a16="http://schemas.microsoft.com/office/drawing/2014/main" id="{80170821-01BC-B553-ADF3-F679E076E3DC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7" name="Freeform 366">
              <a:extLst>
                <a:ext uri="{FF2B5EF4-FFF2-40B4-BE49-F238E27FC236}">
                  <a16:creationId xmlns:a16="http://schemas.microsoft.com/office/drawing/2014/main" id="{E9804198-3148-B355-C10C-2B5FBEB13022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8" name="Freeform 367">
              <a:extLst>
                <a:ext uri="{FF2B5EF4-FFF2-40B4-BE49-F238E27FC236}">
                  <a16:creationId xmlns:a16="http://schemas.microsoft.com/office/drawing/2014/main" id="{73030874-B91C-42FB-ECFA-7CA4DD361AC3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9" name="Freeform 368">
              <a:extLst>
                <a:ext uri="{FF2B5EF4-FFF2-40B4-BE49-F238E27FC236}">
                  <a16:creationId xmlns:a16="http://schemas.microsoft.com/office/drawing/2014/main" id="{A90FA562-BED1-8B48-4711-3D80BE2FD541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0" name="Freeform 369">
              <a:extLst>
                <a:ext uri="{FF2B5EF4-FFF2-40B4-BE49-F238E27FC236}">
                  <a16:creationId xmlns:a16="http://schemas.microsoft.com/office/drawing/2014/main" id="{D2F5128E-7810-0127-AEAA-0A49420F9CB0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1" name="Freeform 370">
              <a:extLst>
                <a:ext uri="{FF2B5EF4-FFF2-40B4-BE49-F238E27FC236}">
                  <a16:creationId xmlns:a16="http://schemas.microsoft.com/office/drawing/2014/main" id="{E486AC09-7ACA-7146-CF27-627A9E679140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2" name="Freeform 371">
              <a:extLst>
                <a:ext uri="{FF2B5EF4-FFF2-40B4-BE49-F238E27FC236}">
                  <a16:creationId xmlns:a16="http://schemas.microsoft.com/office/drawing/2014/main" id="{A93CB938-8D97-D3CD-7D6E-B026F020E92C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39D388FC-75FB-C7A4-ED3E-4C4BFA10B43F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4" name="Freeform 373">
              <a:extLst>
                <a:ext uri="{FF2B5EF4-FFF2-40B4-BE49-F238E27FC236}">
                  <a16:creationId xmlns:a16="http://schemas.microsoft.com/office/drawing/2014/main" id="{77110E31-FC3A-282B-5579-678445526BAF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5" name="Freeform 374">
              <a:extLst>
                <a:ext uri="{FF2B5EF4-FFF2-40B4-BE49-F238E27FC236}">
                  <a16:creationId xmlns:a16="http://schemas.microsoft.com/office/drawing/2014/main" id="{F0F4BBEE-55AE-9645-038E-CEF14A864369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6" name="Freeform 375">
              <a:extLst>
                <a:ext uri="{FF2B5EF4-FFF2-40B4-BE49-F238E27FC236}">
                  <a16:creationId xmlns:a16="http://schemas.microsoft.com/office/drawing/2014/main" id="{874E400A-25BE-F746-63F6-61B6FA7F37A3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67229085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77C35FC-9712-67DC-7B26-ABC0884D5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095DEA6-5CF4-0D4B-A7A0-5A66B941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998" y="1890000"/>
            <a:ext cx="3420000" cy="3960812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  <a:lvl2pPr>
              <a:spcBef>
                <a:spcPts val="4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7224" y="1890000"/>
            <a:ext cx="3420000" cy="3960812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  <a:lvl2pPr>
              <a:spcBef>
                <a:spcPts val="4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635B52A-B05A-D374-5932-E93A2A70D5B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54450" y="1890000"/>
            <a:ext cx="3420000" cy="3960812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  <a:lvl2pPr>
              <a:spcBef>
                <a:spcPts val="4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17C1114-DD39-A419-D36E-F1CB0DEB402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DF0606-CE5C-4831-72AC-5B14ACF9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91E2A-BCAA-A9F3-DD2A-77816B2C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9D88398-59C1-2753-8ED2-62BB3C917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6ED90A-27D1-C42A-AD60-4008636F1CBC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BE80A73-9906-672F-B5EB-826388911A23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A30691F-1F4A-94F1-EA5E-32581CCF00B9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E3BA464-ADEE-FB68-8528-AA8F9927C217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40E5E29-4B75-712B-4C9D-2697AE3D27A3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6EB3F5E-1AE5-4099-A9C0-7FDA55726646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C48E00C-EF78-FB0D-CA69-D85F464B15C4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EB77EA6-EF6D-094A-F4EB-6106700E45FF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4B35BEF-C0FD-C105-56EF-585C843DF9D8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106877A-8777-E330-0D13-079B087917F3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EF75F9B-CC25-BA8A-1D6E-A05D42D47D07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A12D7B7-1470-457A-E7D3-DC7CDD2F222D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55A3B26-8F38-5BE3-5BC8-3C2A33AEB4BF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12F7A14-0248-C264-B034-959DF7930D3A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786651BE-3622-D808-E96A-BFA13F3FFBBF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0FA4730-A912-1EE9-A136-80EE9EE35708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E03549C-D337-DBED-6FDF-127D81D8B8C8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345548E-F8B4-7255-6569-F4DC9CA381E9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3CE501F-C301-1D6E-F365-8EDD8257F98E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DD26D9A-D7CB-ED11-263F-E6F625FAB282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1C2D76D-8855-F97F-7174-540A458DC6FE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E31568C-7A87-E4E9-4115-8BEA01119A2F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673D24B-07B9-07B0-164A-CCCD1CFE6FAB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A307ECD-79E8-83E9-4C52-86F7DA0B806B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F594681-AB1B-7B3C-5B07-E1377C4EE897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5DA3BB3-AC82-34FC-3C8A-A58F54DF6A1D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7515F0F5-1EFC-E473-72F1-4A2688AA6F7B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EB06AB0-BFDD-4F4A-BEF7-3B0B37419B23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EC0E295-757B-A12D-13F4-AABB4E980BF7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3B335C3-C421-69B1-D774-9E2A7FA9DE42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5EAF5F2F-3C9E-20F9-91A1-7C6C047501F4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DEB3ABD9-F0C2-805D-4090-488415656193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E40E87D-C2CD-1838-94D6-B1B2430E4262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4F8E050-CA83-D045-20E3-418AC082AFA8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14704EE-5091-BB4F-48C1-976A04342859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85769F1-F38B-00B8-2E2A-C006C38DB04C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293E260-7728-D21B-1B57-12CD4BDD2216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64827A19-699B-DED0-E0FE-954F487470CA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B5A62D1-C592-EEDC-48B2-55A4F226276C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19E933A-0BF1-8806-DEE6-2687FD725AC1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86D0A8-DD80-0F6F-E8A5-15FBAD773848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31416E1-774B-7B0A-229F-4661C380B2D1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1839B3-A9EB-9B76-6883-24C5F8702B15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F40500A5-F937-D301-A7E7-B0C84B1BE31C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9A5B2887-D546-3C17-AF7D-A831B0622AF8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A9CA9A5-F143-A0A4-3838-36862727B91E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F9EEF0F-0183-F405-815C-F654E6149230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CD0710A-C427-4D02-B2A7-AF2D3B933105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4FF372-ABBF-8B87-4AEA-64C55FD5AFD3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B857CBC-06C1-7614-5A02-A88FABB452E7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C7DD0B5-C9B3-7FBC-9086-72E762ECE87D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5B74312-C51E-6A3E-43B3-E5D4D8510577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600DBEA-BE28-D641-F9A2-92C35A4FA04F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1A13CDB6-F5F9-FEE1-E7FE-A5D28F5A1852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6DC1D5E-3F57-E492-B447-3D5702F9A8EA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F470A95-D324-7F26-6ADE-3868327A54C1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D9A07B0F-DB1A-F611-B638-1D98882DE5A9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E343BBD-E9C9-0182-7B3C-F193648CC8E9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275FB7A5-DAB3-BD1F-A747-CD1806866793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5ADE9BB-92CD-3117-7CF8-9799DB064D8D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B65A52E3-1482-C50F-EBCA-3382A3ADF7F8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8CF67E7C-1BE5-D349-2CC7-DB886B3D7360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8A76BBCF-CC56-E0E1-0CEC-D5FAC3AB58CE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612D1A6-A91E-B5BE-33BD-E4E0294B3F8D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0D75054-C60F-735E-B09A-959F5C48E4B9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8A791F74-8862-7047-87B1-D38849722FD2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7478A31-F386-6021-094E-FC9441CAE64F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F5E11CDF-495A-4911-8834-B1242456A094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A1B5DCC4-648A-B001-69E9-0933D32180EB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7D42DC7-D21B-3D1B-5AF5-7B9C057D1AED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7D3C959D-135F-0FA2-DB9D-91AFBBB76201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02057A14-4130-C52F-757E-EF3B46FE6165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1DE1C747-E13F-9D18-346D-81BD0D974E1B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9EB8B049-95F7-83AD-97F6-C2144C766BD5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629A8511-3998-D8E3-9DE9-6E4ADF88F476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A3EB496E-F8AD-20C2-7EA4-5B9EDFB1924C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953CD13-F8EC-D3C3-BB78-5389AD8EB60B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CED6519-DF4F-2D17-57A7-E26480B42A91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52D8FA2-8449-0FFE-B63E-6F7260A8B50B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8B444BE6-CDF7-AEE6-FED5-5371AEF3F08F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BDA2EC1D-172E-296A-1383-8B8A86CE9F21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143C5B64-F0D5-0BDD-B7D0-8DEC12B27F56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922C20D0-6A05-4235-8EBF-F00CD35DA17A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F2FD35AF-D579-12F9-E525-05E7FAEAB450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F507AE1-E2EE-78FA-0301-D40DB2672FD5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661AB23E-11CD-5A08-5CE0-B5516CC76666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D292EF4-6198-259C-E520-A0D94C3A102A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89BBFD42-E249-C6C3-ED41-2655A4BEFA21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C9CAB69F-DE3B-9FBC-37D1-9D61CDF768B7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94B8920A-992A-C623-453D-84A83B78BB6E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C7CF5B1-9AA6-C3BF-5B20-768BB064A718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33264659-97AC-261C-B87C-ADCC607468F4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E132E6D1-B2F3-4C23-575E-125B866559AB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71832EDB-54C4-36FA-3D56-4D914197A587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3409241A-1121-FC74-4DE2-08A21A4BA9D9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5CAE2A3B-FDB2-E8EA-E63F-2C19D92DEBCA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BFF5F0E-04AD-A495-B153-EC96048A5FF9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76519BE-66B8-C95B-F9CC-21685D0C2CDC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7AF47399-B50F-FB03-D281-6A0091590BA6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7F75ADB-2FBB-A6F5-F847-FF4F01D7F9C3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9978E462-E790-02D8-C23B-33ABDD4DB364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E1B36C1D-9660-67FD-BDBD-C2479E3EB51E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59651BF2-A88C-891A-A9B7-4EB0D8D235D2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D52BE74E-6A16-C441-5010-60E9C502128E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C00F42D2-1AD2-2155-933A-BA05A71F483B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17329E7-9A6F-8893-9FFA-4A8E64219ECA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8A7A9591-7ECF-9935-6755-F095385CBCE3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3B0D2CB-3A9E-DF79-8DED-35F217D445A7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8620FB8-A602-55B3-F994-AA54D285886B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6A9CD83-CDC5-C207-D3A6-1A42AEAE3570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981F3F4-38A2-DCFB-0886-C430875CB3D7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B6C369F-3EF5-FAA2-16F0-D5DC3E382862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DBD83DD0-CEC5-6154-C47C-0653CC3F3127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526E305C-EBCA-1E20-C62C-31AAB845EC5D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2F44B27-5A93-0232-F696-8C5375C6505B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EA12A9EC-D521-E7C0-7627-E7D5D1C3CB32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5F58896-7657-1B63-6FDB-82B9920E65F8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95F51082-9595-0B70-9E62-E34C567C850E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B975C045-B815-3932-9551-618E83F70052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0A2E5A7B-A499-3F8F-04E4-3BCEB501574C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2A1AC5A8-34E1-0D18-025D-C897C560E5A7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0B668384-E483-636A-FB02-D5A2B0C4D3B5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7EDC0F8E-53A5-A9E5-BEBE-60B3C78FF285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7247DCC7-2C3A-5C97-6ECE-90ED201E6216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E062F814-2732-5AC7-0A41-CD9A8DBEB2AD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1686C52-9B3F-371A-68AF-CF05D09CFD19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E98FD5C-3F20-2218-D0D2-BDD31F725719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52C2677A-6E37-E92B-3E82-244E19F11395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4713E522-CB37-5B49-206F-A00C5BE3A80D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49ECA178-33BC-5DCD-3CF9-00FC3D9819C3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851DEA0F-0803-3498-0D66-D4C6C447CCEF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DFB5E2CD-4D5C-EB35-A77F-ECCDB7C63B14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4806D215-71C0-AF53-F97F-DA85AE475610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B11F949D-E7EA-6903-0E1B-F20D72C9BF72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F5BA3B4-3627-3229-D0B8-7467581E5489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8337485-27DF-711B-BD0C-D62E720AB100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4077110B-C503-4DA4-6886-3805BFFBB0AF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A93A6CAF-BA82-4CC7-D255-93E8314AAB64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FEB7E1D1-A8D2-13FD-6566-7D0EA943B9CF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BFB79089-3E97-004E-6C96-50195C0BAD4C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621FB7E-FCAA-E553-4862-4AB84CD3DEE5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5249027-075E-49D4-E1B6-5857647DEFE3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F3A09DBE-8452-A1BA-2121-665C8E91142C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D00E7E9D-2C35-D4A6-6169-AC214CB5B436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CA8DDACA-CDCC-B3C8-3523-92C60FDDE934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735A22B1-7CC7-5B9E-3659-F14E1AB343BC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1A93355F-BD3B-C396-752F-FEDC99FCEB90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3A3BEA5E-9568-70AD-4AD1-02E0E973A1E8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87706BC5-3684-49FC-7AAE-B2E98041EA4A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850663F0-5C7B-DC09-4B69-80F3306C6974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200E1008-A78E-C2EC-6E55-520E0717998F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06F7EFE8-9662-5CA7-02B7-1D49CEE00310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0BDAF586-64E3-6D0D-40B8-9E7610359924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EC98F8C0-7DDA-9A28-D8C8-FEF0564910C7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A05BD6AC-717D-A7E5-DC42-A92DDEFD1756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DF9050FF-11A1-2D09-E5AE-32EA2DA3F1E6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A0FDD3CB-E494-7D7C-3EF6-64CF71E1CA75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D7788AA3-2A9C-EF83-0FF7-89EF09BDADA4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86C4FD79-1D7C-D169-51DE-91FE9F3B98DA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5040B90A-5C4A-7BDB-015D-B72E5B9DA0B1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944DFC44-0D22-E852-ACEE-393FD0650D84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9896E488-EF6D-8C65-A6CB-99351F2EE37A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F54CBDF4-FC52-93B7-9795-FD77E65C882D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3F04B3DF-7E85-D55D-9BFC-1A34E6C3F7B6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731D7C58-6DC9-ED9F-12C9-AA9322EA36B8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170F7603-9CD7-58C2-3D51-1EA17137663E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0246F235-DB10-4CD6-32A8-EFE424FA0212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7EB11BF6-6979-2F37-B38A-37EA5BFFF997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342B9F77-D77E-7AC4-4ACD-4DFBDF30C395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B23D1564-ED60-6A65-AE0F-1C50B6EF01A7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02000734-9295-CD44-EE9A-2D7473AD0649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A98E3736-AE4D-F47A-F4F9-B6BD75D7865A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6BDD1508-D2FD-8E49-BD88-9B3FD616B3D0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9ED7F0C9-4355-55C3-6DF4-6C01B03BC346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24FEE020-1451-1F50-33B7-E4831CB4BA28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A5D6336A-3DF2-9AB3-CC7F-B09F875F6937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74818A15-4E61-EF2B-D0C4-8E4F07A57CE0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9256778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E7DC69-F31A-F516-1BBD-570B24D5D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095DEA6-5CF4-0D4B-A7A0-5A66B9412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50" y="360000"/>
            <a:ext cx="10753200" cy="900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999" y="1890000"/>
            <a:ext cx="5038544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8F5F12-DB61-F61D-0DF3-7408AD843C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600" y="1440001"/>
            <a:ext cx="6098400" cy="48592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11C44-E716-D448-33E0-2E02C9C9FCA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DF0606-CE5C-4831-72AC-5B14ACF9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91E2A-BCAA-A9F3-DD2A-77816B2C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A37E4C-192F-3287-E959-AE820D854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7F4F21-FE70-9C4E-EB58-4F77E8FB6028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5008BEC-3910-057D-17F9-03358DE50FC2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CE7DA56-47C0-9F9C-6A07-6409288B6778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2E9F2D4-566E-CECF-1939-D46FE4433F46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11F0470-BB70-FBFD-FC1A-421BBDD0DDEF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B6D7098-8451-ACF1-4D20-24F5F16EE535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5E0375A-F0FB-1DAB-479A-9C99453D5B62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97B2C7D-0AA2-7547-28C1-C9FA0CE93286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E17D040-7E1E-2902-BEAA-6AA0488BD9D2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78B8665-5F41-090A-D0BD-5061409E6A5D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4C6ACE2-4E2B-34E7-0DA0-9EB27D0E29E7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6216C40-EFC5-6A2E-33B4-5F9502F3D201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5EFC227-93C6-3FD7-FDD0-585A02B857D9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FADD772-06FE-7D96-FD52-33920EF32DA5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50B225E-F2A3-CEBB-833F-00F990AECDB8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13B83BB-387A-B948-477B-E2916368DDFA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D0A17B5-4405-500D-BDBE-E127ABCD862F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47240BB-6212-FF4B-D2B4-6F72C5FC2CCC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85CC0DF-9850-1B84-D245-8A5E6DF86C40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3646613-840B-D19B-85C9-8E58C9054AC1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0AE312A-F287-E18A-CAC7-BFB3974056AC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891250C-ED21-4331-E167-21F9200B4C57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34B54218-80C2-CF91-6BF2-CA2D54E09853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202379A-D715-443F-3D40-9AF90A2160EC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E72D9FE-82CA-ADFF-D9D3-C00BADA14760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15E717C-B316-6BF7-B7F4-FAE7455BEEA8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A9F55A4-C454-DA5C-39B5-235C1D3B781A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15967FB-E616-0910-78B4-4B508AFDB7EA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3AB22B3-3578-E4B8-F730-FBB27416AE36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5DFD12A-050E-1FB9-EF4F-EA96BB6BF614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44C640D-7511-F229-B654-683B97C5380C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8FB644-6B41-ED52-A9AF-FC7F8357A549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DB565E1-D04D-EA6B-4511-147E4CEAD26F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2F2C973-72C2-4318-9310-B7539BACE9F6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ECA274E-747A-4943-1912-A17AC48A1032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DC0E154-4140-4265-5B29-FB14FC12AF50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E931CFA-E6BC-964E-84FB-B06316ED7B36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3405184-4926-B2B9-0D66-3EB0475101CB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98289BA-272B-C4FA-582E-F9AE0FB6DFA0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6F989AF-20D3-B822-B99F-000727D03C6E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4E7E9243-97FF-447E-12AC-452F583DF86F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690D36D-0E15-6E9C-4412-57A4F7A22DFB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30071F7-D192-C264-F22F-AC93324369D2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E2C772D6-D573-5CEA-F9B5-ACD14325B6FE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857CF2D-CB7B-DE5D-2359-1C69D03AE610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7C8F2D12-5650-FCF4-A811-A40D97EB83D7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64B06EC-997E-9C09-193F-6B0D67A45ACB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EFC1DF6-23C5-AF3F-41B2-8EC87A7B2B65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D3D1BDB-00F6-4984-2C1C-74FE3090472E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3B3F7DA5-5E12-3E8E-A29B-D32D12CADEB6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3E719FE-0BBE-D29A-2421-AEC7DAE14984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334538D3-18E7-6DF4-6743-9A67393ADE36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F9C1EF1-8B17-1322-56BE-5885D2B95129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B02195B4-1596-1115-8BF7-E5B3AA181D1D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468019B-69D7-7C49-8894-0715177FEBD1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91665CD0-6888-92D7-4BD6-D4D51E174C37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2D8F23B-668A-79EC-92E7-4AFF98A97820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614335F-7C71-3239-4E33-46456E9F0461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AE68B66-4D14-D148-E3A4-6B3F5734276F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22204C81-3B6F-BD3F-B2F6-C3545A500738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B404D79-BC9A-54E9-31D8-F8D01D622E1E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9A96EB74-B8FE-8DBF-221F-06F9427B2B93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E7C65341-CD7F-BD68-EB36-26BBE364957C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9BED13D-D69A-77D8-C65D-6337D4C2F088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CA7F555-149C-8FB5-1AD9-B21EBCB35EC7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A75275A8-0A6E-F2C2-D295-475D3D68E909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234D98DA-B071-E875-4B75-C908B520553C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B4F730C-366D-8A7E-A7B1-603209F23DED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5300CA3-CE44-D1DA-A18B-9C1BB36D26A4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C9B2ADC-66E7-ED0B-4925-70E09F899AAB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A57E6876-6D82-0286-C366-E6AAAAFBF567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43D6C55-3B3C-D0BF-AEE2-C6563E9F7C04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B74A9C3-8745-6FCA-8F1F-BE98FF71F7D0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7C8F136B-F9B0-C38A-EAFB-C80CA8EB10B6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35C3A2ED-F253-F64D-050D-AE2D1BA2063D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B61885A9-E3D1-4E1D-8762-4D2A5E961BFA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8860FC77-BEB2-AA82-841E-E27DE02AA4D8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7327D529-2619-961D-0A01-BB982B687B3E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4761E3EC-72F4-D688-75E5-93C84EFFCDDB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A8D17CA8-EDA3-90D3-168A-9BD923A9C589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92C3A9A5-B807-1147-7138-BF4992E9A584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8353B0B-FB2F-0E38-EC2A-9748A6F60B1A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BFC784EA-C367-8879-E2E8-CBE1D66D84AA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D95E3A8A-C650-A0C6-2DF5-8F72D499AC59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99D046C-C6B4-19EC-6E6D-866130905146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E8B332B-9C28-4D84-3A68-9554B8BC40DE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663F48A3-3891-7993-705B-5E94752F39DF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C51C8AD9-AA10-61F3-AB02-21EF99059F2E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0110170-91A1-10FE-3681-EC33EF19EB4A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D9833C9F-6926-8F4C-280A-D42C951A430A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3F2BA515-548E-1D18-EF1F-53C68E693F3D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14D0D834-F1C1-2749-45C7-F8999DC8B490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15A5671F-69C9-6C08-07FF-2DB88D30A002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38C42B9C-B912-7CB0-1AD2-02B3EDB9CFCB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CF8A2D1A-0E43-EDCD-D2DE-FCC56AC32A14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9272D6D-30BD-FB1E-A29E-B446B7EE6695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579B272D-73F1-81F7-A274-476A1FA2CDCE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6E499D01-C7C9-EE9B-FE28-F8742ECED9EF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DB30530-7495-6915-B4DD-7D725F2C28FD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DE4308D8-1698-A197-100F-588C923C1584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5AE6E026-4458-C86A-42F5-9697024E9946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85AB71FF-8C99-F852-3EEA-CA44EF6C45BF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2947D45B-941F-8A65-D1B0-04E9C3FEFA74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FCF8A220-D02B-B35D-E694-8758C0E17E66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34CD2E92-1B81-8A4B-7D37-46D6BCB99178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20DC5451-0DFD-461A-7C83-CE267CCBBE2D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F0163D4-E5EA-3F1F-F24E-F14B1DCFABD5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A4E4BA29-2B8A-CE6D-D41E-186431321A8F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DE8E4A93-24D0-78E3-086F-47F01923A009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B2C9BD93-63B2-43AA-6ECD-C60131BF3B86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CFA10C9-8ADB-E72B-0597-612BA58BC018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81C3E5B-8B12-E1B2-43B9-DF6B5E591CB5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EF93DFE-1C4E-90A5-EB8B-0045BE481BAA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B3A4ACA8-F42C-7F74-8041-B6A8A6E0C75C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AA8CCA8-FE02-9190-57FF-997CA777EA04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CED7C01-503F-1836-1703-E1D7F38570BD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4CE59419-7406-8CE3-F83B-E845C990BFBF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5E7A6CE-D66D-6C7B-966C-6086E5901174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5791A019-8BFC-FF0F-DEF2-4EB5EB5075D8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89D6B480-A811-BC31-EF38-84CEBB55952D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C8E9E1C-0D24-A5E9-C915-2F8CA5AB158B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7FF591E-19AB-42BD-AE06-0F5C88918FF4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89D59F43-066C-BF3A-C478-148D432B163A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5DDF685F-A7B5-DFB9-3E1E-24E77EE6395A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BA58FE8-4306-BB65-2BD5-F5DE4990B189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22DC4BE7-8273-C423-97E1-8B2F5474F01E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D838256E-C6F8-69F1-CD02-027CD3726A60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201D3E75-F648-CCAD-12A9-6F93E2D812F4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79BAB607-C8E4-E9E9-AA0F-69E269F644DA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14234E85-EE3A-B164-BDFA-950C12CEBF76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AC64EC4-6252-01EC-1C15-38C976033BDA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A1291DD3-7D09-6A5A-B2A4-B5C01789F6B2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16CD1E9B-3AE2-D8A6-5A81-E7BCB5B9F28B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11509CF9-EA9E-635D-48AE-544E3F5F0088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2C8016FB-6889-1006-7174-6A4F4E962746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EC6F9511-3A66-215D-4F97-12B0B52E14EE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F3DF920-EECA-32AA-3607-C6DEDC7EC469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4382B986-7AFC-1FA5-251A-7C19ED682A5E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D677D6D-074A-5A21-85FA-20EFF4ADEF26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67E6149A-F08A-0CC4-8461-359AA6F0DD0F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E05C24EA-CACA-C764-1C63-3FBF547DCA63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4218FFBB-1C37-6D80-72FA-12590146F232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43DDAB40-C0C5-0FA5-30AB-C36FFB5C551A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A8BD4822-97FC-5152-E942-560A0A77B91C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DA20C0B9-F0E4-442E-8A27-64C1C48150E9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4EF77D2B-015E-D617-2CBD-6CAC7A52D9B0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40CE2D2F-ECD0-76CE-FF39-121986DE4BAD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92261FD3-5EB7-5E79-048B-90536F637E2F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7B2304C7-87BB-498F-AF5A-1A03B76599F4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CD94AAC-9829-10B1-A933-1186FED0A823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52504C84-16AC-87E5-B0C7-6E3996CD7669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97E41D45-7F1F-8F38-2892-7630F1137B5F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6167C352-D02A-4D02-A0BC-22C3E156408E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38C14CC1-3476-1E69-5445-29EC434E3F98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7699F0C0-5839-B292-E8C4-5C94F66266AB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F7139656-D191-35D7-F736-9C4BBF4AEBB8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CFF59F76-D029-6043-B30D-60BB79A61D52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EC82F7F1-446E-06CF-3078-EAD21E013750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EB92407C-8B2B-0118-112C-7EC664388A3E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705426BA-4EA3-E8DE-FBE8-2B85C050CE32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6792FB7B-F835-86E3-53AE-7CB8553DD41C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DECED7CB-0AB4-D72A-9ECC-0EE41C804F3E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C283DA8F-AC62-AE0C-D593-861BC8EB49DE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D41DF58C-CDC9-3F54-C84D-E0FFAE8AB353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14F44E71-6A69-86B2-28EF-DEE4E8F7C5FE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BBF90635-D62C-6A78-38C9-C992F2742F68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6DDBCA8B-DFFC-C080-846E-305FFC26B4C8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F3E94F44-5219-76B4-B2E6-F1EDB25F845D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93248952-D8AF-9F40-1D8D-3C8BF9A942D6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C2C49724-E721-F116-4D2D-8D754E5A2A19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37EF9C9F-F748-DD6E-9925-099A6B340171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B26B98A7-E597-B661-8D64-5784C47249E8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42B6D3CE-F8A9-CC2C-EA0A-95AA339C79C8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33F460A8-894B-DAB0-038C-8B25425214C3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15EF47A6-1EC3-9679-7C2E-E90FEE0DA262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09DE2E46-972C-35D0-CB7F-5144CCB68951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7BE6C338-AD33-FC98-A5FF-147889076D75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05408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63A2EB-AFD6-1444-F199-A563187D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095DEA6-5CF4-0D4B-A7A0-5A66B941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999" y="1890000"/>
            <a:ext cx="7770858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E1B3381-3F1E-D708-616A-F20E8DA04D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2000" y="1439998"/>
            <a:ext cx="3060000" cy="486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F00CB9-EE06-0826-8984-A96B446FB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DF0606-CE5C-4831-72AC-5B14ACF9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91E2A-BCAA-A9F3-DD2A-77816B2C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5582-A9DA-4417-AD47-C383050DF7ED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5B021C-40FB-D841-968C-4F385B336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22CD4CC-5CB3-57C3-FB83-36F7FA2819F8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3C6DE1F-5B3A-E645-0B93-15523A5252FE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9966FF8-F56B-33C3-8B4E-8570E0B8A783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AAD95F2-CD6E-2196-AE90-412950F49830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6665220-A548-46A3-5BBC-3756DDF4CA6A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12440B6-C855-4F14-91FB-C7C4765F02BE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F34B7B1-DC56-10EB-A877-BE66107D6C3B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C25ED8E-409F-D36C-4B2F-930F2DB0AEEA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A22F5EBA-B82C-E4B5-DB83-A46998D0C759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DD32EF5-DCF3-3318-2754-B8F8DEE6E43F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712133A-7DC1-F837-51C3-D2FA5C371D53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84C5714-0659-8C40-506D-CBA56F775E6D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2934BA-59FC-1BA3-2F27-9E5C23A4A023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7E953AD-9A40-7FA9-4A93-DE2944DD96A2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28AB12E-BB91-3AB9-B471-D2B42B74E5F2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C18A6D4-9D29-CB15-6468-95030A35B748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A6E4364-3765-AB2A-D0DD-53DE762E64D6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F402CF4-988D-1ED0-2C48-F128CF4B4A62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438C10B-2455-36BC-DFD8-9D7EDC3E85A0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52FE0AA-1B89-F885-4CBC-6B5DF4FF5F48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97A85D0-374A-98BD-7E7A-8AEEF7B9290F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94D01ED-2D6B-FAA4-9187-A91119C9567F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11ADE59-FF9C-7C66-01C2-F89066C87089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22625FA-87DE-3E22-116E-B7C67D1CBBCF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B25B64F-13A5-8AD2-21DD-43CC758EC77A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CB62408F-C6E9-F3D9-C0CD-FB6A9F460EC1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1BB62EC-82BF-EC67-48A7-C2A3934CA69B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5152BDF-003A-79C6-0E8C-1359ACFCE279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B0B1D54-49B0-7BE4-5FBD-286762E80C69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BF1D26D-A4A9-DB08-6F0F-7672CCB2C365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7442C8A-6F6A-5E04-3F2F-0BB60674E1D5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4F0FCF5-6497-463A-6628-E2504A4A5863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CB9D97E-688C-E534-4D2F-B69975F11343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A6F80FC-C75B-49C5-32FF-0DC8AAD7C7F8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CDDD747-B112-C36F-8940-96C855FD67EC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2A4266B1-9D60-FEB0-BA3C-CF2CF9E200DC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76C3699-CC23-8B03-168A-984E2C8C49E3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DB39445-D14E-4DED-768A-46E2A23B8EB1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F94A42B-4A98-A54C-3B8D-4B9BDD3BD3ED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8A3C1B9-B931-80F4-0AC3-572640F0674D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CBC7ADD-CA0A-8010-E1C0-F468468CD199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718C4F-A2F4-0E54-F693-16F92CFA479C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4307BA9-E7CC-DDA7-84AB-4EA817ADAAEC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E38FA0E-F04B-6A01-E757-070CC25A568B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75A24E37-4F2A-B9D3-9895-75559456CE07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4D32959C-C171-85A1-2924-20463B77059D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80D90D48-F9A4-1C08-51BE-AF0AB10B2EDD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A76508C-85D1-7670-24A4-C3F5F350DAE8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F507F07-78DF-28B0-1D1E-3D73C611916B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B52C68F-8058-4289-2267-EAF816646DB2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CDD9FEE-336F-E2BC-6C84-C9B367F25C23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2714183-F332-2326-396E-C4B70351EA88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CB85D40-4C05-DA87-196C-2061846B3E08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7886B732-FD39-5F1F-4612-97EDDDC7A87E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E69695D-345D-5987-7F3F-3C6BCCE5322A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45CE1557-8A23-1355-D013-0391DB3F482E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C4DD661C-4AAA-4A30-9C5B-0F476C333A0D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10816AC-D866-15BD-5A1A-47EEEA2EB65C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22DE711-75B9-8E40-132A-AC0A44CDC641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F3487CD8-D152-52BE-127B-DCACD35FCDB7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797DD78-0A60-AAF9-6C08-A8BDBF68DF1F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31C15B03-D86D-6FEC-2C0F-A5EDAB595EF3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02B876FB-C022-BEEF-D6DE-B819A18CB518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69A90BC-032B-0C14-A757-D764C801E952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FF8C35B2-B1FB-B1E6-50B1-576826570A0E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E5C9AC68-4F45-DC44-6A08-47212479426B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46E2B0F-0146-6D58-89B3-50DDC59EFDDD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000F20B-2036-6840-D1BC-B9CEF180D09D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4FA846E4-008D-2E47-89A1-696BBAB4EB67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C9A6F4F-DC1F-EADF-EBF8-5142F76D5F75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BA76678C-1FF2-A4A1-A401-09E30CE052FD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011CDB8-5A4C-296C-F628-8CD0FE3EE9C8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03753DC8-191E-26E3-756E-496FAA84E9CE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C40CE61B-E049-0CAD-21ED-64B2BAFBBBD7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73FA9F1F-47CD-B069-D007-684FE4505434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1E0CE6B5-06D0-AF2A-09C1-7F3A833676DE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5A5A89D5-B87A-F228-2896-98F326A6FFC7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520F9DE0-DDC7-1BCE-06E1-4F4FB506F9B2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7F7BA941-A38F-629F-95D6-7C94ACD4EFE2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09C0EAE2-DF30-5CAB-88EF-70DF58916C0C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7D21837D-18C4-57E3-260E-811B201F98CD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8186E9D-D59C-6C7C-52A6-D2586B743E2E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F67F456-EFD2-14C9-C8E2-42D85DCD3B1C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9D36DBE-B060-ACD4-58F9-882738912B86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8B229F4-DB95-4C19-C487-65F64D3F95C7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3C528E8-CF38-28B7-23A3-072F6B75E7BE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AE3CA093-FF43-78D1-3213-E964DD8DBBFE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7EDAB16F-1E76-F81A-A4A8-5E9899A0968B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2F897C6-FCAC-5C6B-906F-E94289DC9AC3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371BC951-C4B6-5575-A6AE-9D740C5C43F9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2D980D03-01BE-E02A-DA66-D8B35C967787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99F6F310-1704-F7DB-482D-9A26254B5870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4D332A11-7EF6-7677-B4D8-B303E8EFCB09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ADABEB5E-8F15-AAAE-0536-8BEB45CC8C4A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3DB645AA-3B6E-02F1-A307-83C3016F4DBD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67C9F1-9CDB-F1F2-02BE-EF1D1F834F1F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6B63329B-5854-BBA3-D03D-743D148E3B47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184F458E-24B9-D8B8-8B85-C76A9337E96D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5211F5AD-F006-D606-AB9A-0BDD3C9503E6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F5F4502E-DC13-34B4-4976-250FC1A082D4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B9EA96B6-B943-AEC2-E7CD-8A52CAE63011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67C74935-310C-2ED1-D2C9-8CD564DA471B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C5C0238D-6071-9A6F-83B1-824F2CC7E339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907C05EB-BEE7-BE8C-D812-A40E006EB33A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5FBFB729-DEBF-D45D-47B5-E8CD89C7173A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3C1B356B-A0E7-E21A-38F4-1707B26BB5E6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A11CB94-9019-2B24-8EAF-87F781FC0649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ED76D88-FF14-ED87-DEFE-4FE25609A033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D09000B8-5EC0-5E15-346E-1FD7E8E79FC1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C542C47E-7A6E-37A1-6D61-4D577230D79F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49E3A05D-4051-CBB6-23D6-77B5FD4B5172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C4E391F7-E92A-D808-742D-A3EB64C3EA5D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0E9ADD6C-D1D6-8FDC-38A4-AC65DF314215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7647063A-8C4B-AACE-8D28-77CE604E229D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DCEAE8C2-4F0C-9950-12B3-4BA6B6F2F652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5FB9526-ACAC-0799-D83D-B1A2E35CBA0F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159360E-FBFF-0A8D-FF39-F5EDDBFC15C0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FD75E59C-9692-DACC-C5F7-555461E44FA2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F028245D-315D-44E2-3FD8-DB588ADEFB65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861EA76A-58EB-C098-6394-66AEA2F39985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725875F-7F05-9D75-1BFC-81A9B72EA6A9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4D9713F-DC0A-1DE4-EA8B-060492880A49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E3DF075F-881B-E412-4452-8FEE0611FF2A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195D6DB-78A3-EAA1-EFB3-2DC1C2FB67FE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00925F07-6468-4D28-B6AC-27CC890CE632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591CB25-F1D7-0801-5167-EC742ACC31A6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7134A429-B33A-FA9E-936C-73BDCD7E1626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80821085-834A-4982-18E1-22B02F83B3D4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D914D0DD-7E5F-CEA1-194D-3B2BC7E399DD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B4659F9E-6C32-0A34-FF65-7C227180A705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AA2C3DF1-85F7-7F88-6C95-121AE25B1133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11BA91B3-BF4E-F48E-87C4-C238944CE2CF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16406F3C-EA7E-52E7-8C28-D8182BBBBDBA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F58A1187-4D5A-9045-59D5-3589CAB995E9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EDEF9D64-022A-EA9E-684E-21D7A2EBACB9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2CF855A-FA02-671D-DB24-E435DE93CF1C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91E0D027-0F40-8FCB-F3EB-2A14D70CECF5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F6FCFB0D-0738-1922-632B-772C7079F05D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4C6125A2-6BE8-3B8F-529C-AEF9AD1F44E2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13A1F22-3D94-6524-0540-60F5C8894E25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4D129AC1-21A1-DEB3-9F2C-59E6B9BB6637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FD99EC73-76DD-CB6D-6203-D771020F8ED0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89484251-CB82-C356-A361-32B23C00AF0D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7DCD29E2-FA6D-C9B2-DFA2-862771BC09DC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AA9D92A6-5EA9-7972-628A-68E1666420A5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68B00BC0-34C5-FB65-66E4-B46EC6787784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70BD61E8-788D-FCF3-CA5A-88DE427DC425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6975110E-B37E-BA81-6336-4C2A8A5DF038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42E96D6A-2FFD-61CF-ED2C-A96CE37544F1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C765E72F-057B-60DF-546E-B4EBAE9AE2DC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C894BE6C-8AC3-3B7B-D7D0-303BCCB14126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CDF4F597-C5D2-6F39-904B-4CAF2DFE5602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26BA6357-A27D-D511-E0A5-8C6CFA09865E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D7A8033C-6C23-3BFA-AE8F-F855A89582F3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257BB44C-F7C1-032E-1D82-FD0C32BC3344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8A350062-5B3A-1C95-783D-77312A32F3AC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85B99AC1-45A0-81E6-050B-1E45402DB137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153BE21A-3848-1FA4-6FB7-A292442E7A39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40F744C6-24E0-16A0-EA69-710690E3380D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D9FE8473-D7ED-6BCE-5C68-003CF732E18E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FE6CB688-25F1-45DB-43D7-27213BA39444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D67DCB79-41DD-DFEB-A620-B7123F2E96E7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0412988C-4B49-BF33-0EB5-890A85D41967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9C3E8029-9BC3-DF94-4E8F-0BBF68F4207F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E3F45C03-7D13-2446-8089-BB0F9DC57337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B07B3628-7FE2-023B-90EB-ED8D7E23EFC8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30FB5603-7089-2A26-8DD0-55A9ED1EB4A2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3CDB36FA-0368-7169-4018-0DD89453018F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A70B9BEF-2B80-DC2A-771C-038D964FBCE8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57DCABF2-A220-6B3A-2E47-4C14D6084A04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7ED0AFB3-C12A-5DDA-6747-1A808DE3C4D4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D4331223-1BB5-BECD-9880-0A21CEEC5BE0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77C59AF3-67C4-3318-B389-4333A951FFC5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24713CB2-179A-C3B3-A47C-BE6C570997BB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1DDC5F60-E3D5-ABC9-42ED-52E809C3DC69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6FFDCFCC-4A2A-AEBE-96DA-076A1A99973A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7B131CA8-9841-0349-9C8D-1B49515C5D57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135526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BAB3B0-9FB8-256B-AADD-005BB2E94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3A1100-CD66-7A9C-0313-CC8A4FA60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AD31889-562C-0137-8361-45669EDE3D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40000"/>
            <a:ext cx="12192000" cy="486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87B7FC-C611-292B-2460-65E6261E13E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5BC01F-E373-EA7E-62F0-BD11733B4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12.6.2026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439D71-03E4-6A28-1B53-711EFDD6D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F0240-9D80-E3E2-21DA-8D83CA528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1889B64-80F4-1EFC-0699-D3063511542F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71F7A3-27E2-DBAB-1AEE-3CE9F02CCE40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2C83923-7163-1050-56D9-94C3CC0F1E9C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C1880B9-C165-D913-E379-EC00612F8EA7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541CC7C-2754-635B-9143-8791A5BE9261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942B3E-FA84-31EB-DE08-89D27A8A683F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F814C08-5AAB-F8F1-4DAC-C2FBA993E146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4134C0-2B54-0F3F-7B2F-EC1C0270B46B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CA87A62-93E1-4E34-24C3-C10C530D94C9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D7C5F4A-327B-AAD7-95EC-72D794106A9E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B9EF84A-6863-F9FB-C7DE-E29A68DEC557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182591E-9E03-A190-554F-7F69E06007A3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85C4D8-BF07-A1B6-7485-6187CE858A08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680B09E-CB1E-CD56-327A-75ED2A60F621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EBD8D2E-F2A1-2830-0783-5E9494E6E697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BE76723-2B8D-7C9E-6E13-3DF6043F5335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04C4B56-9A4A-2E9F-F3AA-06237A3776C8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4CB72B9-5EDF-07F7-65DC-67B809988D18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358A763-8630-6B35-46B3-762BAC8E34FC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8B2B6BD-3F71-76DB-F3EB-E0EB9676A3AB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5568438-D43B-C2B4-C3F4-10D2792DF09E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F57D0C6-FF20-89BC-9C87-A277DAA35AEE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EEDB780-A804-E2D1-8DAC-7E3B865F7F89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76C88A0-FE84-CF0E-758E-8D1EB32C1B65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E9DFC5F-25DE-59EA-0249-A8671F3A6BAA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3D8E2BD8-7AE9-080A-428E-CFA76433E767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831A207-291F-3F68-02EF-54DD2604B278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C885EB2-60FA-9624-0FDF-894125DAE417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84AF439-E53F-F42D-315D-FD363ADD7B82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3BA75C6-53C2-D44E-30B2-665F71C47B95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51B2908-92D9-BB79-4B24-6295C4B2BE6C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4C46B2-9EB5-C6E8-5041-A2416C329696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62A5B03-E8A9-7CC5-8A19-B14D01E57C84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047A787-CED1-F97E-D869-AEB6D9F79362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5295FEA-D3B2-BF00-A78C-26A4B745FA14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2E0DE6F-7A59-9C33-D8EB-B7B30496BE9A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A1925D6-38D2-9107-98D4-1731EEA3A014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75005C-AF6A-91D7-56C4-32358CD2045A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7C75791-6BE0-2482-F795-45D009E30E2A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5B4AF0D-B7DE-E7B6-C576-86E8B6842E6D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483A245-B41E-2AA8-477B-69F8ED9B51D5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2C29C8B-CB51-F84F-5F97-B7F4785FFC11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82F2D07-EE03-3DA7-AF13-6942DE48FA66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0029EC7-B426-0D8D-1B21-E2657228EC75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1A537B3C-2E89-AF13-8A6E-1F7C2D5E529F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52E72EB-CFEA-D084-E8F6-57B825080FE2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F9BBB81-62D7-33C1-FCA4-9B3C6EFDB6E6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77AE036A-D94D-6F87-7472-13873A572FFE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2B02714-B5CC-6214-BD37-F1B3BBD1D3AE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236C755-5085-1058-6FC2-F5098F1AA640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849E520-D038-56EA-6EE3-9F6917F78239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3E6ECA6-B7E5-0F79-5B78-7C1594F8789F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EB6EDA7-9F09-31CD-3C41-E8799F6720BF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FB199EF-5E3B-E375-6D34-02DA8D74DAC8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3A6A3AEA-1F88-90D2-B95A-21603F578123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39266E15-88A0-5A8A-E20A-F8866A543898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70F0D63E-09C4-1B09-4EF6-BCD4B875FAB7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F3157CE5-E992-EE6B-B4DB-F5CCB7A428A2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CC210B9-AB4C-1A79-ED17-761969C6FF46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0C51328-AD09-1577-9ABC-D4D3476EB69E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E356593-730B-A321-D655-EA9EAA0A6103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DEEFF7A-4300-0920-7460-0D59BCF7ED04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7F6F1AC-39DC-137C-3A9C-2B4E8D4B9C1D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5E42AC6E-217F-B7E6-1A03-A939D6E3CEB5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2FBCB2C8-422E-47DC-E2EE-63444A3755E3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34AA64F-0034-82F1-B8F5-9A35D42AE9E1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F775A02-16CC-5083-7828-FD81947FEF7C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D590BE2-545A-956E-2471-EAF2F901EB61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A5C7EAF7-E00B-0087-5E93-2EC320406FB6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3A111375-61FF-57E0-6209-9BD0645F511E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28C32767-6056-21E8-B0AF-7E61FD73BDF7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23A62796-B586-7318-D24C-09E2775BF347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3FFC36F1-9E8C-517E-4ED9-27E2CEC728DF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294AEC60-8B7C-37A7-BB19-651641993D33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B11B8C1F-F2C5-69C1-4227-36756092C296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BEAE516B-5E00-3183-4C44-993AB85B6384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337CEED9-1546-DFD4-E4B4-8E3B53F91A67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57F11645-689B-F637-E4A4-A1DF493163DF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E4615D9F-AE6C-C402-E7F0-8A6F757D5DF5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A48B187B-35E1-496F-67FA-0D6BD509DC45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0C7A551-F4BC-25F7-5D14-61F8AE0466CE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400AE2AD-EDFC-D3A9-09BF-6CE055AC7102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3C10DBF6-9CB6-F694-8CA0-879C433E7AFA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CB903AD4-127E-4322-F21B-1C143F081DFB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540F5A0-7AE9-F40C-FDFE-6948CE9E30A7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372D7842-C361-70B7-1DE4-A428025B735C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DE93DDC0-7EEA-BD2C-98E0-2B188AD05A9F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B044025-10D9-CC0D-9626-B6C7E94B0D49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D0A8A1A9-6EEE-9415-51A9-837FD0DA907C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FB63DCE-64C1-97A4-2BAC-B8F3496F2526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70EE2D7-9A8E-EE7C-F4B8-7A0CB3323E8C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505F5F7C-3B38-F1FE-D7C2-340BBEA38DA6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8B0C70B0-18A2-B7B0-AFD7-B6B27FA23BE6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D9DDC358-CAE4-B8E7-4FF4-66D692967CFC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E6C9C98E-DF5F-FB63-DFD9-512E9498FE0D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659525B1-97FD-C533-93BE-24A96E8B99FA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AA92341D-51E4-03B2-79D2-2A39382F986F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86A5B253-D644-CA57-ED36-5EF4780F8BAC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B53DD00-1CE0-EA0B-0101-FB7CCDC7AB40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4AB9FB5-151D-2F03-37D9-710B8956E500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4EF7235-0979-45C0-C25A-F8255D26CEE0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EA1F2709-976C-A4DC-EA9A-B57BDFB98F77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AA45951D-7CB3-05E7-9251-98D7A8D064CA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82F43527-C5BD-B2F6-EC21-B9D8AAEA2559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6CEE29CD-B4B4-D3CA-AECF-4980E22FD4F0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F7068ED-51AC-B85E-B780-3C0C4A975C5B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D2DEB27-9F22-91FB-471E-FD33C5D1668C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2F687AF-DEF0-0389-69BB-514D987E6AC7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AE9F6E9A-0DD4-C896-27FB-AACB77F2C837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EFA6FCC7-7FE4-D4CA-42C5-8F60C9AAB13C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B0F5210-816C-7813-ECD9-351F378D42DA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B790FAC-D6A9-F400-0345-80F545FE1F98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C5F98075-4A1D-ABAC-9121-3917E0CA3F44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C37C33E1-60E1-074A-57CA-0FAC6B62D594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461EF37E-14B5-A7FA-C782-FD239066D302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3FEE622F-71C5-A559-8102-10167EBBA242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2CF1F2D6-0040-E2E2-A349-71831A18F1C1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058DEE18-1518-6A22-B80F-A8D203E8409D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80F6BBD2-45C7-F75A-2CE7-18C2B04CED4F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C27A4DA5-867C-59F8-A33C-A3BCAC24A06C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23987ABC-BCAD-B5F4-38DA-04501966EB52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22B41283-34FA-4568-070A-A3DD53DC6EDA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B5D0E9BA-7F5E-5FA2-1F5B-4FC2C73B073F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288FD4F2-3BF7-140E-FD22-19BF0CF673E4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6B87C7F-8F99-3977-ADF8-2D4FC012FD61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38D9B6A0-7AFB-A4AD-2DAE-C3889417B789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40BFC82E-F10F-39B6-42EC-645CB64031AE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2A48003-4DB7-8B47-8637-D6BC0DF7F4BB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74245E9D-1C88-4A42-4EE9-990A63608D6A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DC041B51-B620-6F5A-FBD8-4384A573EB2A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0C243D18-D8B9-BEC8-3E1E-423836B0FA51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1EFDD444-5CA3-2362-E31F-5DAB7BAEE91D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E8B295A4-C302-30F5-AF67-CA09AB799205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696D6B7-56DA-5160-DAC9-24641B4C1912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BBB6C7D4-860A-8861-CD0F-C928D71885FF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EFEA9A58-0373-ECA3-1B9F-3565195A55B7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AE16A096-FD66-8F7A-284E-607187AEFE6C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AC98F61-CB2C-090D-08B9-C1C23ADE3A8E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F4B2CDD8-CDD2-7BD2-C24D-9C464DF7A1B9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0A526ECE-B36F-F06E-9CBC-AF8800DD0418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59FF35A3-81BB-7E58-2F9A-7FEADC013B08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9C8EE98C-B5D7-DA53-4FD1-E6423F8AF0E2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EAE58BAB-EC0F-0B07-8B2E-35FAB5EC4D87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8EBA6E7C-526D-25E5-0276-2B8C18E6E849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99F5D029-92EB-A6C0-24F0-2197C8489F61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C8D3F4BB-5277-A9D9-17E2-6943032BC2E9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471503BA-3DF0-79CC-0D8F-3481532A50BF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2D381C0B-FBBA-7459-11AF-D185274C472A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10982EE9-B31B-14E2-55FD-EED5B03C43C5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12C1BDEF-8322-9AA2-3B8B-A6CD4323DDEC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D0A889EA-C32A-E657-6F25-2E9D491EE1CF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EDD902B5-2BD8-EFB5-0AEC-FD3924642688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33E01E7-F88D-4FDE-757F-AA2C213491E0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B5C841A8-A11E-A786-32EF-58072832014F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4067EB72-FAFF-E563-4552-C5AB599EA05A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2BEBE4FB-3338-A16A-F314-6CACB23F114D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7DEE6B45-0EB0-83B8-40DA-0B3A6AFA2CD9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5B95397C-1BC5-F041-FB0A-1B6C1C89BF4D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CC795A7A-9887-0426-5B47-ECA32A06C0D4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2954269F-B75A-80BE-488A-6E753321D5D8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D2FFF94B-F53C-67D5-8889-DEF98F6194E4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3DD2F392-247A-58A1-E282-16AA57BC42D2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F9823EE5-DACB-2311-CAEC-22A0EA2AC02B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7D243AFC-6FA6-7231-583E-55E5BAE5DD05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5A0773D5-A7D7-EFBC-8FB7-B4A37EFAD865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915D1232-A088-8831-65A1-1D1046EC2C4F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3EA15B0B-FFC4-29FE-308B-82134F157912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0A39AC2E-BAE5-AB38-4B38-F79DBB3C9812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D0EEB06D-3493-5767-48ED-02B899C72505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1B9BF27D-0DE3-5BA5-07F0-55530E782377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61DB5144-C7FF-4CC6-F075-C4CCC46F2818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D7AFF182-F510-F08B-1C22-9871FF25A05B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D717DD32-3D20-D492-A325-2960EFF05666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88A67E73-CD4F-A065-FEF2-746E1EA352B7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C5D4863-8A6F-139A-3158-C5F6C36A9229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E9FCDC73-7071-8CCB-096E-24307415C983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E681B643-8A8F-2858-2931-61FA3CD9650B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82188282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D18B3-60C2-FB90-21B0-180DA1E1C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72F259-88C6-4F5C-6AE3-2FAC59F9D5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FE83E-7502-0CCA-2AC1-F76B37CF044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12.6.2026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F9E8DA-30BA-2A23-F040-F7C09FC78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8743274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6AC0C6-5C04-0688-AA32-06577EE9E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A901A92-7528-77F9-2B86-44443B53D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" y="0"/>
            <a:ext cx="12132831" cy="203464"/>
            <a:chOff x="18" y="0"/>
            <a:chExt cx="12132831" cy="203464"/>
          </a:xfrm>
        </p:grpSpPr>
        <p:sp>
          <p:nvSpPr>
            <p:cNvPr id="8" name="Freeform 385">
              <a:extLst>
                <a:ext uri="{FF2B5EF4-FFF2-40B4-BE49-F238E27FC236}">
                  <a16:creationId xmlns:a16="http://schemas.microsoft.com/office/drawing/2014/main" id="{CE9D861C-4637-3D9C-97E7-6FFBF4226304}"/>
                </a:ext>
              </a:extLst>
            </p:cNvPr>
            <p:cNvSpPr/>
            <p:nvPr/>
          </p:nvSpPr>
          <p:spPr>
            <a:xfrm>
              <a:off x="1244292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 386">
              <a:extLst>
                <a:ext uri="{FF2B5EF4-FFF2-40B4-BE49-F238E27FC236}">
                  <a16:creationId xmlns:a16="http://schemas.microsoft.com/office/drawing/2014/main" id="{F6E9617D-AB9E-710C-EC66-353E3857B2A1}"/>
                </a:ext>
              </a:extLst>
            </p:cNvPr>
            <p:cNvSpPr/>
            <p:nvPr/>
          </p:nvSpPr>
          <p:spPr>
            <a:xfrm>
              <a:off x="1314529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 387">
              <a:extLst>
                <a:ext uri="{FF2B5EF4-FFF2-40B4-BE49-F238E27FC236}">
                  <a16:creationId xmlns:a16="http://schemas.microsoft.com/office/drawing/2014/main" id="{90A036F9-B1B8-1516-3860-D802580A69D6}"/>
                </a:ext>
              </a:extLst>
            </p:cNvPr>
            <p:cNvSpPr/>
            <p:nvPr/>
          </p:nvSpPr>
          <p:spPr>
            <a:xfrm>
              <a:off x="1387117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 388">
              <a:extLst>
                <a:ext uri="{FF2B5EF4-FFF2-40B4-BE49-F238E27FC236}">
                  <a16:creationId xmlns:a16="http://schemas.microsoft.com/office/drawing/2014/main" id="{61AF8E1E-2409-91D7-F2D9-E785B870118F}"/>
                </a:ext>
              </a:extLst>
            </p:cNvPr>
            <p:cNvSpPr/>
            <p:nvPr/>
          </p:nvSpPr>
          <p:spPr>
            <a:xfrm>
              <a:off x="1452528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389">
              <a:extLst>
                <a:ext uri="{FF2B5EF4-FFF2-40B4-BE49-F238E27FC236}">
                  <a16:creationId xmlns:a16="http://schemas.microsoft.com/office/drawing/2014/main" id="{83829553-16AF-2E33-65C6-659C8235F601}"/>
                </a:ext>
              </a:extLst>
            </p:cNvPr>
            <p:cNvSpPr/>
            <p:nvPr/>
          </p:nvSpPr>
          <p:spPr>
            <a:xfrm>
              <a:off x="1517431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 390">
              <a:extLst>
                <a:ext uri="{FF2B5EF4-FFF2-40B4-BE49-F238E27FC236}">
                  <a16:creationId xmlns:a16="http://schemas.microsoft.com/office/drawing/2014/main" id="{AE34E349-1979-BCBD-1F0F-F4E112C89C73}"/>
                </a:ext>
              </a:extLst>
            </p:cNvPr>
            <p:cNvSpPr/>
            <p:nvPr/>
          </p:nvSpPr>
          <p:spPr>
            <a:xfrm>
              <a:off x="1489298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391">
              <a:extLst>
                <a:ext uri="{FF2B5EF4-FFF2-40B4-BE49-F238E27FC236}">
                  <a16:creationId xmlns:a16="http://schemas.microsoft.com/office/drawing/2014/main" id="{34EFE7B6-A8C0-6721-E87A-E530AE0ABCB3}"/>
                </a:ext>
              </a:extLst>
            </p:cNvPr>
            <p:cNvSpPr/>
            <p:nvPr/>
          </p:nvSpPr>
          <p:spPr>
            <a:xfrm>
              <a:off x="1264931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 392">
              <a:extLst>
                <a:ext uri="{FF2B5EF4-FFF2-40B4-BE49-F238E27FC236}">
                  <a16:creationId xmlns:a16="http://schemas.microsoft.com/office/drawing/2014/main" id="{306EAD3A-A9AE-2A8F-38FE-F84CE3696FA7}"/>
                </a:ext>
              </a:extLst>
            </p:cNvPr>
            <p:cNvSpPr/>
            <p:nvPr/>
          </p:nvSpPr>
          <p:spPr>
            <a:xfrm>
              <a:off x="1345266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393">
              <a:extLst>
                <a:ext uri="{FF2B5EF4-FFF2-40B4-BE49-F238E27FC236}">
                  <a16:creationId xmlns:a16="http://schemas.microsoft.com/office/drawing/2014/main" id="{6BD20A72-1AC6-83D7-B991-6ACCA6AEE7C5}"/>
                </a:ext>
              </a:extLst>
            </p:cNvPr>
            <p:cNvSpPr/>
            <p:nvPr/>
          </p:nvSpPr>
          <p:spPr>
            <a:xfrm>
              <a:off x="10334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394">
              <a:extLst>
                <a:ext uri="{FF2B5EF4-FFF2-40B4-BE49-F238E27FC236}">
                  <a16:creationId xmlns:a16="http://schemas.microsoft.com/office/drawing/2014/main" id="{9CDB80AF-0011-D08C-E2D2-2E1663CC7949}"/>
                </a:ext>
              </a:extLst>
            </p:cNvPr>
            <p:cNvSpPr/>
            <p:nvPr/>
          </p:nvSpPr>
          <p:spPr>
            <a:xfrm>
              <a:off x="10334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 395">
              <a:extLst>
                <a:ext uri="{FF2B5EF4-FFF2-40B4-BE49-F238E27FC236}">
                  <a16:creationId xmlns:a16="http://schemas.microsoft.com/office/drawing/2014/main" id="{722A2035-391A-4837-22FE-5358742E75D1}"/>
                </a:ext>
              </a:extLst>
            </p:cNvPr>
            <p:cNvSpPr/>
            <p:nvPr/>
          </p:nvSpPr>
          <p:spPr>
            <a:xfrm>
              <a:off x="10334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396">
              <a:extLst>
                <a:ext uri="{FF2B5EF4-FFF2-40B4-BE49-F238E27FC236}">
                  <a16:creationId xmlns:a16="http://schemas.microsoft.com/office/drawing/2014/main" id="{F603EF0D-11AE-182A-BC2F-8729E658737C}"/>
                </a:ext>
              </a:extLst>
            </p:cNvPr>
            <p:cNvSpPr/>
            <p:nvPr/>
          </p:nvSpPr>
          <p:spPr>
            <a:xfrm>
              <a:off x="10986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397">
              <a:extLst>
                <a:ext uri="{FF2B5EF4-FFF2-40B4-BE49-F238E27FC236}">
                  <a16:creationId xmlns:a16="http://schemas.microsoft.com/office/drawing/2014/main" id="{5BF72EF9-977B-97E3-D038-BBD3D38783C4}"/>
                </a:ext>
              </a:extLst>
            </p:cNvPr>
            <p:cNvSpPr/>
            <p:nvPr/>
          </p:nvSpPr>
          <p:spPr>
            <a:xfrm>
              <a:off x="10702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398">
              <a:extLst>
                <a:ext uri="{FF2B5EF4-FFF2-40B4-BE49-F238E27FC236}">
                  <a16:creationId xmlns:a16="http://schemas.microsoft.com/office/drawing/2014/main" id="{B3F46C28-3593-C520-2273-14C6DF615081}"/>
                </a:ext>
              </a:extLst>
            </p:cNvPr>
            <p:cNvSpPr/>
            <p:nvPr/>
          </p:nvSpPr>
          <p:spPr>
            <a:xfrm>
              <a:off x="1734177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399">
              <a:extLst>
                <a:ext uri="{FF2B5EF4-FFF2-40B4-BE49-F238E27FC236}">
                  <a16:creationId xmlns:a16="http://schemas.microsoft.com/office/drawing/2014/main" id="{239F003A-8AC2-33BB-70F9-D758A9CAC5E7}"/>
                </a:ext>
              </a:extLst>
            </p:cNvPr>
            <p:cNvSpPr/>
            <p:nvPr/>
          </p:nvSpPr>
          <p:spPr>
            <a:xfrm>
              <a:off x="1806765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400">
              <a:extLst>
                <a:ext uri="{FF2B5EF4-FFF2-40B4-BE49-F238E27FC236}">
                  <a16:creationId xmlns:a16="http://schemas.microsoft.com/office/drawing/2014/main" id="{7CB28EEE-AF2F-D78B-0934-E205C3DE9C4B}"/>
                </a:ext>
              </a:extLst>
            </p:cNvPr>
            <p:cNvSpPr/>
            <p:nvPr/>
          </p:nvSpPr>
          <p:spPr>
            <a:xfrm>
              <a:off x="1663940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401">
              <a:extLst>
                <a:ext uri="{FF2B5EF4-FFF2-40B4-BE49-F238E27FC236}">
                  <a16:creationId xmlns:a16="http://schemas.microsoft.com/office/drawing/2014/main" id="{4203E1B7-E932-3753-ADB7-D862BC696D35}"/>
                </a:ext>
              </a:extLst>
            </p:cNvPr>
            <p:cNvSpPr/>
            <p:nvPr/>
          </p:nvSpPr>
          <p:spPr>
            <a:xfrm>
              <a:off x="1684579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402">
              <a:extLst>
                <a:ext uri="{FF2B5EF4-FFF2-40B4-BE49-F238E27FC236}">
                  <a16:creationId xmlns:a16="http://schemas.microsoft.com/office/drawing/2014/main" id="{762B5A61-7963-A937-5B5C-7EE147BFABBA}"/>
                </a:ext>
              </a:extLst>
            </p:cNvPr>
            <p:cNvSpPr/>
            <p:nvPr/>
          </p:nvSpPr>
          <p:spPr>
            <a:xfrm>
              <a:off x="17647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403">
              <a:extLst>
                <a:ext uri="{FF2B5EF4-FFF2-40B4-BE49-F238E27FC236}">
                  <a16:creationId xmlns:a16="http://schemas.microsoft.com/office/drawing/2014/main" id="{F50B7B95-519C-AFDA-963E-28C59C5C65D0}"/>
                </a:ext>
              </a:extLst>
            </p:cNvPr>
            <p:cNvSpPr/>
            <p:nvPr/>
          </p:nvSpPr>
          <p:spPr>
            <a:xfrm>
              <a:off x="7578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404">
              <a:extLst>
                <a:ext uri="{FF2B5EF4-FFF2-40B4-BE49-F238E27FC236}">
                  <a16:creationId xmlns:a16="http://schemas.microsoft.com/office/drawing/2014/main" id="{AED630B8-09B4-0FE1-4B43-2C4FE0CA3EFF}"/>
                </a:ext>
              </a:extLst>
            </p:cNvPr>
            <p:cNvSpPr/>
            <p:nvPr/>
          </p:nvSpPr>
          <p:spPr>
            <a:xfrm>
              <a:off x="89570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405">
              <a:extLst>
                <a:ext uri="{FF2B5EF4-FFF2-40B4-BE49-F238E27FC236}">
                  <a16:creationId xmlns:a16="http://schemas.microsoft.com/office/drawing/2014/main" id="{554A5AC6-E7D1-6E13-92C2-1C9BF92471E3}"/>
                </a:ext>
              </a:extLst>
            </p:cNvPr>
            <p:cNvSpPr/>
            <p:nvPr/>
          </p:nvSpPr>
          <p:spPr>
            <a:xfrm>
              <a:off x="10334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406">
              <a:extLst>
                <a:ext uri="{FF2B5EF4-FFF2-40B4-BE49-F238E27FC236}">
                  <a16:creationId xmlns:a16="http://schemas.microsoft.com/office/drawing/2014/main" id="{2FBEBE62-74CB-5318-16CE-312C64E950E1}"/>
                </a:ext>
              </a:extLst>
            </p:cNvPr>
            <p:cNvSpPr/>
            <p:nvPr/>
          </p:nvSpPr>
          <p:spPr>
            <a:xfrm>
              <a:off x="6201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407">
              <a:extLst>
                <a:ext uri="{FF2B5EF4-FFF2-40B4-BE49-F238E27FC236}">
                  <a16:creationId xmlns:a16="http://schemas.microsoft.com/office/drawing/2014/main" id="{A22F0300-233A-A042-977E-22708C5F8B1B}"/>
                </a:ext>
              </a:extLst>
            </p:cNvPr>
            <p:cNvSpPr/>
            <p:nvPr/>
          </p:nvSpPr>
          <p:spPr>
            <a:xfrm>
              <a:off x="145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408">
              <a:extLst>
                <a:ext uri="{FF2B5EF4-FFF2-40B4-BE49-F238E27FC236}">
                  <a16:creationId xmlns:a16="http://schemas.microsoft.com/office/drawing/2014/main" id="{54D82EC2-912C-46CB-EBA3-30BA3EED6812}"/>
                </a:ext>
              </a:extLst>
            </p:cNvPr>
            <p:cNvSpPr/>
            <p:nvPr/>
          </p:nvSpPr>
          <p:spPr>
            <a:xfrm>
              <a:off x="145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409">
              <a:extLst>
                <a:ext uri="{FF2B5EF4-FFF2-40B4-BE49-F238E27FC236}">
                  <a16:creationId xmlns:a16="http://schemas.microsoft.com/office/drawing/2014/main" id="{E54C25D0-8E68-1EBD-319F-E0E57B3147A0}"/>
                </a:ext>
              </a:extLst>
            </p:cNvPr>
            <p:cNvSpPr/>
            <p:nvPr/>
          </p:nvSpPr>
          <p:spPr>
            <a:xfrm>
              <a:off x="145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410">
              <a:extLst>
                <a:ext uri="{FF2B5EF4-FFF2-40B4-BE49-F238E27FC236}">
                  <a16:creationId xmlns:a16="http://schemas.microsoft.com/office/drawing/2014/main" id="{D6FC1565-2BE1-58ED-2E05-D616E22BEBE6}"/>
                </a:ext>
              </a:extLst>
            </p:cNvPr>
            <p:cNvSpPr/>
            <p:nvPr/>
          </p:nvSpPr>
          <p:spPr>
            <a:xfrm>
              <a:off x="145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411">
              <a:extLst>
                <a:ext uri="{FF2B5EF4-FFF2-40B4-BE49-F238E27FC236}">
                  <a16:creationId xmlns:a16="http://schemas.microsoft.com/office/drawing/2014/main" id="{7284BDD6-8BA1-AA24-FBDF-28B3343E12FA}"/>
                </a:ext>
              </a:extLst>
            </p:cNvPr>
            <p:cNvSpPr/>
            <p:nvPr/>
          </p:nvSpPr>
          <p:spPr>
            <a:xfrm>
              <a:off x="18" y="3386"/>
              <a:ext cx="617977" cy="19644"/>
            </a:xfrm>
            <a:custGeom>
              <a:avLst/>
              <a:gdLst>
                <a:gd name="connsiteX0" fmla="*/ 617977 w 617977"/>
                <a:gd name="connsiteY0" fmla="*/ 0 h 19644"/>
                <a:gd name="connsiteX1" fmla="*/ 549327 w 617977"/>
                <a:gd name="connsiteY1" fmla="*/ 19645 h 19644"/>
                <a:gd name="connsiteX2" fmla="*/ 480677 w 617977"/>
                <a:gd name="connsiteY2" fmla="*/ 0 h 19644"/>
                <a:gd name="connsiteX3" fmla="*/ 412027 w 617977"/>
                <a:gd name="connsiteY3" fmla="*/ 19645 h 19644"/>
                <a:gd name="connsiteX4" fmla="*/ 343377 w 617977"/>
                <a:gd name="connsiteY4" fmla="*/ 0 h 19644"/>
                <a:gd name="connsiteX5" fmla="*/ 274727 w 617977"/>
                <a:gd name="connsiteY5" fmla="*/ 19645 h 19644"/>
                <a:gd name="connsiteX6" fmla="*/ 206077 w 617977"/>
                <a:gd name="connsiteY6" fmla="*/ 0 h 19644"/>
                <a:gd name="connsiteX7" fmla="*/ 137427 w 617977"/>
                <a:gd name="connsiteY7" fmla="*/ 19645 h 19644"/>
                <a:gd name="connsiteX8" fmla="*/ 68650 w 617977"/>
                <a:gd name="connsiteY8" fmla="*/ 0 h 19644"/>
                <a:gd name="connsiteX9" fmla="*/ 0 w 617977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977" h="19644">
                  <a:moveTo>
                    <a:pt x="617977" y="0"/>
                  </a:moveTo>
                  <a:cubicBezTo>
                    <a:pt x="583621" y="0"/>
                    <a:pt x="583621" y="19645"/>
                    <a:pt x="549327" y="19645"/>
                  </a:cubicBezTo>
                  <a:cubicBezTo>
                    <a:pt x="515034" y="19645"/>
                    <a:pt x="514971" y="0"/>
                    <a:pt x="480677" y="0"/>
                  </a:cubicBezTo>
                  <a:cubicBezTo>
                    <a:pt x="446384" y="0"/>
                    <a:pt x="446321" y="19645"/>
                    <a:pt x="412027" y="19645"/>
                  </a:cubicBezTo>
                  <a:cubicBezTo>
                    <a:pt x="377734" y="19645"/>
                    <a:pt x="377671" y="0"/>
                    <a:pt x="343377" y="0"/>
                  </a:cubicBezTo>
                  <a:cubicBezTo>
                    <a:pt x="309084" y="0"/>
                    <a:pt x="309020" y="19645"/>
                    <a:pt x="274727" y="19645"/>
                  </a:cubicBezTo>
                  <a:cubicBezTo>
                    <a:pt x="240434" y="19645"/>
                    <a:pt x="240370" y="0"/>
                    <a:pt x="206077" y="0"/>
                  </a:cubicBezTo>
                  <a:cubicBezTo>
                    <a:pt x="171784" y="0"/>
                    <a:pt x="171720" y="19645"/>
                    <a:pt x="137427" y="19645"/>
                  </a:cubicBezTo>
                  <a:cubicBezTo>
                    <a:pt x="103134" y="19645"/>
                    <a:pt x="103007" y="0"/>
                    <a:pt x="68650" y="0"/>
                  </a:cubicBezTo>
                  <a:cubicBezTo>
                    <a:pt x="34293" y="0"/>
                    <a:pt x="34357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412">
              <a:extLst>
                <a:ext uri="{FF2B5EF4-FFF2-40B4-BE49-F238E27FC236}">
                  <a16:creationId xmlns:a16="http://schemas.microsoft.com/office/drawing/2014/main" id="{D5AA74A7-9C70-81B6-35C6-CF42DDEDF6BB}"/>
                </a:ext>
              </a:extLst>
            </p:cNvPr>
            <p:cNvSpPr/>
            <p:nvPr/>
          </p:nvSpPr>
          <p:spPr>
            <a:xfrm>
              <a:off x="145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413">
              <a:extLst>
                <a:ext uri="{FF2B5EF4-FFF2-40B4-BE49-F238E27FC236}">
                  <a16:creationId xmlns:a16="http://schemas.microsoft.com/office/drawing/2014/main" id="{E1A23B76-C33E-ABB5-8DFD-7827AA8C4F4A}"/>
                </a:ext>
              </a:extLst>
            </p:cNvPr>
            <p:cNvSpPr/>
            <p:nvPr/>
          </p:nvSpPr>
          <p:spPr>
            <a:xfrm>
              <a:off x="3116069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2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414">
              <a:extLst>
                <a:ext uri="{FF2B5EF4-FFF2-40B4-BE49-F238E27FC236}">
                  <a16:creationId xmlns:a16="http://schemas.microsoft.com/office/drawing/2014/main" id="{3B4A4DD8-1B51-3AA8-5CDC-1333CAE8E8BE}"/>
                </a:ext>
              </a:extLst>
            </p:cNvPr>
            <p:cNvSpPr/>
            <p:nvPr/>
          </p:nvSpPr>
          <p:spPr>
            <a:xfrm>
              <a:off x="31863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4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15">
              <a:extLst>
                <a:ext uri="{FF2B5EF4-FFF2-40B4-BE49-F238E27FC236}">
                  <a16:creationId xmlns:a16="http://schemas.microsoft.com/office/drawing/2014/main" id="{4890BAC6-6B63-7FFB-8E20-C31F281A2631}"/>
                </a:ext>
              </a:extLst>
            </p:cNvPr>
            <p:cNvSpPr/>
            <p:nvPr/>
          </p:nvSpPr>
          <p:spPr>
            <a:xfrm>
              <a:off x="3258894" y="160235"/>
              <a:ext cx="130886" cy="42983"/>
            </a:xfrm>
            <a:custGeom>
              <a:avLst/>
              <a:gdLst>
                <a:gd name="connsiteX0" fmla="*/ 0 w 130886"/>
                <a:gd name="connsiteY0" fmla="*/ 42922 h 42983"/>
                <a:gd name="connsiteX1" fmla="*/ 65412 w 130886"/>
                <a:gd name="connsiteY1" fmla="*/ 0 h 42983"/>
                <a:gd name="connsiteX2" fmla="*/ 65412 w 130886"/>
                <a:gd name="connsiteY2" fmla="*/ 0 h 42983"/>
                <a:gd name="connsiteX3" fmla="*/ 130886 w 130886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6" h="42983">
                  <a:moveTo>
                    <a:pt x="0" y="42922"/>
                  </a:moveTo>
                  <a:cubicBezTo>
                    <a:pt x="10415" y="17735"/>
                    <a:pt x="35754" y="0"/>
                    <a:pt x="65412" y="0"/>
                  </a:cubicBezTo>
                  <a:lnTo>
                    <a:pt x="65412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6">
              <a:extLst>
                <a:ext uri="{FF2B5EF4-FFF2-40B4-BE49-F238E27FC236}">
                  <a16:creationId xmlns:a16="http://schemas.microsoft.com/office/drawing/2014/main" id="{F0497A0A-D985-0D0F-1A98-D2B1BE3950D4}"/>
                </a:ext>
              </a:extLst>
            </p:cNvPr>
            <p:cNvSpPr/>
            <p:nvPr/>
          </p:nvSpPr>
          <p:spPr>
            <a:xfrm>
              <a:off x="33243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17">
              <a:extLst>
                <a:ext uri="{FF2B5EF4-FFF2-40B4-BE49-F238E27FC236}">
                  <a16:creationId xmlns:a16="http://schemas.microsoft.com/office/drawing/2014/main" id="{68B25417-89BD-9003-E509-E24325B05ED7}"/>
                </a:ext>
              </a:extLst>
            </p:cNvPr>
            <p:cNvSpPr/>
            <p:nvPr/>
          </p:nvSpPr>
          <p:spPr>
            <a:xfrm>
              <a:off x="33892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18">
              <a:extLst>
                <a:ext uri="{FF2B5EF4-FFF2-40B4-BE49-F238E27FC236}">
                  <a16:creationId xmlns:a16="http://schemas.microsoft.com/office/drawing/2014/main" id="{DB86D70B-7012-BCEA-993B-28F8567E5C7D}"/>
                </a:ext>
              </a:extLst>
            </p:cNvPr>
            <p:cNvSpPr/>
            <p:nvPr/>
          </p:nvSpPr>
          <p:spPr>
            <a:xfrm>
              <a:off x="3361076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19">
              <a:extLst>
                <a:ext uri="{FF2B5EF4-FFF2-40B4-BE49-F238E27FC236}">
                  <a16:creationId xmlns:a16="http://schemas.microsoft.com/office/drawing/2014/main" id="{BFDB62D1-B0FF-3D9C-8E48-6350C292AAC5}"/>
                </a:ext>
              </a:extLst>
            </p:cNvPr>
            <p:cNvSpPr/>
            <p:nvPr/>
          </p:nvSpPr>
          <p:spPr>
            <a:xfrm>
              <a:off x="31367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20">
              <a:extLst>
                <a:ext uri="{FF2B5EF4-FFF2-40B4-BE49-F238E27FC236}">
                  <a16:creationId xmlns:a16="http://schemas.microsoft.com/office/drawing/2014/main" id="{10C161D5-DE85-C368-20D4-09B3B37A5C62}"/>
                </a:ext>
              </a:extLst>
            </p:cNvPr>
            <p:cNvSpPr/>
            <p:nvPr/>
          </p:nvSpPr>
          <p:spPr>
            <a:xfrm>
              <a:off x="32170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21">
              <a:extLst>
                <a:ext uri="{FF2B5EF4-FFF2-40B4-BE49-F238E27FC236}">
                  <a16:creationId xmlns:a16="http://schemas.microsoft.com/office/drawing/2014/main" id="{1F57A697-01AC-CE42-ED77-6CCAD3956A1C}"/>
                </a:ext>
              </a:extLst>
            </p:cNvPr>
            <p:cNvSpPr/>
            <p:nvPr/>
          </p:nvSpPr>
          <p:spPr>
            <a:xfrm>
              <a:off x="2905166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22">
              <a:extLst>
                <a:ext uri="{FF2B5EF4-FFF2-40B4-BE49-F238E27FC236}">
                  <a16:creationId xmlns:a16="http://schemas.microsoft.com/office/drawing/2014/main" id="{E8C6813B-2CF0-53FF-B750-1E2BBF078D13}"/>
                </a:ext>
              </a:extLst>
            </p:cNvPr>
            <p:cNvSpPr/>
            <p:nvPr/>
          </p:nvSpPr>
          <p:spPr>
            <a:xfrm>
              <a:off x="2905166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23">
              <a:extLst>
                <a:ext uri="{FF2B5EF4-FFF2-40B4-BE49-F238E27FC236}">
                  <a16:creationId xmlns:a16="http://schemas.microsoft.com/office/drawing/2014/main" id="{09E9858A-4EAD-22FA-C5B7-57904CB4E905}"/>
                </a:ext>
              </a:extLst>
            </p:cNvPr>
            <p:cNvSpPr/>
            <p:nvPr/>
          </p:nvSpPr>
          <p:spPr>
            <a:xfrm>
              <a:off x="2905166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24">
              <a:extLst>
                <a:ext uri="{FF2B5EF4-FFF2-40B4-BE49-F238E27FC236}">
                  <a16:creationId xmlns:a16="http://schemas.microsoft.com/office/drawing/2014/main" id="{353A461B-3B57-5B17-9501-1D954D0E0D00}"/>
                </a:ext>
              </a:extLst>
            </p:cNvPr>
            <p:cNvSpPr/>
            <p:nvPr/>
          </p:nvSpPr>
          <p:spPr>
            <a:xfrm>
              <a:off x="2970386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425">
              <a:extLst>
                <a:ext uri="{FF2B5EF4-FFF2-40B4-BE49-F238E27FC236}">
                  <a16:creationId xmlns:a16="http://schemas.microsoft.com/office/drawing/2014/main" id="{FE3AC20B-27DC-1CC6-2E64-89ED4F4FB3F3}"/>
                </a:ext>
              </a:extLst>
            </p:cNvPr>
            <p:cNvSpPr/>
            <p:nvPr/>
          </p:nvSpPr>
          <p:spPr>
            <a:xfrm>
              <a:off x="2941999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426">
              <a:extLst>
                <a:ext uri="{FF2B5EF4-FFF2-40B4-BE49-F238E27FC236}">
                  <a16:creationId xmlns:a16="http://schemas.microsoft.com/office/drawing/2014/main" id="{ED450230-DDF8-7943-75D8-0CC4F5E81BE3}"/>
                </a:ext>
              </a:extLst>
            </p:cNvPr>
            <p:cNvSpPr/>
            <p:nvPr/>
          </p:nvSpPr>
          <p:spPr>
            <a:xfrm>
              <a:off x="3605955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427">
              <a:extLst>
                <a:ext uri="{FF2B5EF4-FFF2-40B4-BE49-F238E27FC236}">
                  <a16:creationId xmlns:a16="http://schemas.microsoft.com/office/drawing/2014/main" id="{EABE1D04-F186-7D28-D3BE-05DB59B69E44}"/>
                </a:ext>
              </a:extLst>
            </p:cNvPr>
            <p:cNvSpPr/>
            <p:nvPr/>
          </p:nvSpPr>
          <p:spPr>
            <a:xfrm>
              <a:off x="3678542" y="160235"/>
              <a:ext cx="65411" cy="42922"/>
            </a:xfrm>
            <a:custGeom>
              <a:avLst/>
              <a:gdLst>
                <a:gd name="connsiteX0" fmla="*/ 65411 w 65411"/>
                <a:gd name="connsiteY0" fmla="*/ 0 h 42922"/>
                <a:gd name="connsiteX1" fmla="*/ 65411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1" y="0"/>
                  </a:moveTo>
                  <a:lnTo>
                    <a:pt x="65411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428">
              <a:extLst>
                <a:ext uri="{FF2B5EF4-FFF2-40B4-BE49-F238E27FC236}">
                  <a16:creationId xmlns:a16="http://schemas.microsoft.com/office/drawing/2014/main" id="{6CD2CFDD-39B7-A429-398D-742BE3295D58}"/>
                </a:ext>
              </a:extLst>
            </p:cNvPr>
            <p:cNvSpPr/>
            <p:nvPr/>
          </p:nvSpPr>
          <p:spPr>
            <a:xfrm>
              <a:off x="3535717" y="23031"/>
              <a:ext cx="208236" cy="180187"/>
            </a:xfrm>
            <a:custGeom>
              <a:avLst/>
              <a:gdLst>
                <a:gd name="connsiteX0" fmla="*/ 208236 w 208236"/>
                <a:gd name="connsiteY0" fmla="*/ 180188 h 180187"/>
                <a:gd name="connsiteX1" fmla="*/ 208236 w 208236"/>
                <a:gd name="connsiteY1" fmla="*/ 0 h 180187"/>
                <a:gd name="connsiteX2" fmla="*/ 208236 w 208236"/>
                <a:gd name="connsiteY2" fmla="*/ 0 h 180187"/>
                <a:gd name="connsiteX3" fmla="*/ 208236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6" y="180188"/>
                  </a:moveTo>
                  <a:lnTo>
                    <a:pt x="208236" y="0"/>
                  </a:lnTo>
                  <a:lnTo>
                    <a:pt x="208236" y="0"/>
                  </a:lnTo>
                  <a:lnTo>
                    <a:pt x="208236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429">
              <a:extLst>
                <a:ext uri="{FF2B5EF4-FFF2-40B4-BE49-F238E27FC236}">
                  <a16:creationId xmlns:a16="http://schemas.microsoft.com/office/drawing/2014/main" id="{0ABF654F-8AAA-3468-A2C5-FF03E020510B}"/>
                </a:ext>
              </a:extLst>
            </p:cNvPr>
            <p:cNvSpPr/>
            <p:nvPr/>
          </p:nvSpPr>
          <p:spPr>
            <a:xfrm>
              <a:off x="35563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430">
              <a:extLst>
                <a:ext uri="{FF2B5EF4-FFF2-40B4-BE49-F238E27FC236}">
                  <a16:creationId xmlns:a16="http://schemas.microsoft.com/office/drawing/2014/main" id="{49AB8BCE-EC7A-464A-AF85-8A1CAE24DDF9}"/>
                </a:ext>
              </a:extLst>
            </p:cNvPr>
            <p:cNvSpPr/>
            <p:nvPr/>
          </p:nvSpPr>
          <p:spPr>
            <a:xfrm>
              <a:off x="3636438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431">
              <a:extLst>
                <a:ext uri="{FF2B5EF4-FFF2-40B4-BE49-F238E27FC236}">
                  <a16:creationId xmlns:a16="http://schemas.microsoft.com/office/drawing/2014/main" id="{FF04016D-C2A3-798C-CB85-B598587CBE10}"/>
                </a:ext>
              </a:extLst>
            </p:cNvPr>
            <p:cNvSpPr/>
            <p:nvPr/>
          </p:nvSpPr>
          <p:spPr>
            <a:xfrm>
              <a:off x="26296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432">
              <a:extLst>
                <a:ext uri="{FF2B5EF4-FFF2-40B4-BE49-F238E27FC236}">
                  <a16:creationId xmlns:a16="http://schemas.microsoft.com/office/drawing/2014/main" id="{BF53F740-2D8E-76A8-4FC3-E12C01A90C7B}"/>
                </a:ext>
              </a:extLst>
            </p:cNvPr>
            <p:cNvSpPr/>
            <p:nvPr/>
          </p:nvSpPr>
          <p:spPr>
            <a:xfrm>
              <a:off x="27674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433">
              <a:extLst>
                <a:ext uri="{FF2B5EF4-FFF2-40B4-BE49-F238E27FC236}">
                  <a16:creationId xmlns:a16="http://schemas.microsoft.com/office/drawing/2014/main" id="{6A951453-5C2C-3368-EDF0-9459A587E0C8}"/>
                </a:ext>
              </a:extLst>
            </p:cNvPr>
            <p:cNvSpPr/>
            <p:nvPr/>
          </p:nvSpPr>
          <p:spPr>
            <a:xfrm>
              <a:off x="290516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434">
              <a:extLst>
                <a:ext uri="{FF2B5EF4-FFF2-40B4-BE49-F238E27FC236}">
                  <a16:creationId xmlns:a16="http://schemas.microsoft.com/office/drawing/2014/main" id="{31F5E498-5ACA-971F-06C8-A341E721974F}"/>
                </a:ext>
              </a:extLst>
            </p:cNvPr>
            <p:cNvSpPr/>
            <p:nvPr/>
          </p:nvSpPr>
          <p:spPr>
            <a:xfrm>
              <a:off x="24919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435">
              <a:extLst>
                <a:ext uri="{FF2B5EF4-FFF2-40B4-BE49-F238E27FC236}">
                  <a16:creationId xmlns:a16="http://schemas.microsoft.com/office/drawing/2014/main" id="{D2DE58E5-4537-71F4-CACB-31DB76E9AF7B}"/>
                </a:ext>
              </a:extLst>
            </p:cNvPr>
            <p:cNvSpPr/>
            <p:nvPr/>
          </p:nvSpPr>
          <p:spPr>
            <a:xfrm>
              <a:off x="1871922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436">
              <a:extLst>
                <a:ext uri="{FF2B5EF4-FFF2-40B4-BE49-F238E27FC236}">
                  <a16:creationId xmlns:a16="http://schemas.microsoft.com/office/drawing/2014/main" id="{798830A3-8694-BC6D-1109-5EE168FDEE25}"/>
                </a:ext>
              </a:extLst>
            </p:cNvPr>
            <p:cNvSpPr/>
            <p:nvPr/>
          </p:nvSpPr>
          <p:spPr>
            <a:xfrm>
              <a:off x="1871922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437">
              <a:extLst>
                <a:ext uri="{FF2B5EF4-FFF2-40B4-BE49-F238E27FC236}">
                  <a16:creationId xmlns:a16="http://schemas.microsoft.com/office/drawing/2014/main" id="{AA49260A-6522-62B1-3AB0-306427B8CD85}"/>
                </a:ext>
              </a:extLst>
            </p:cNvPr>
            <p:cNvSpPr/>
            <p:nvPr/>
          </p:nvSpPr>
          <p:spPr>
            <a:xfrm>
              <a:off x="1871922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438">
              <a:extLst>
                <a:ext uri="{FF2B5EF4-FFF2-40B4-BE49-F238E27FC236}">
                  <a16:creationId xmlns:a16="http://schemas.microsoft.com/office/drawing/2014/main" id="{C2862CE0-ADE3-FB3E-0D5E-2092CA51C22C}"/>
                </a:ext>
              </a:extLst>
            </p:cNvPr>
            <p:cNvSpPr/>
            <p:nvPr/>
          </p:nvSpPr>
          <p:spPr>
            <a:xfrm>
              <a:off x="1871922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439">
              <a:extLst>
                <a:ext uri="{FF2B5EF4-FFF2-40B4-BE49-F238E27FC236}">
                  <a16:creationId xmlns:a16="http://schemas.microsoft.com/office/drawing/2014/main" id="{42D74E1E-7093-4141-D7A3-CC8645B132C7}"/>
                </a:ext>
              </a:extLst>
            </p:cNvPr>
            <p:cNvSpPr/>
            <p:nvPr/>
          </p:nvSpPr>
          <p:spPr>
            <a:xfrm>
              <a:off x="1871922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440">
              <a:extLst>
                <a:ext uri="{FF2B5EF4-FFF2-40B4-BE49-F238E27FC236}">
                  <a16:creationId xmlns:a16="http://schemas.microsoft.com/office/drawing/2014/main" id="{ADCF7CAF-D538-4D4F-52C6-70A237389253}"/>
                </a:ext>
              </a:extLst>
            </p:cNvPr>
            <p:cNvSpPr/>
            <p:nvPr/>
          </p:nvSpPr>
          <p:spPr>
            <a:xfrm>
              <a:off x="1871922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0" y="0"/>
                  </a:cubicBezTo>
                  <a:cubicBezTo>
                    <a:pt x="446257" y="0"/>
                    <a:pt x="446193" y="19645"/>
                    <a:pt x="411900" y="19645"/>
                  </a:cubicBezTo>
                  <a:cubicBezTo>
                    <a:pt x="377607" y="19645"/>
                    <a:pt x="377543" y="0"/>
                    <a:pt x="343250" y="0"/>
                  </a:cubicBezTo>
                  <a:cubicBezTo>
                    <a:pt x="308957" y="0"/>
                    <a:pt x="308893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441">
              <a:extLst>
                <a:ext uri="{FF2B5EF4-FFF2-40B4-BE49-F238E27FC236}">
                  <a16:creationId xmlns:a16="http://schemas.microsoft.com/office/drawing/2014/main" id="{2DB57093-1E50-4525-9147-0C3113B338AD}"/>
                </a:ext>
              </a:extLst>
            </p:cNvPr>
            <p:cNvSpPr/>
            <p:nvPr/>
          </p:nvSpPr>
          <p:spPr>
            <a:xfrm>
              <a:off x="4987847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7 w 416472"/>
                <a:gd name="connsiteY1" fmla="*/ 0 h 180187"/>
                <a:gd name="connsiteX2" fmla="*/ 208237 w 416472"/>
                <a:gd name="connsiteY2" fmla="*/ 0 h 180187"/>
                <a:gd name="connsiteX3" fmla="*/ 416473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7" y="0"/>
                  </a:cubicBezTo>
                  <a:lnTo>
                    <a:pt x="208237" y="0"/>
                  </a:lnTo>
                  <a:cubicBezTo>
                    <a:pt x="315943" y="0"/>
                    <a:pt x="404661" y="78824"/>
                    <a:pt x="416473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442">
              <a:extLst>
                <a:ext uri="{FF2B5EF4-FFF2-40B4-BE49-F238E27FC236}">
                  <a16:creationId xmlns:a16="http://schemas.microsoft.com/office/drawing/2014/main" id="{47A7C2E4-AC30-F754-DD40-A74297477F94}"/>
                </a:ext>
              </a:extLst>
            </p:cNvPr>
            <p:cNvSpPr/>
            <p:nvPr/>
          </p:nvSpPr>
          <p:spPr>
            <a:xfrm>
              <a:off x="5058084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4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443">
              <a:extLst>
                <a:ext uri="{FF2B5EF4-FFF2-40B4-BE49-F238E27FC236}">
                  <a16:creationId xmlns:a16="http://schemas.microsoft.com/office/drawing/2014/main" id="{F8929408-E38C-3537-49DF-C4FB61B31BF9}"/>
                </a:ext>
              </a:extLst>
            </p:cNvPr>
            <p:cNvSpPr/>
            <p:nvPr/>
          </p:nvSpPr>
          <p:spPr>
            <a:xfrm>
              <a:off x="5130672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444">
              <a:extLst>
                <a:ext uri="{FF2B5EF4-FFF2-40B4-BE49-F238E27FC236}">
                  <a16:creationId xmlns:a16="http://schemas.microsoft.com/office/drawing/2014/main" id="{27A44BCC-1172-CF04-4C53-035A80270A60}"/>
                </a:ext>
              </a:extLst>
            </p:cNvPr>
            <p:cNvSpPr/>
            <p:nvPr/>
          </p:nvSpPr>
          <p:spPr>
            <a:xfrm>
              <a:off x="5196083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445">
              <a:extLst>
                <a:ext uri="{FF2B5EF4-FFF2-40B4-BE49-F238E27FC236}">
                  <a16:creationId xmlns:a16="http://schemas.microsoft.com/office/drawing/2014/main" id="{391A76DE-032D-8295-3481-160153E47E3A}"/>
                </a:ext>
              </a:extLst>
            </p:cNvPr>
            <p:cNvSpPr/>
            <p:nvPr/>
          </p:nvSpPr>
          <p:spPr>
            <a:xfrm>
              <a:off x="5260986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446">
              <a:extLst>
                <a:ext uri="{FF2B5EF4-FFF2-40B4-BE49-F238E27FC236}">
                  <a16:creationId xmlns:a16="http://schemas.microsoft.com/office/drawing/2014/main" id="{9180BDDC-7AE8-CD7B-543C-D0CD90234870}"/>
                </a:ext>
              </a:extLst>
            </p:cNvPr>
            <p:cNvSpPr/>
            <p:nvPr/>
          </p:nvSpPr>
          <p:spPr>
            <a:xfrm>
              <a:off x="5232853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447">
              <a:extLst>
                <a:ext uri="{FF2B5EF4-FFF2-40B4-BE49-F238E27FC236}">
                  <a16:creationId xmlns:a16="http://schemas.microsoft.com/office/drawing/2014/main" id="{269039EF-D867-7C31-F288-535650292FC4}"/>
                </a:ext>
              </a:extLst>
            </p:cNvPr>
            <p:cNvSpPr/>
            <p:nvPr/>
          </p:nvSpPr>
          <p:spPr>
            <a:xfrm>
              <a:off x="5008486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448">
              <a:extLst>
                <a:ext uri="{FF2B5EF4-FFF2-40B4-BE49-F238E27FC236}">
                  <a16:creationId xmlns:a16="http://schemas.microsoft.com/office/drawing/2014/main" id="{7B74573D-B4AD-38FA-ECEF-B9C26889D953}"/>
                </a:ext>
              </a:extLst>
            </p:cNvPr>
            <p:cNvSpPr/>
            <p:nvPr/>
          </p:nvSpPr>
          <p:spPr>
            <a:xfrm>
              <a:off x="5088758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449">
              <a:extLst>
                <a:ext uri="{FF2B5EF4-FFF2-40B4-BE49-F238E27FC236}">
                  <a16:creationId xmlns:a16="http://schemas.microsoft.com/office/drawing/2014/main" id="{94FDA444-CD95-D1A6-A004-6C871283D31D}"/>
                </a:ext>
              </a:extLst>
            </p:cNvPr>
            <p:cNvSpPr/>
            <p:nvPr/>
          </p:nvSpPr>
          <p:spPr>
            <a:xfrm>
              <a:off x="4776943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450">
              <a:extLst>
                <a:ext uri="{FF2B5EF4-FFF2-40B4-BE49-F238E27FC236}">
                  <a16:creationId xmlns:a16="http://schemas.microsoft.com/office/drawing/2014/main" id="{2AA4C040-7529-BFEB-480C-4FD4222945A5}"/>
                </a:ext>
              </a:extLst>
            </p:cNvPr>
            <p:cNvSpPr/>
            <p:nvPr/>
          </p:nvSpPr>
          <p:spPr>
            <a:xfrm>
              <a:off x="4776943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1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7" y="0"/>
                    <a:pt x="55060" y="17797"/>
                    <a:pt x="65411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451">
              <a:extLst>
                <a:ext uri="{FF2B5EF4-FFF2-40B4-BE49-F238E27FC236}">
                  <a16:creationId xmlns:a16="http://schemas.microsoft.com/office/drawing/2014/main" id="{68E71336-F8D9-22CB-AC78-C4B930D04207}"/>
                </a:ext>
              </a:extLst>
            </p:cNvPr>
            <p:cNvSpPr/>
            <p:nvPr/>
          </p:nvSpPr>
          <p:spPr>
            <a:xfrm>
              <a:off x="4776943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6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6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452">
              <a:extLst>
                <a:ext uri="{FF2B5EF4-FFF2-40B4-BE49-F238E27FC236}">
                  <a16:creationId xmlns:a16="http://schemas.microsoft.com/office/drawing/2014/main" id="{6CF6E315-34EF-1D7F-259F-7DD5B35F255F}"/>
                </a:ext>
              </a:extLst>
            </p:cNvPr>
            <p:cNvSpPr/>
            <p:nvPr/>
          </p:nvSpPr>
          <p:spPr>
            <a:xfrm>
              <a:off x="4842164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453">
              <a:extLst>
                <a:ext uri="{FF2B5EF4-FFF2-40B4-BE49-F238E27FC236}">
                  <a16:creationId xmlns:a16="http://schemas.microsoft.com/office/drawing/2014/main" id="{B9144E67-44FC-BE90-692E-4C9EB2073C66}"/>
                </a:ext>
              </a:extLst>
            </p:cNvPr>
            <p:cNvSpPr/>
            <p:nvPr/>
          </p:nvSpPr>
          <p:spPr>
            <a:xfrm>
              <a:off x="4813777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454">
              <a:extLst>
                <a:ext uri="{FF2B5EF4-FFF2-40B4-BE49-F238E27FC236}">
                  <a16:creationId xmlns:a16="http://schemas.microsoft.com/office/drawing/2014/main" id="{4E625605-CB34-9B49-3140-2BE9FCEC67AA}"/>
                </a:ext>
              </a:extLst>
            </p:cNvPr>
            <p:cNvSpPr/>
            <p:nvPr/>
          </p:nvSpPr>
          <p:spPr>
            <a:xfrm>
              <a:off x="5477732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9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455">
              <a:extLst>
                <a:ext uri="{FF2B5EF4-FFF2-40B4-BE49-F238E27FC236}">
                  <a16:creationId xmlns:a16="http://schemas.microsoft.com/office/drawing/2014/main" id="{E3463531-FBB6-B0D8-293F-F234F134BF12}"/>
                </a:ext>
              </a:extLst>
            </p:cNvPr>
            <p:cNvSpPr/>
            <p:nvPr/>
          </p:nvSpPr>
          <p:spPr>
            <a:xfrm>
              <a:off x="5550320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456">
              <a:extLst>
                <a:ext uri="{FF2B5EF4-FFF2-40B4-BE49-F238E27FC236}">
                  <a16:creationId xmlns:a16="http://schemas.microsoft.com/office/drawing/2014/main" id="{743557B7-153D-F685-DC31-B92CE315B35C}"/>
                </a:ext>
              </a:extLst>
            </p:cNvPr>
            <p:cNvSpPr/>
            <p:nvPr/>
          </p:nvSpPr>
          <p:spPr>
            <a:xfrm>
              <a:off x="5407495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457">
              <a:extLst>
                <a:ext uri="{FF2B5EF4-FFF2-40B4-BE49-F238E27FC236}">
                  <a16:creationId xmlns:a16="http://schemas.microsoft.com/office/drawing/2014/main" id="{071F4E70-3193-597E-E460-3DF7489BA4E7}"/>
                </a:ext>
              </a:extLst>
            </p:cNvPr>
            <p:cNvSpPr/>
            <p:nvPr/>
          </p:nvSpPr>
          <p:spPr>
            <a:xfrm>
              <a:off x="5428134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458">
              <a:extLst>
                <a:ext uri="{FF2B5EF4-FFF2-40B4-BE49-F238E27FC236}">
                  <a16:creationId xmlns:a16="http://schemas.microsoft.com/office/drawing/2014/main" id="{47BA5D26-489B-1B70-F307-3BCD0E747481}"/>
                </a:ext>
              </a:extLst>
            </p:cNvPr>
            <p:cNvSpPr/>
            <p:nvPr/>
          </p:nvSpPr>
          <p:spPr>
            <a:xfrm>
              <a:off x="5508215" y="51728"/>
              <a:ext cx="70745" cy="118544"/>
            </a:xfrm>
            <a:custGeom>
              <a:avLst/>
              <a:gdLst>
                <a:gd name="connsiteX0" fmla="*/ 70746 w 70745"/>
                <a:gd name="connsiteY0" fmla="*/ 118544 h 118544"/>
                <a:gd name="connsiteX1" fmla="*/ 0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70746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459">
              <a:extLst>
                <a:ext uri="{FF2B5EF4-FFF2-40B4-BE49-F238E27FC236}">
                  <a16:creationId xmlns:a16="http://schemas.microsoft.com/office/drawing/2014/main" id="{842C7FA9-31F3-1290-BA99-6A137EC7B0C8}"/>
                </a:ext>
              </a:extLst>
            </p:cNvPr>
            <p:cNvSpPr/>
            <p:nvPr/>
          </p:nvSpPr>
          <p:spPr>
            <a:xfrm>
              <a:off x="4501454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460">
              <a:extLst>
                <a:ext uri="{FF2B5EF4-FFF2-40B4-BE49-F238E27FC236}">
                  <a16:creationId xmlns:a16="http://schemas.microsoft.com/office/drawing/2014/main" id="{B345892F-8085-0B2D-2D68-A2D9459145A3}"/>
                </a:ext>
              </a:extLst>
            </p:cNvPr>
            <p:cNvSpPr/>
            <p:nvPr/>
          </p:nvSpPr>
          <p:spPr>
            <a:xfrm>
              <a:off x="463919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461">
              <a:extLst>
                <a:ext uri="{FF2B5EF4-FFF2-40B4-BE49-F238E27FC236}">
                  <a16:creationId xmlns:a16="http://schemas.microsoft.com/office/drawing/2014/main" id="{406AFC60-91ED-E76A-1F8D-B4CDBF812E62}"/>
                </a:ext>
              </a:extLst>
            </p:cNvPr>
            <p:cNvSpPr/>
            <p:nvPr/>
          </p:nvSpPr>
          <p:spPr>
            <a:xfrm>
              <a:off x="477694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462">
              <a:extLst>
                <a:ext uri="{FF2B5EF4-FFF2-40B4-BE49-F238E27FC236}">
                  <a16:creationId xmlns:a16="http://schemas.microsoft.com/office/drawing/2014/main" id="{3025CC51-63FB-D9DE-B8A9-564C1FA93C18}"/>
                </a:ext>
              </a:extLst>
            </p:cNvPr>
            <p:cNvSpPr/>
            <p:nvPr/>
          </p:nvSpPr>
          <p:spPr>
            <a:xfrm>
              <a:off x="436370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463">
              <a:extLst>
                <a:ext uri="{FF2B5EF4-FFF2-40B4-BE49-F238E27FC236}">
                  <a16:creationId xmlns:a16="http://schemas.microsoft.com/office/drawing/2014/main" id="{13271334-CF39-63E5-EAE1-ECB3CFAF9C02}"/>
                </a:ext>
              </a:extLst>
            </p:cNvPr>
            <p:cNvSpPr/>
            <p:nvPr/>
          </p:nvSpPr>
          <p:spPr>
            <a:xfrm>
              <a:off x="3743700" y="106043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464">
              <a:extLst>
                <a:ext uri="{FF2B5EF4-FFF2-40B4-BE49-F238E27FC236}">
                  <a16:creationId xmlns:a16="http://schemas.microsoft.com/office/drawing/2014/main" id="{3A20F28C-DC2A-63BA-CBFF-7956B84C6FE4}"/>
                </a:ext>
              </a:extLst>
            </p:cNvPr>
            <p:cNvSpPr/>
            <p:nvPr/>
          </p:nvSpPr>
          <p:spPr>
            <a:xfrm>
              <a:off x="3743700" y="71557"/>
              <a:ext cx="617850" cy="19644"/>
            </a:xfrm>
            <a:custGeom>
              <a:avLst/>
              <a:gdLst>
                <a:gd name="connsiteX0" fmla="*/ 617850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 465">
              <a:extLst>
                <a:ext uri="{FF2B5EF4-FFF2-40B4-BE49-F238E27FC236}">
                  <a16:creationId xmlns:a16="http://schemas.microsoft.com/office/drawing/2014/main" id="{069C21A1-3A0A-9333-13ED-0D6D86FA493F}"/>
                </a:ext>
              </a:extLst>
            </p:cNvPr>
            <p:cNvSpPr/>
            <p:nvPr/>
          </p:nvSpPr>
          <p:spPr>
            <a:xfrm>
              <a:off x="3743700" y="140529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 466">
              <a:extLst>
                <a:ext uri="{FF2B5EF4-FFF2-40B4-BE49-F238E27FC236}">
                  <a16:creationId xmlns:a16="http://schemas.microsoft.com/office/drawing/2014/main" id="{4C5A58A2-10AE-B77B-0E54-0FDF802BFD58}"/>
                </a:ext>
              </a:extLst>
            </p:cNvPr>
            <p:cNvSpPr/>
            <p:nvPr/>
          </p:nvSpPr>
          <p:spPr>
            <a:xfrm>
              <a:off x="3743700" y="17507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 467">
              <a:extLst>
                <a:ext uri="{FF2B5EF4-FFF2-40B4-BE49-F238E27FC236}">
                  <a16:creationId xmlns:a16="http://schemas.microsoft.com/office/drawing/2014/main" id="{E34DC8A8-FB58-3BE7-819F-B00723502BAD}"/>
                </a:ext>
              </a:extLst>
            </p:cNvPr>
            <p:cNvSpPr/>
            <p:nvPr/>
          </p:nvSpPr>
          <p:spPr>
            <a:xfrm>
              <a:off x="3743700" y="3386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 468">
              <a:extLst>
                <a:ext uri="{FF2B5EF4-FFF2-40B4-BE49-F238E27FC236}">
                  <a16:creationId xmlns:a16="http://schemas.microsoft.com/office/drawing/2014/main" id="{1BE33B48-E56C-5744-4EC6-F54FE40FE015}"/>
                </a:ext>
              </a:extLst>
            </p:cNvPr>
            <p:cNvSpPr/>
            <p:nvPr/>
          </p:nvSpPr>
          <p:spPr>
            <a:xfrm>
              <a:off x="3743700" y="37872"/>
              <a:ext cx="617850" cy="19644"/>
            </a:xfrm>
            <a:custGeom>
              <a:avLst/>
              <a:gdLst>
                <a:gd name="connsiteX0" fmla="*/ 617850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0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469">
              <a:extLst>
                <a:ext uri="{FF2B5EF4-FFF2-40B4-BE49-F238E27FC236}">
                  <a16:creationId xmlns:a16="http://schemas.microsoft.com/office/drawing/2014/main" id="{A4088E20-EA9D-43B6-9DF5-464BB25F5B48}"/>
                </a:ext>
              </a:extLst>
            </p:cNvPr>
            <p:cNvSpPr/>
            <p:nvPr/>
          </p:nvSpPr>
          <p:spPr>
            <a:xfrm>
              <a:off x="6859624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470">
              <a:extLst>
                <a:ext uri="{FF2B5EF4-FFF2-40B4-BE49-F238E27FC236}">
                  <a16:creationId xmlns:a16="http://schemas.microsoft.com/office/drawing/2014/main" id="{2E549E1E-CDCB-9F3E-5A8E-840D3B2AD42E}"/>
                </a:ext>
              </a:extLst>
            </p:cNvPr>
            <p:cNvSpPr/>
            <p:nvPr/>
          </p:nvSpPr>
          <p:spPr>
            <a:xfrm>
              <a:off x="6929862" y="91140"/>
              <a:ext cx="276061" cy="112324"/>
            </a:xfrm>
            <a:custGeom>
              <a:avLst/>
              <a:gdLst>
                <a:gd name="connsiteX0" fmla="*/ 0 w 276061"/>
                <a:gd name="connsiteY0" fmla="*/ 112017 h 112324"/>
                <a:gd name="connsiteX1" fmla="*/ 137999 w 276061"/>
                <a:gd name="connsiteY1" fmla="*/ 0 h 112324"/>
                <a:gd name="connsiteX2" fmla="*/ 137999 w 276061"/>
                <a:gd name="connsiteY2" fmla="*/ 0 h 112324"/>
                <a:gd name="connsiteX3" fmla="*/ 276061 w 276061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1" h="112324">
                  <a:moveTo>
                    <a:pt x="0" y="112017"/>
                  </a:moveTo>
                  <a:cubicBezTo>
                    <a:pt x="11749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471">
              <a:extLst>
                <a:ext uri="{FF2B5EF4-FFF2-40B4-BE49-F238E27FC236}">
                  <a16:creationId xmlns:a16="http://schemas.microsoft.com/office/drawing/2014/main" id="{C220F6FE-BFC4-B251-A054-11956BB1C911}"/>
                </a:ext>
              </a:extLst>
            </p:cNvPr>
            <p:cNvSpPr/>
            <p:nvPr/>
          </p:nvSpPr>
          <p:spPr>
            <a:xfrm>
              <a:off x="7002449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472">
              <a:extLst>
                <a:ext uri="{FF2B5EF4-FFF2-40B4-BE49-F238E27FC236}">
                  <a16:creationId xmlns:a16="http://schemas.microsoft.com/office/drawing/2014/main" id="{7EA6306A-25A3-7796-DBE1-E5CC0C4068C2}"/>
                </a:ext>
              </a:extLst>
            </p:cNvPr>
            <p:cNvSpPr/>
            <p:nvPr/>
          </p:nvSpPr>
          <p:spPr>
            <a:xfrm>
              <a:off x="7067861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 473">
              <a:extLst>
                <a:ext uri="{FF2B5EF4-FFF2-40B4-BE49-F238E27FC236}">
                  <a16:creationId xmlns:a16="http://schemas.microsoft.com/office/drawing/2014/main" id="{B4C78629-1F4F-64EC-62FF-2493F6E36641}"/>
                </a:ext>
              </a:extLst>
            </p:cNvPr>
            <p:cNvSpPr/>
            <p:nvPr/>
          </p:nvSpPr>
          <p:spPr>
            <a:xfrm>
              <a:off x="7132764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 474">
              <a:extLst>
                <a:ext uri="{FF2B5EF4-FFF2-40B4-BE49-F238E27FC236}">
                  <a16:creationId xmlns:a16="http://schemas.microsoft.com/office/drawing/2014/main" id="{D56E62DF-DD29-9D23-3CB7-CBA9B980240C}"/>
                </a:ext>
              </a:extLst>
            </p:cNvPr>
            <p:cNvSpPr/>
            <p:nvPr/>
          </p:nvSpPr>
          <p:spPr>
            <a:xfrm>
              <a:off x="7104631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 475">
              <a:extLst>
                <a:ext uri="{FF2B5EF4-FFF2-40B4-BE49-F238E27FC236}">
                  <a16:creationId xmlns:a16="http://schemas.microsoft.com/office/drawing/2014/main" id="{AE78F692-364C-1353-AD6D-F9845503C38E}"/>
                </a:ext>
              </a:extLst>
            </p:cNvPr>
            <p:cNvSpPr/>
            <p:nvPr/>
          </p:nvSpPr>
          <p:spPr>
            <a:xfrm>
              <a:off x="6880264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 476">
              <a:extLst>
                <a:ext uri="{FF2B5EF4-FFF2-40B4-BE49-F238E27FC236}">
                  <a16:creationId xmlns:a16="http://schemas.microsoft.com/office/drawing/2014/main" id="{F37EBA02-C557-9E5A-4287-775333480F59}"/>
                </a:ext>
              </a:extLst>
            </p:cNvPr>
            <p:cNvSpPr/>
            <p:nvPr/>
          </p:nvSpPr>
          <p:spPr>
            <a:xfrm>
              <a:off x="6960535" y="51851"/>
              <a:ext cx="70555" cy="118421"/>
            </a:xfrm>
            <a:custGeom>
              <a:avLst/>
              <a:gdLst>
                <a:gd name="connsiteX0" fmla="*/ 70555 w 70555"/>
                <a:gd name="connsiteY0" fmla="*/ 118421 h 118421"/>
                <a:gd name="connsiteX1" fmla="*/ 0 w 70555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55" h="118421">
                  <a:moveTo>
                    <a:pt x="70555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477">
              <a:extLst>
                <a:ext uri="{FF2B5EF4-FFF2-40B4-BE49-F238E27FC236}">
                  <a16:creationId xmlns:a16="http://schemas.microsoft.com/office/drawing/2014/main" id="{E84340A9-0EAE-8082-33A5-48A7F12DF85F}"/>
                </a:ext>
              </a:extLst>
            </p:cNvPr>
            <p:cNvSpPr/>
            <p:nvPr/>
          </p:nvSpPr>
          <p:spPr>
            <a:xfrm>
              <a:off x="6648720" y="91140"/>
              <a:ext cx="137999" cy="112078"/>
            </a:xfrm>
            <a:custGeom>
              <a:avLst/>
              <a:gdLst>
                <a:gd name="connsiteX0" fmla="*/ 0 w 137999"/>
                <a:gd name="connsiteY0" fmla="*/ 0 h 112078"/>
                <a:gd name="connsiteX1" fmla="*/ 0 w 137999"/>
                <a:gd name="connsiteY1" fmla="*/ 0 h 112078"/>
                <a:gd name="connsiteX2" fmla="*/ 137999 w 137999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9" h="112078">
                  <a:moveTo>
                    <a:pt x="0" y="0"/>
                  </a:moveTo>
                  <a:lnTo>
                    <a:pt x="0" y="0"/>
                  </a:lnTo>
                  <a:cubicBezTo>
                    <a:pt x="69032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478">
              <a:extLst>
                <a:ext uri="{FF2B5EF4-FFF2-40B4-BE49-F238E27FC236}">
                  <a16:creationId xmlns:a16="http://schemas.microsoft.com/office/drawing/2014/main" id="{5A6A7036-433E-4EF9-5B4F-982646B1D53A}"/>
                </a:ext>
              </a:extLst>
            </p:cNvPr>
            <p:cNvSpPr/>
            <p:nvPr/>
          </p:nvSpPr>
          <p:spPr>
            <a:xfrm>
              <a:off x="664872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479">
              <a:extLst>
                <a:ext uri="{FF2B5EF4-FFF2-40B4-BE49-F238E27FC236}">
                  <a16:creationId xmlns:a16="http://schemas.microsoft.com/office/drawing/2014/main" id="{1F14E77F-AC15-8490-B23E-7DC28D8F4468}"/>
                </a:ext>
              </a:extLst>
            </p:cNvPr>
            <p:cNvSpPr/>
            <p:nvPr/>
          </p:nvSpPr>
          <p:spPr>
            <a:xfrm>
              <a:off x="664872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480">
              <a:extLst>
                <a:ext uri="{FF2B5EF4-FFF2-40B4-BE49-F238E27FC236}">
                  <a16:creationId xmlns:a16="http://schemas.microsoft.com/office/drawing/2014/main" id="{BBF6046E-DEB7-D5A1-8602-BCFE535194E8}"/>
                </a:ext>
              </a:extLst>
            </p:cNvPr>
            <p:cNvSpPr/>
            <p:nvPr/>
          </p:nvSpPr>
          <p:spPr>
            <a:xfrm>
              <a:off x="6713941" y="135602"/>
              <a:ext cx="122376" cy="67000"/>
            </a:xfrm>
            <a:custGeom>
              <a:avLst/>
              <a:gdLst>
                <a:gd name="connsiteX0" fmla="*/ 0 w 122376"/>
                <a:gd name="connsiteY0" fmla="*/ 67001 h 67000"/>
                <a:gd name="connsiteX1" fmla="*/ 122376 w 122376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6" h="67000">
                  <a:moveTo>
                    <a:pt x="0" y="67001"/>
                  </a:moveTo>
                  <a:lnTo>
                    <a:pt x="12237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481">
              <a:extLst>
                <a:ext uri="{FF2B5EF4-FFF2-40B4-BE49-F238E27FC236}">
                  <a16:creationId xmlns:a16="http://schemas.microsoft.com/office/drawing/2014/main" id="{EB0171A8-9519-BC6B-CA72-FCFDE251B413}"/>
                </a:ext>
              </a:extLst>
            </p:cNvPr>
            <p:cNvSpPr/>
            <p:nvPr/>
          </p:nvSpPr>
          <p:spPr>
            <a:xfrm>
              <a:off x="6685491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482">
              <a:extLst>
                <a:ext uri="{FF2B5EF4-FFF2-40B4-BE49-F238E27FC236}">
                  <a16:creationId xmlns:a16="http://schemas.microsoft.com/office/drawing/2014/main" id="{86249D76-3A68-0C04-DF35-BEB9DC9E3C62}"/>
                </a:ext>
              </a:extLst>
            </p:cNvPr>
            <p:cNvSpPr/>
            <p:nvPr/>
          </p:nvSpPr>
          <p:spPr>
            <a:xfrm>
              <a:off x="7349510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 483">
              <a:extLst>
                <a:ext uri="{FF2B5EF4-FFF2-40B4-BE49-F238E27FC236}">
                  <a16:creationId xmlns:a16="http://schemas.microsoft.com/office/drawing/2014/main" id="{53445AE0-FA35-6BE7-61F8-076BDD737CE3}"/>
                </a:ext>
              </a:extLst>
            </p:cNvPr>
            <p:cNvSpPr/>
            <p:nvPr/>
          </p:nvSpPr>
          <p:spPr>
            <a:xfrm>
              <a:off x="7422097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 484">
              <a:extLst>
                <a:ext uri="{FF2B5EF4-FFF2-40B4-BE49-F238E27FC236}">
                  <a16:creationId xmlns:a16="http://schemas.microsoft.com/office/drawing/2014/main" id="{DA6B39E9-AC7E-5F51-9D33-C4E6519E4391}"/>
                </a:ext>
              </a:extLst>
            </p:cNvPr>
            <p:cNvSpPr/>
            <p:nvPr/>
          </p:nvSpPr>
          <p:spPr>
            <a:xfrm>
              <a:off x="7279272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1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 485">
              <a:extLst>
                <a:ext uri="{FF2B5EF4-FFF2-40B4-BE49-F238E27FC236}">
                  <a16:creationId xmlns:a16="http://schemas.microsoft.com/office/drawing/2014/main" id="{A850D89A-CCF0-7B9A-DB1E-6895BF8CD319}"/>
                </a:ext>
              </a:extLst>
            </p:cNvPr>
            <p:cNvSpPr/>
            <p:nvPr/>
          </p:nvSpPr>
          <p:spPr>
            <a:xfrm>
              <a:off x="7299912" y="135602"/>
              <a:ext cx="122757" cy="66076"/>
            </a:xfrm>
            <a:custGeom>
              <a:avLst/>
              <a:gdLst>
                <a:gd name="connsiteX0" fmla="*/ 122758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8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 486">
              <a:extLst>
                <a:ext uri="{FF2B5EF4-FFF2-40B4-BE49-F238E27FC236}">
                  <a16:creationId xmlns:a16="http://schemas.microsoft.com/office/drawing/2014/main" id="{78436124-C223-3414-7129-A2F7065CE0B1}"/>
                </a:ext>
              </a:extLst>
            </p:cNvPr>
            <p:cNvSpPr/>
            <p:nvPr/>
          </p:nvSpPr>
          <p:spPr>
            <a:xfrm>
              <a:off x="7379993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 487">
              <a:extLst>
                <a:ext uri="{FF2B5EF4-FFF2-40B4-BE49-F238E27FC236}">
                  <a16:creationId xmlns:a16="http://schemas.microsoft.com/office/drawing/2014/main" id="{DD814431-A6D1-8D18-E89C-74DA448CA199}"/>
                </a:ext>
              </a:extLst>
            </p:cNvPr>
            <p:cNvSpPr/>
            <p:nvPr/>
          </p:nvSpPr>
          <p:spPr>
            <a:xfrm>
              <a:off x="637323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 488">
              <a:extLst>
                <a:ext uri="{FF2B5EF4-FFF2-40B4-BE49-F238E27FC236}">
                  <a16:creationId xmlns:a16="http://schemas.microsoft.com/office/drawing/2014/main" id="{6DA9E5B2-DD02-A632-A562-6DE64F617685}"/>
                </a:ext>
              </a:extLst>
            </p:cNvPr>
            <p:cNvSpPr/>
            <p:nvPr/>
          </p:nvSpPr>
          <p:spPr>
            <a:xfrm>
              <a:off x="6510976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 489">
              <a:extLst>
                <a:ext uri="{FF2B5EF4-FFF2-40B4-BE49-F238E27FC236}">
                  <a16:creationId xmlns:a16="http://schemas.microsoft.com/office/drawing/2014/main" id="{A9B6893E-09D0-1F8F-390B-6D483E895A21}"/>
                </a:ext>
              </a:extLst>
            </p:cNvPr>
            <p:cNvSpPr/>
            <p:nvPr/>
          </p:nvSpPr>
          <p:spPr>
            <a:xfrm>
              <a:off x="6648721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 490">
              <a:extLst>
                <a:ext uri="{FF2B5EF4-FFF2-40B4-BE49-F238E27FC236}">
                  <a16:creationId xmlns:a16="http://schemas.microsoft.com/office/drawing/2014/main" id="{85FA8B87-9ED2-14D4-841F-CF99B3F6BA09}"/>
                </a:ext>
              </a:extLst>
            </p:cNvPr>
            <p:cNvSpPr/>
            <p:nvPr/>
          </p:nvSpPr>
          <p:spPr>
            <a:xfrm>
              <a:off x="623548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 491">
              <a:extLst>
                <a:ext uri="{FF2B5EF4-FFF2-40B4-BE49-F238E27FC236}">
                  <a16:creationId xmlns:a16="http://schemas.microsoft.com/office/drawing/2014/main" id="{E1BBF73A-77A4-3A5C-8764-34CE393B9888}"/>
                </a:ext>
              </a:extLst>
            </p:cNvPr>
            <p:cNvSpPr/>
            <p:nvPr/>
          </p:nvSpPr>
          <p:spPr>
            <a:xfrm>
              <a:off x="5615477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 492">
              <a:extLst>
                <a:ext uri="{FF2B5EF4-FFF2-40B4-BE49-F238E27FC236}">
                  <a16:creationId xmlns:a16="http://schemas.microsoft.com/office/drawing/2014/main" id="{0E73A062-5CF3-D54A-00BF-0264AC685B4D}"/>
                </a:ext>
              </a:extLst>
            </p:cNvPr>
            <p:cNvSpPr/>
            <p:nvPr/>
          </p:nvSpPr>
          <p:spPr>
            <a:xfrm>
              <a:off x="5615477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 493">
              <a:extLst>
                <a:ext uri="{FF2B5EF4-FFF2-40B4-BE49-F238E27FC236}">
                  <a16:creationId xmlns:a16="http://schemas.microsoft.com/office/drawing/2014/main" id="{4A0BA291-0BDE-9951-99F1-F6F53B6801BD}"/>
                </a:ext>
              </a:extLst>
            </p:cNvPr>
            <p:cNvSpPr/>
            <p:nvPr/>
          </p:nvSpPr>
          <p:spPr>
            <a:xfrm>
              <a:off x="5615477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 494">
              <a:extLst>
                <a:ext uri="{FF2B5EF4-FFF2-40B4-BE49-F238E27FC236}">
                  <a16:creationId xmlns:a16="http://schemas.microsoft.com/office/drawing/2014/main" id="{09895182-563C-2820-FE62-8DF0FE99D05A}"/>
                </a:ext>
              </a:extLst>
            </p:cNvPr>
            <p:cNvSpPr/>
            <p:nvPr/>
          </p:nvSpPr>
          <p:spPr>
            <a:xfrm>
              <a:off x="5615477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 495">
              <a:extLst>
                <a:ext uri="{FF2B5EF4-FFF2-40B4-BE49-F238E27FC236}">
                  <a16:creationId xmlns:a16="http://schemas.microsoft.com/office/drawing/2014/main" id="{53B08185-95BC-D3AB-5AE1-CF0B90E29A6C}"/>
                </a:ext>
              </a:extLst>
            </p:cNvPr>
            <p:cNvSpPr/>
            <p:nvPr/>
          </p:nvSpPr>
          <p:spPr>
            <a:xfrm>
              <a:off x="5615477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 496">
              <a:extLst>
                <a:ext uri="{FF2B5EF4-FFF2-40B4-BE49-F238E27FC236}">
                  <a16:creationId xmlns:a16="http://schemas.microsoft.com/office/drawing/2014/main" id="{9A41A6AC-EB22-E4F0-1EA9-3F249D318C51}"/>
                </a:ext>
              </a:extLst>
            </p:cNvPr>
            <p:cNvSpPr/>
            <p:nvPr/>
          </p:nvSpPr>
          <p:spPr>
            <a:xfrm>
              <a:off x="5615477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0 w 617850"/>
                <a:gd name="connsiteY2" fmla="*/ 0 h 19644"/>
                <a:gd name="connsiteX3" fmla="*/ 411900 w 617850"/>
                <a:gd name="connsiteY3" fmla="*/ 19645 h 19644"/>
                <a:gd name="connsiteX4" fmla="*/ 343250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0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4" y="0"/>
                    <a:pt x="343250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4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 497">
              <a:extLst>
                <a:ext uri="{FF2B5EF4-FFF2-40B4-BE49-F238E27FC236}">
                  <a16:creationId xmlns:a16="http://schemas.microsoft.com/office/drawing/2014/main" id="{A91F5A1A-055B-88B8-AA76-D4F1C8800A88}"/>
                </a:ext>
              </a:extLst>
            </p:cNvPr>
            <p:cNvSpPr/>
            <p:nvPr/>
          </p:nvSpPr>
          <p:spPr>
            <a:xfrm>
              <a:off x="8731593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 498">
              <a:extLst>
                <a:ext uri="{FF2B5EF4-FFF2-40B4-BE49-F238E27FC236}">
                  <a16:creationId xmlns:a16="http://schemas.microsoft.com/office/drawing/2014/main" id="{2C2A82EE-230B-D47D-0BBA-CAD4AF9121D1}"/>
                </a:ext>
              </a:extLst>
            </p:cNvPr>
            <p:cNvSpPr/>
            <p:nvPr/>
          </p:nvSpPr>
          <p:spPr>
            <a:xfrm>
              <a:off x="8801830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 499">
              <a:extLst>
                <a:ext uri="{FF2B5EF4-FFF2-40B4-BE49-F238E27FC236}">
                  <a16:creationId xmlns:a16="http://schemas.microsoft.com/office/drawing/2014/main" id="{D596DA7A-16F5-BF66-7590-42F1F7C5F8F3}"/>
                </a:ext>
              </a:extLst>
            </p:cNvPr>
            <p:cNvSpPr/>
            <p:nvPr/>
          </p:nvSpPr>
          <p:spPr>
            <a:xfrm>
              <a:off x="8874418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 500">
              <a:extLst>
                <a:ext uri="{FF2B5EF4-FFF2-40B4-BE49-F238E27FC236}">
                  <a16:creationId xmlns:a16="http://schemas.microsoft.com/office/drawing/2014/main" id="{C3E0BFC5-273B-DC35-47D0-1B3545173C23}"/>
                </a:ext>
              </a:extLst>
            </p:cNvPr>
            <p:cNvSpPr/>
            <p:nvPr/>
          </p:nvSpPr>
          <p:spPr>
            <a:xfrm>
              <a:off x="8939829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 501">
              <a:extLst>
                <a:ext uri="{FF2B5EF4-FFF2-40B4-BE49-F238E27FC236}">
                  <a16:creationId xmlns:a16="http://schemas.microsoft.com/office/drawing/2014/main" id="{74FF0DEF-8E65-BAA5-EF85-1B53E2950198}"/>
                </a:ext>
              </a:extLst>
            </p:cNvPr>
            <p:cNvSpPr/>
            <p:nvPr/>
          </p:nvSpPr>
          <p:spPr>
            <a:xfrm>
              <a:off x="9004732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 502">
              <a:extLst>
                <a:ext uri="{FF2B5EF4-FFF2-40B4-BE49-F238E27FC236}">
                  <a16:creationId xmlns:a16="http://schemas.microsoft.com/office/drawing/2014/main" id="{A06F0EED-06EE-2E9C-806A-D01CB3833A7C}"/>
                </a:ext>
              </a:extLst>
            </p:cNvPr>
            <p:cNvSpPr/>
            <p:nvPr/>
          </p:nvSpPr>
          <p:spPr>
            <a:xfrm>
              <a:off x="8976599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 503">
              <a:extLst>
                <a:ext uri="{FF2B5EF4-FFF2-40B4-BE49-F238E27FC236}">
                  <a16:creationId xmlns:a16="http://schemas.microsoft.com/office/drawing/2014/main" id="{A0A9CE77-96C1-E46E-8AAD-E396EDF029A3}"/>
                </a:ext>
              </a:extLst>
            </p:cNvPr>
            <p:cNvSpPr/>
            <p:nvPr/>
          </p:nvSpPr>
          <p:spPr>
            <a:xfrm>
              <a:off x="8752232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 504">
              <a:extLst>
                <a:ext uri="{FF2B5EF4-FFF2-40B4-BE49-F238E27FC236}">
                  <a16:creationId xmlns:a16="http://schemas.microsoft.com/office/drawing/2014/main" id="{A8B72F14-9BCD-B797-2C8F-4A29885CF793}"/>
                </a:ext>
              </a:extLst>
            </p:cNvPr>
            <p:cNvSpPr/>
            <p:nvPr/>
          </p:nvSpPr>
          <p:spPr>
            <a:xfrm>
              <a:off x="8832567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 505">
              <a:extLst>
                <a:ext uri="{FF2B5EF4-FFF2-40B4-BE49-F238E27FC236}">
                  <a16:creationId xmlns:a16="http://schemas.microsoft.com/office/drawing/2014/main" id="{1DFE495E-0488-2758-5CCD-1D1FEC70D852}"/>
                </a:ext>
              </a:extLst>
            </p:cNvPr>
            <p:cNvSpPr/>
            <p:nvPr/>
          </p:nvSpPr>
          <p:spPr>
            <a:xfrm>
              <a:off x="8520752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 506">
              <a:extLst>
                <a:ext uri="{FF2B5EF4-FFF2-40B4-BE49-F238E27FC236}">
                  <a16:creationId xmlns:a16="http://schemas.microsoft.com/office/drawing/2014/main" id="{1E8BB295-8774-7660-C864-9E3F98E5D63E}"/>
                </a:ext>
              </a:extLst>
            </p:cNvPr>
            <p:cNvSpPr/>
            <p:nvPr/>
          </p:nvSpPr>
          <p:spPr>
            <a:xfrm>
              <a:off x="8520752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 507">
              <a:extLst>
                <a:ext uri="{FF2B5EF4-FFF2-40B4-BE49-F238E27FC236}">
                  <a16:creationId xmlns:a16="http://schemas.microsoft.com/office/drawing/2014/main" id="{460B3FA0-B153-ED9E-6F78-83DA3FCB478D}"/>
                </a:ext>
              </a:extLst>
            </p:cNvPr>
            <p:cNvSpPr/>
            <p:nvPr/>
          </p:nvSpPr>
          <p:spPr>
            <a:xfrm>
              <a:off x="8520752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 508">
              <a:extLst>
                <a:ext uri="{FF2B5EF4-FFF2-40B4-BE49-F238E27FC236}">
                  <a16:creationId xmlns:a16="http://schemas.microsoft.com/office/drawing/2014/main" id="{F88DEA81-8037-CDCB-5B96-CF402C55CC53}"/>
                </a:ext>
              </a:extLst>
            </p:cNvPr>
            <p:cNvSpPr/>
            <p:nvPr/>
          </p:nvSpPr>
          <p:spPr>
            <a:xfrm>
              <a:off x="8585909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 509">
              <a:extLst>
                <a:ext uri="{FF2B5EF4-FFF2-40B4-BE49-F238E27FC236}">
                  <a16:creationId xmlns:a16="http://schemas.microsoft.com/office/drawing/2014/main" id="{6E2229D0-FA9B-24AE-DA2E-0209971E2AB3}"/>
                </a:ext>
              </a:extLst>
            </p:cNvPr>
            <p:cNvSpPr/>
            <p:nvPr/>
          </p:nvSpPr>
          <p:spPr>
            <a:xfrm>
              <a:off x="8557522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 510">
              <a:extLst>
                <a:ext uri="{FF2B5EF4-FFF2-40B4-BE49-F238E27FC236}">
                  <a16:creationId xmlns:a16="http://schemas.microsoft.com/office/drawing/2014/main" id="{21151D54-3608-4B51-B02A-B87F33BA6E06}"/>
                </a:ext>
              </a:extLst>
            </p:cNvPr>
            <p:cNvSpPr/>
            <p:nvPr/>
          </p:nvSpPr>
          <p:spPr>
            <a:xfrm>
              <a:off x="9221478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4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 511">
              <a:extLst>
                <a:ext uri="{FF2B5EF4-FFF2-40B4-BE49-F238E27FC236}">
                  <a16:creationId xmlns:a16="http://schemas.microsoft.com/office/drawing/2014/main" id="{8DD965D0-5367-677C-7FDB-F02AE56352F7}"/>
                </a:ext>
              </a:extLst>
            </p:cNvPr>
            <p:cNvSpPr/>
            <p:nvPr/>
          </p:nvSpPr>
          <p:spPr>
            <a:xfrm>
              <a:off x="9294065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 512">
              <a:extLst>
                <a:ext uri="{FF2B5EF4-FFF2-40B4-BE49-F238E27FC236}">
                  <a16:creationId xmlns:a16="http://schemas.microsoft.com/office/drawing/2014/main" id="{AEBAEF52-B6DA-42F6-0032-32D7D34C1209}"/>
                </a:ext>
              </a:extLst>
            </p:cNvPr>
            <p:cNvSpPr/>
            <p:nvPr/>
          </p:nvSpPr>
          <p:spPr>
            <a:xfrm>
              <a:off x="9151240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 513">
              <a:extLst>
                <a:ext uri="{FF2B5EF4-FFF2-40B4-BE49-F238E27FC236}">
                  <a16:creationId xmlns:a16="http://schemas.microsoft.com/office/drawing/2014/main" id="{1487CECD-7CD1-58D5-1359-AFDB22547E8C}"/>
                </a:ext>
              </a:extLst>
            </p:cNvPr>
            <p:cNvSpPr/>
            <p:nvPr/>
          </p:nvSpPr>
          <p:spPr>
            <a:xfrm>
              <a:off x="9171880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 514">
              <a:extLst>
                <a:ext uri="{FF2B5EF4-FFF2-40B4-BE49-F238E27FC236}">
                  <a16:creationId xmlns:a16="http://schemas.microsoft.com/office/drawing/2014/main" id="{C66F938A-05DA-2E5A-78F9-AEEA83DBD55F}"/>
                </a:ext>
              </a:extLst>
            </p:cNvPr>
            <p:cNvSpPr/>
            <p:nvPr/>
          </p:nvSpPr>
          <p:spPr>
            <a:xfrm>
              <a:off x="9252024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 515">
              <a:extLst>
                <a:ext uri="{FF2B5EF4-FFF2-40B4-BE49-F238E27FC236}">
                  <a16:creationId xmlns:a16="http://schemas.microsoft.com/office/drawing/2014/main" id="{8E2778F3-9C22-8871-A801-2B8824305BA9}"/>
                </a:ext>
              </a:extLst>
            </p:cNvPr>
            <p:cNvSpPr/>
            <p:nvPr/>
          </p:nvSpPr>
          <p:spPr>
            <a:xfrm>
              <a:off x="8245263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 516">
              <a:extLst>
                <a:ext uri="{FF2B5EF4-FFF2-40B4-BE49-F238E27FC236}">
                  <a16:creationId xmlns:a16="http://schemas.microsoft.com/office/drawing/2014/main" id="{65CAD5FF-33BB-337B-5698-7E4AD7ADA65D}"/>
                </a:ext>
              </a:extLst>
            </p:cNvPr>
            <p:cNvSpPr/>
            <p:nvPr/>
          </p:nvSpPr>
          <p:spPr>
            <a:xfrm>
              <a:off x="838300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 517">
              <a:extLst>
                <a:ext uri="{FF2B5EF4-FFF2-40B4-BE49-F238E27FC236}">
                  <a16:creationId xmlns:a16="http://schemas.microsoft.com/office/drawing/2014/main" id="{C9827FF6-D5A2-21E7-A76F-8596A060E4EB}"/>
                </a:ext>
              </a:extLst>
            </p:cNvPr>
            <p:cNvSpPr/>
            <p:nvPr/>
          </p:nvSpPr>
          <p:spPr>
            <a:xfrm>
              <a:off x="852075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 518">
              <a:extLst>
                <a:ext uri="{FF2B5EF4-FFF2-40B4-BE49-F238E27FC236}">
                  <a16:creationId xmlns:a16="http://schemas.microsoft.com/office/drawing/2014/main" id="{0BEB9D25-CA17-5413-81DB-2F808A16B1FD}"/>
                </a:ext>
              </a:extLst>
            </p:cNvPr>
            <p:cNvSpPr/>
            <p:nvPr/>
          </p:nvSpPr>
          <p:spPr>
            <a:xfrm>
              <a:off x="8107518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 519">
              <a:extLst>
                <a:ext uri="{FF2B5EF4-FFF2-40B4-BE49-F238E27FC236}">
                  <a16:creationId xmlns:a16="http://schemas.microsoft.com/office/drawing/2014/main" id="{1F2171BC-7448-041B-CE47-6591AAB11F57}"/>
                </a:ext>
              </a:extLst>
            </p:cNvPr>
            <p:cNvSpPr/>
            <p:nvPr/>
          </p:nvSpPr>
          <p:spPr>
            <a:xfrm>
              <a:off x="7487445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 520">
              <a:extLst>
                <a:ext uri="{FF2B5EF4-FFF2-40B4-BE49-F238E27FC236}">
                  <a16:creationId xmlns:a16="http://schemas.microsoft.com/office/drawing/2014/main" id="{4C007C18-8301-D711-A0D8-DB07A66B4D61}"/>
                </a:ext>
              </a:extLst>
            </p:cNvPr>
            <p:cNvSpPr/>
            <p:nvPr/>
          </p:nvSpPr>
          <p:spPr>
            <a:xfrm>
              <a:off x="7487445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 521">
              <a:extLst>
                <a:ext uri="{FF2B5EF4-FFF2-40B4-BE49-F238E27FC236}">
                  <a16:creationId xmlns:a16="http://schemas.microsoft.com/office/drawing/2014/main" id="{B6DAD245-FE41-1387-EDCD-CEFC4209DD08}"/>
                </a:ext>
              </a:extLst>
            </p:cNvPr>
            <p:cNvSpPr/>
            <p:nvPr/>
          </p:nvSpPr>
          <p:spPr>
            <a:xfrm>
              <a:off x="7487445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 522">
              <a:extLst>
                <a:ext uri="{FF2B5EF4-FFF2-40B4-BE49-F238E27FC236}">
                  <a16:creationId xmlns:a16="http://schemas.microsoft.com/office/drawing/2014/main" id="{7632366C-154E-ABFC-3CD4-13F03A5B4360}"/>
                </a:ext>
              </a:extLst>
            </p:cNvPr>
            <p:cNvSpPr/>
            <p:nvPr/>
          </p:nvSpPr>
          <p:spPr>
            <a:xfrm>
              <a:off x="7487445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 523">
              <a:extLst>
                <a:ext uri="{FF2B5EF4-FFF2-40B4-BE49-F238E27FC236}">
                  <a16:creationId xmlns:a16="http://schemas.microsoft.com/office/drawing/2014/main" id="{291DB88C-86F3-5727-5790-0B37C4BFE388}"/>
                </a:ext>
              </a:extLst>
            </p:cNvPr>
            <p:cNvSpPr/>
            <p:nvPr/>
          </p:nvSpPr>
          <p:spPr>
            <a:xfrm>
              <a:off x="7487445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 524">
              <a:extLst>
                <a:ext uri="{FF2B5EF4-FFF2-40B4-BE49-F238E27FC236}">
                  <a16:creationId xmlns:a16="http://schemas.microsoft.com/office/drawing/2014/main" id="{940635DC-983D-5D73-DAA7-AA72C80FEDED}"/>
                </a:ext>
              </a:extLst>
            </p:cNvPr>
            <p:cNvSpPr/>
            <p:nvPr/>
          </p:nvSpPr>
          <p:spPr>
            <a:xfrm>
              <a:off x="7487445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 525">
              <a:extLst>
                <a:ext uri="{FF2B5EF4-FFF2-40B4-BE49-F238E27FC236}">
                  <a16:creationId xmlns:a16="http://schemas.microsoft.com/office/drawing/2014/main" id="{5FE20F17-B398-EDF1-3C5B-7C7B96DBFC48}"/>
                </a:ext>
              </a:extLst>
            </p:cNvPr>
            <p:cNvSpPr/>
            <p:nvPr/>
          </p:nvSpPr>
          <p:spPr>
            <a:xfrm>
              <a:off x="10603370" y="23031"/>
              <a:ext cx="416472" cy="180187"/>
            </a:xfrm>
            <a:custGeom>
              <a:avLst/>
              <a:gdLst>
                <a:gd name="connsiteX0" fmla="*/ 0 w 416472"/>
                <a:gd name="connsiteY0" fmla="*/ 180188 h 180187"/>
                <a:gd name="connsiteX1" fmla="*/ 208236 w 416472"/>
                <a:gd name="connsiteY1" fmla="*/ 0 h 180187"/>
                <a:gd name="connsiteX2" fmla="*/ 208236 w 416472"/>
                <a:gd name="connsiteY2" fmla="*/ 0 h 180187"/>
                <a:gd name="connsiteX3" fmla="*/ 416472 w 416472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472" h="180187">
                  <a:moveTo>
                    <a:pt x="0" y="180188"/>
                  </a:moveTo>
                  <a:cubicBezTo>
                    <a:pt x="11812" y="78824"/>
                    <a:pt x="100530" y="0"/>
                    <a:pt x="208236" y="0"/>
                  </a:cubicBezTo>
                  <a:lnTo>
                    <a:pt x="208236" y="0"/>
                  </a:lnTo>
                  <a:cubicBezTo>
                    <a:pt x="315943" y="0"/>
                    <a:pt x="404660" y="78824"/>
                    <a:pt x="416472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 526">
              <a:extLst>
                <a:ext uri="{FF2B5EF4-FFF2-40B4-BE49-F238E27FC236}">
                  <a16:creationId xmlns:a16="http://schemas.microsoft.com/office/drawing/2014/main" id="{1152B035-730B-6811-3A74-7E8A8259D542}"/>
                </a:ext>
              </a:extLst>
            </p:cNvPr>
            <p:cNvSpPr/>
            <p:nvPr/>
          </p:nvSpPr>
          <p:spPr>
            <a:xfrm>
              <a:off x="10673607" y="91140"/>
              <a:ext cx="276060" cy="112324"/>
            </a:xfrm>
            <a:custGeom>
              <a:avLst/>
              <a:gdLst>
                <a:gd name="connsiteX0" fmla="*/ 0 w 276060"/>
                <a:gd name="connsiteY0" fmla="*/ 112017 h 112324"/>
                <a:gd name="connsiteX1" fmla="*/ 137999 w 276060"/>
                <a:gd name="connsiteY1" fmla="*/ 0 h 112324"/>
                <a:gd name="connsiteX2" fmla="*/ 137999 w 276060"/>
                <a:gd name="connsiteY2" fmla="*/ 0 h 112324"/>
                <a:gd name="connsiteX3" fmla="*/ 276061 w 276060"/>
                <a:gd name="connsiteY3" fmla="*/ 112325 h 11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60" h="112324">
                  <a:moveTo>
                    <a:pt x="0" y="112017"/>
                  </a:moveTo>
                  <a:cubicBezTo>
                    <a:pt x="11748" y="48465"/>
                    <a:pt x="69095" y="0"/>
                    <a:pt x="137999" y="0"/>
                  </a:cubicBezTo>
                  <a:lnTo>
                    <a:pt x="137999" y="0"/>
                  </a:lnTo>
                  <a:cubicBezTo>
                    <a:pt x="207093" y="0"/>
                    <a:pt x="264566" y="48526"/>
                    <a:pt x="276061" y="11232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 527">
              <a:extLst>
                <a:ext uri="{FF2B5EF4-FFF2-40B4-BE49-F238E27FC236}">
                  <a16:creationId xmlns:a16="http://schemas.microsoft.com/office/drawing/2014/main" id="{59FA066C-FF91-EDE8-DFF2-376655895B38}"/>
                </a:ext>
              </a:extLst>
            </p:cNvPr>
            <p:cNvSpPr/>
            <p:nvPr/>
          </p:nvSpPr>
          <p:spPr>
            <a:xfrm>
              <a:off x="10746195" y="160235"/>
              <a:ext cx="130885" cy="42983"/>
            </a:xfrm>
            <a:custGeom>
              <a:avLst/>
              <a:gdLst>
                <a:gd name="connsiteX0" fmla="*/ 0 w 130885"/>
                <a:gd name="connsiteY0" fmla="*/ 42922 h 42983"/>
                <a:gd name="connsiteX1" fmla="*/ 65411 w 130885"/>
                <a:gd name="connsiteY1" fmla="*/ 0 h 42983"/>
                <a:gd name="connsiteX2" fmla="*/ 65411 w 130885"/>
                <a:gd name="connsiteY2" fmla="*/ 0 h 42983"/>
                <a:gd name="connsiteX3" fmla="*/ 130886 w 130885"/>
                <a:gd name="connsiteY3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85" h="42983">
                  <a:moveTo>
                    <a:pt x="0" y="42922"/>
                  </a:moveTo>
                  <a:cubicBezTo>
                    <a:pt x="10415" y="17735"/>
                    <a:pt x="35754" y="0"/>
                    <a:pt x="65411" y="0"/>
                  </a:cubicBezTo>
                  <a:lnTo>
                    <a:pt x="65411" y="0"/>
                  </a:lnTo>
                  <a:cubicBezTo>
                    <a:pt x="95132" y="0"/>
                    <a:pt x="120471" y="17797"/>
                    <a:pt x="130886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 528">
              <a:extLst>
                <a:ext uri="{FF2B5EF4-FFF2-40B4-BE49-F238E27FC236}">
                  <a16:creationId xmlns:a16="http://schemas.microsoft.com/office/drawing/2014/main" id="{4F800475-5801-D75D-8588-E720E350D7BF}"/>
                </a:ext>
              </a:extLst>
            </p:cNvPr>
            <p:cNvSpPr/>
            <p:nvPr/>
          </p:nvSpPr>
          <p:spPr>
            <a:xfrm>
              <a:off x="10811606" y="23031"/>
              <a:ext cx="6350" cy="180187"/>
            </a:xfrm>
            <a:custGeom>
              <a:avLst/>
              <a:gdLst>
                <a:gd name="connsiteX0" fmla="*/ 0 w 6350"/>
                <a:gd name="connsiteY0" fmla="*/ 180188 h 180187"/>
                <a:gd name="connsiteX1" fmla="*/ 0 w 6350"/>
                <a:gd name="connsiteY1" fmla="*/ 0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180187">
                  <a:moveTo>
                    <a:pt x="0" y="180188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 529">
              <a:extLst>
                <a:ext uri="{FF2B5EF4-FFF2-40B4-BE49-F238E27FC236}">
                  <a16:creationId xmlns:a16="http://schemas.microsoft.com/office/drawing/2014/main" id="{9CDA6103-C9E6-EDDF-C4C1-97729BF1B232}"/>
                </a:ext>
              </a:extLst>
            </p:cNvPr>
            <p:cNvSpPr/>
            <p:nvPr/>
          </p:nvSpPr>
          <p:spPr>
            <a:xfrm>
              <a:off x="10876509" y="135602"/>
              <a:ext cx="122693" cy="66323"/>
            </a:xfrm>
            <a:custGeom>
              <a:avLst/>
              <a:gdLst>
                <a:gd name="connsiteX0" fmla="*/ 0 w 122693"/>
                <a:gd name="connsiteY0" fmla="*/ 66323 h 66323"/>
                <a:gd name="connsiteX1" fmla="*/ 122694 w 122693"/>
                <a:gd name="connsiteY1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693" h="66323">
                  <a:moveTo>
                    <a:pt x="0" y="66323"/>
                  </a:moveTo>
                  <a:lnTo>
                    <a:pt x="122694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 530">
              <a:extLst>
                <a:ext uri="{FF2B5EF4-FFF2-40B4-BE49-F238E27FC236}">
                  <a16:creationId xmlns:a16="http://schemas.microsoft.com/office/drawing/2014/main" id="{FAB6F0AF-F29D-CEDC-1B4B-F56D1BA393D7}"/>
                </a:ext>
              </a:extLst>
            </p:cNvPr>
            <p:cNvSpPr/>
            <p:nvPr/>
          </p:nvSpPr>
          <p:spPr>
            <a:xfrm>
              <a:off x="10848376" y="51728"/>
              <a:ext cx="70745" cy="118544"/>
            </a:xfrm>
            <a:custGeom>
              <a:avLst/>
              <a:gdLst>
                <a:gd name="connsiteX0" fmla="*/ 0 w 70745"/>
                <a:gd name="connsiteY0" fmla="*/ 118544 h 118544"/>
                <a:gd name="connsiteX1" fmla="*/ 70746 w 70745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745" h="118544">
                  <a:moveTo>
                    <a:pt x="0" y="118544"/>
                  </a:moveTo>
                  <a:lnTo>
                    <a:pt x="70746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 531">
              <a:extLst>
                <a:ext uri="{FF2B5EF4-FFF2-40B4-BE49-F238E27FC236}">
                  <a16:creationId xmlns:a16="http://schemas.microsoft.com/office/drawing/2014/main" id="{15406DC7-9A07-3E64-A72F-7BB1C74B03F8}"/>
                </a:ext>
              </a:extLst>
            </p:cNvPr>
            <p:cNvSpPr/>
            <p:nvPr/>
          </p:nvSpPr>
          <p:spPr>
            <a:xfrm>
              <a:off x="10624009" y="135602"/>
              <a:ext cx="120280" cy="64845"/>
            </a:xfrm>
            <a:custGeom>
              <a:avLst/>
              <a:gdLst>
                <a:gd name="connsiteX0" fmla="*/ 120280 w 120280"/>
                <a:gd name="connsiteY0" fmla="*/ 64845 h 64845"/>
                <a:gd name="connsiteX1" fmla="*/ 0 w 120280"/>
                <a:gd name="connsiteY1" fmla="*/ 0 h 6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80" h="64845">
                  <a:moveTo>
                    <a:pt x="120280" y="64845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532">
              <a:extLst>
                <a:ext uri="{FF2B5EF4-FFF2-40B4-BE49-F238E27FC236}">
                  <a16:creationId xmlns:a16="http://schemas.microsoft.com/office/drawing/2014/main" id="{08E00DC8-91BE-67AA-3631-97D180E70950}"/>
                </a:ext>
              </a:extLst>
            </p:cNvPr>
            <p:cNvSpPr/>
            <p:nvPr/>
          </p:nvSpPr>
          <p:spPr>
            <a:xfrm>
              <a:off x="10704344" y="51851"/>
              <a:ext cx="70491" cy="118421"/>
            </a:xfrm>
            <a:custGeom>
              <a:avLst/>
              <a:gdLst>
                <a:gd name="connsiteX0" fmla="*/ 70492 w 70491"/>
                <a:gd name="connsiteY0" fmla="*/ 118421 h 118421"/>
                <a:gd name="connsiteX1" fmla="*/ 0 w 70491"/>
                <a:gd name="connsiteY1" fmla="*/ 0 h 1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91" h="118421">
                  <a:moveTo>
                    <a:pt x="70492" y="118421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 533">
              <a:extLst>
                <a:ext uri="{FF2B5EF4-FFF2-40B4-BE49-F238E27FC236}">
                  <a16:creationId xmlns:a16="http://schemas.microsoft.com/office/drawing/2014/main" id="{6A99F081-8817-C2CB-4AEC-BD61A362FC74}"/>
                </a:ext>
              </a:extLst>
            </p:cNvPr>
            <p:cNvSpPr/>
            <p:nvPr/>
          </p:nvSpPr>
          <p:spPr>
            <a:xfrm>
              <a:off x="10392530" y="91140"/>
              <a:ext cx="137998" cy="112078"/>
            </a:xfrm>
            <a:custGeom>
              <a:avLst/>
              <a:gdLst>
                <a:gd name="connsiteX0" fmla="*/ 0 w 137998"/>
                <a:gd name="connsiteY0" fmla="*/ 0 h 112078"/>
                <a:gd name="connsiteX1" fmla="*/ 0 w 137998"/>
                <a:gd name="connsiteY1" fmla="*/ 0 h 112078"/>
                <a:gd name="connsiteX2" fmla="*/ 137999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0" y="0"/>
                  </a:moveTo>
                  <a:lnTo>
                    <a:pt x="0" y="0"/>
                  </a:lnTo>
                  <a:cubicBezTo>
                    <a:pt x="69031" y="0"/>
                    <a:pt x="126377" y="48403"/>
                    <a:pt x="137999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 534">
              <a:extLst>
                <a:ext uri="{FF2B5EF4-FFF2-40B4-BE49-F238E27FC236}">
                  <a16:creationId xmlns:a16="http://schemas.microsoft.com/office/drawing/2014/main" id="{FAD15A26-736D-48C0-76A7-BE9D45E312D8}"/>
                </a:ext>
              </a:extLst>
            </p:cNvPr>
            <p:cNvSpPr/>
            <p:nvPr/>
          </p:nvSpPr>
          <p:spPr>
            <a:xfrm>
              <a:off x="10392530" y="160235"/>
              <a:ext cx="65411" cy="42983"/>
            </a:xfrm>
            <a:custGeom>
              <a:avLst/>
              <a:gdLst>
                <a:gd name="connsiteX0" fmla="*/ 0 w 65411"/>
                <a:gd name="connsiteY0" fmla="*/ 0 h 42983"/>
                <a:gd name="connsiteX1" fmla="*/ 0 w 65411"/>
                <a:gd name="connsiteY1" fmla="*/ 0 h 42983"/>
                <a:gd name="connsiteX2" fmla="*/ 65412 w 65411"/>
                <a:gd name="connsiteY2" fmla="*/ 42984 h 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83">
                  <a:moveTo>
                    <a:pt x="0" y="0"/>
                  </a:moveTo>
                  <a:lnTo>
                    <a:pt x="0" y="0"/>
                  </a:lnTo>
                  <a:cubicBezTo>
                    <a:pt x="29658" y="0"/>
                    <a:pt x="55060" y="17797"/>
                    <a:pt x="65412" y="42984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 535">
              <a:extLst>
                <a:ext uri="{FF2B5EF4-FFF2-40B4-BE49-F238E27FC236}">
                  <a16:creationId xmlns:a16="http://schemas.microsoft.com/office/drawing/2014/main" id="{42191F61-27E4-F5BE-FA4D-1F2D1DA81BD4}"/>
                </a:ext>
              </a:extLst>
            </p:cNvPr>
            <p:cNvSpPr/>
            <p:nvPr/>
          </p:nvSpPr>
          <p:spPr>
            <a:xfrm>
              <a:off x="10392530" y="23031"/>
              <a:ext cx="208236" cy="180187"/>
            </a:xfrm>
            <a:custGeom>
              <a:avLst/>
              <a:gdLst>
                <a:gd name="connsiteX0" fmla="*/ 0 w 208236"/>
                <a:gd name="connsiteY0" fmla="*/ 0 h 180187"/>
                <a:gd name="connsiteX1" fmla="*/ 0 w 208236"/>
                <a:gd name="connsiteY1" fmla="*/ 0 h 180187"/>
                <a:gd name="connsiteX2" fmla="*/ 0 w 208236"/>
                <a:gd name="connsiteY2" fmla="*/ 0 h 180187"/>
                <a:gd name="connsiteX3" fmla="*/ 208237 w 208236"/>
                <a:gd name="connsiteY3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36" h="18018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107643" y="0"/>
                    <a:pt x="196297" y="78948"/>
                    <a:pt x="208237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 536">
              <a:extLst>
                <a:ext uri="{FF2B5EF4-FFF2-40B4-BE49-F238E27FC236}">
                  <a16:creationId xmlns:a16="http://schemas.microsoft.com/office/drawing/2014/main" id="{7722553F-5252-8588-EEB1-1498DA819E9A}"/>
                </a:ext>
              </a:extLst>
            </p:cNvPr>
            <p:cNvSpPr/>
            <p:nvPr/>
          </p:nvSpPr>
          <p:spPr>
            <a:xfrm>
              <a:off x="10457687" y="135602"/>
              <a:ext cx="122439" cy="67000"/>
            </a:xfrm>
            <a:custGeom>
              <a:avLst/>
              <a:gdLst>
                <a:gd name="connsiteX0" fmla="*/ 0 w 122439"/>
                <a:gd name="connsiteY0" fmla="*/ 67001 h 67000"/>
                <a:gd name="connsiteX1" fmla="*/ 122440 w 122439"/>
                <a:gd name="connsiteY1" fmla="*/ 0 h 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439" h="67000">
                  <a:moveTo>
                    <a:pt x="0" y="67001"/>
                  </a:moveTo>
                  <a:lnTo>
                    <a:pt x="12244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 537">
              <a:extLst>
                <a:ext uri="{FF2B5EF4-FFF2-40B4-BE49-F238E27FC236}">
                  <a16:creationId xmlns:a16="http://schemas.microsoft.com/office/drawing/2014/main" id="{F529D12E-7C23-FD2F-E926-FCBC22E673BC}"/>
                </a:ext>
              </a:extLst>
            </p:cNvPr>
            <p:cNvSpPr/>
            <p:nvPr/>
          </p:nvSpPr>
          <p:spPr>
            <a:xfrm>
              <a:off x="10429300" y="51728"/>
              <a:ext cx="70682" cy="118544"/>
            </a:xfrm>
            <a:custGeom>
              <a:avLst/>
              <a:gdLst>
                <a:gd name="connsiteX0" fmla="*/ 0 w 70682"/>
                <a:gd name="connsiteY0" fmla="*/ 118544 h 118544"/>
                <a:gd name="connsiteX1" fmla="*/ 70682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0" y="118544"/>
                  </a:moveTo>
                  <a:lnTo>
                    <a:pt x="70682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 538">
              <a:extLst>
                <a:ext uri="{FF2B5EF4-FFF2-40B4-BE49-F238E27FC236}">
                  <a16:creationId xmlns:a16="http://schemas.microsoft.com/office/drawing/2014/main" id="{AC99467F-9CA7-3198-F7DB-A8FC7A581F3D}"/>
                </a:ext>
              </a:extLst>
            </p:cNvPr>
            <p:cNvSpPr/>
            <p:nvPr/>
          </p:nvSpPr>
          <p:spPr>
            <a:xfrm>
              <a:off x="11093256" y="91140"/>
              <a:ext cx="137998" cy="112078"/>
            </a:xfrm>
            <a:custGeom>
              <a:avLst/>
              <a:gdLst>
                <a:gd name="connsiteX0" fmla="*/ 137999 w 137998"/>
                <a:gd name="connsiteY0" fmla="*/ 0 h 112078"/>
                <a:gd name="connsiteX1" fmla="*/ 137999 w 137998"/>
                <a:gd name="connsiteY1" fmla="*/ 0 h 112078"/>
                <a:gd name="connsiteX2" fmla="*/ 0 w 137998"/>
                <a:gd name="connsiteY2" fmla="*/ 112078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998" h="112078">
                  <a:moveTo>
                    <a:pt x="137999" y="0"/>
                  </a:moveTo>
                  <a:lnTo>
                    <a:pt x="137999" y="0"/>
                  </a:lnTo>
                  <a:cubicBezTo>
                    <a:pt x="69095" y="0"/>
                    <a:pt x="11748" y="48526"/>
                    <a:pt x="0" y="11207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 539">
              <a:extLst>
                <a:ext uri="{FF2B5EF4-FFF2-40B4-BE49-F238E27FC236}">
                  <a16:creationId xmlns:a16="http://schemas.microsoft.com/office/drawing/2014/main" id="{15DD6134-B4F7-DB3F-FCAB-6D827E00A39A}"/>
                </a:ext>
              </a:extLst>
            </p:cNvPr>
            <p:cNvSpPr/>
            <p:nvPr/>
          </p:nvSpPr>
          <p:spPr>
            <a:xfrm>
              <a:off x="11165843" y="160235"/>
              <a:ext cx="65411" cy="42922"/>
            </a:xfrm>
            <a:custGeom>
              <a:avLst/>
              <a:gdLst>
                <a:gd name="connsiteX0" fmla="*/ 65412 w 65411"/>
                <a:gd name="connsiteY0" fmla="*/ 0 h 42922"/>
                <a:gd name="connsiteX1" fmla="*/ 65412 w 65411"/>
                <a:gd name="connsiteY1" fmla="*/ 0 h 42922"/>
                <a:gd name="connsiteX2" fmla="*/ 0 w 65411"/>
                <a:gd name="connsiteY2" fmla="*/ 42922 h 4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11" h="42922">
                  <a:moveTo>
                    <a:pt x="65412" y="0"/>
                  </a:moveTo>
                  <a:lnTo>
                    <a:pt x="65412" y="0"/>
                  </a:lnTo>
                  <a:cubicBezTo>
                    <a:pt x="35754" y="0"/>
                    <a:pt x="10352" y="17797"/>
                    <a:pt x="0" y="42922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 540">
              <a:extLst>
                <a:ext uri="{FF2B5EF4-FFF2-40B4-BE49-F238E27FC236}">
                  <a16:creationId xmlns:a16="http://schemas.microsoft.com/office/drawing/2014/main" id="{47064DDD-D56C-8437-8EC5-449999295FF4}"/>
                </a:ext>
              </a:extLst>
            </p:cNvPr>
            <p:cNvSpPr/>
            <p:nvPr/>
          </p:nvSpPr>
          <p:spPr>
            <a:xfrm>
              <a:off x="11023018" y="23031"/>
              <a:ext cx="208236" cy="180187"/>
            </a:xfrm>
            <a:custGeom>
              <a:avLst/>
              <a:gdLst>
                <a:gd name="connsiteX0" fmla="*/ 208237 w 208236"/>
                <a:gd name="connsiteY0" fmla="*/ 180188 h 180187"/>
                <a:gd name="connsiteX1" fmla="*/ 208237 w 208236"/>
                <a:gd name="connsiteY1" fmla="*/ 0 h 180187"/>
                <a:gd name="connsiteX2" fmla="*/ 208237 w 208236"/>
                <a:gd name="connsiteY2" fmla="*/ 0 h 180187"/>
                <a:gd name="connsiteX3" fmla="*/ 208237 w 208236"/>
                <a:gd name="connsiteY3" fmla="*/ 0 h 180187"/>
                <a:gd name="connsiteX4" fmla="*/ 0 w 208236"/>
                <a:gd name="connsiteY4" fmla="*/ 180188 h 1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236" h="180187">
                  <a:moveTo>
                    <a:pt x="208237" y="180188"/>
                  </a:moveTo>
                  <a:lnTo>
                    <a:pt x="208237" y="0"/>
                  </a:lnTo>
                  <a:lnTo>
                    <a:pt x="208237" y="0"/>
                  </a:lnTo>
                  <a:lnTo>
                    <a:pt x="208237" y="0"/>
                  </a:lnTo>
                  <a:cubicBezTo>
                    <a:pt x="100530" y="0"/>
                    <a:pt x="11812" y="78763"/>
                    <a:pt x="0" y="180188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 541">
              <a:extLst>
                <a:ext uri="{FF2B5EF4-FFF2-40B4-BE49-F238E27FC236}">
                  <a16:creationId xmlns:a16="http://schemas.microsoft.com/office/drawing/2014/main" id="{1AF85B04-4D99-41EF-8994-F3272165470C}"/>
                </a:ext>
              </a:extLst>
            </p:cNvPr>
            <p:cNvSpPr/>
            <p:nvPr/>
          </p:nvSpPr>
          <p:spPr>
            <a:xfrm>
              <a:off x="11043657" y="135602"/>
              <a:ext cx="122757" cy="66076"/>
            </a:xfrm>
            <a:custGeom>
              <a:avLst/>
              <a:gdLst>
                <a:gd name="connsiteX0" fmla="*/ 122757 w 122757"/>
                <a:gd name="connsiteY0" fmla="*/ 66077 h 66076"/>
                <a:gd name="connsiteX1" fmla="*/ 0 w 122757"/>
                <a:gd name="connsiteY1" fmla="*/ 0 h 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757" h="66076">
                  <a:moveTo>
                    <a:pt x="122757" y="66077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 542">
              <a:extLst>
                <a:ext uri="{FF2B5EF4-FFF2-40B4-BE49-F238E27FC236}">
                  <a16:creationId xmlns:a16="http://schemas.microsoft.com/office/drawing/2014/main" id="{CBBEDE24-6869-7B91-980A-B4902C7FDF8B}"/>
                </a:ext>
              </a:extLst>
            </p:cNvPr>
            <p:cNvSpPr/>
            <p:nvPr/>
          </p:nvSpPr>
          <p:spPr>
            <a:xfrm>
              <a:off x="11123802" y="51728"/>
              <a:ext cx="70682" cy="118544"/>
            </a:xfrm>
            <a:custGeom>
              <a:avLst/>
              <a:gdLst>
                <a:gd name="connsiteX0" fmla="*/ 70682 w 70682"/>
                <a:gd name="connsiteY0" fmla="*/ 118544 h 118544"/>
                <a:gd name="connsiteX1" fmla="*/ 0 w 70682"/>
                <a:gd name="connsiteY1" fmla="*/ 0 h 11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82" h="118544">
                  <a:moveTo>
                    <a:pt x="70682" y="118544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 543">
              <a:extLst>
                <a:ext uri="{FF2B5EF4-FFF2-40B4-BE49-F238E27FC236}">
                  <a16:creationId xmlns:a16="http://schemas.microsoft.com/office/drawing/2014/main" id="{B9788AA3-1074-390F-CD63-15B6FAE8819E}"/>
                </a:ext>
              </a:extLst>
            </p:cNvPr>
            <p:cNvSpPr/>
            <p:nvPr/>
          </p:nvSpPr>
          <p:spPr>
            <a:xfrm>
              <a:off x="10116977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 544">
              <a:extLst>
                <a:ext uri="{FF2B5EF4-FFF2-40B4-BE49-F238E27FC236}">
                  <a16:creationId xmlns:a16="http://schemas.microsoft.com/office/drawing/2014/main" id="{FE72860A-E73F-A21F-E50B-572D1724256F}"/>
                </a:ext>
              </a:extLst>
            </p:cNvPr>
            <p:cNvSpPr/>
            <p:nvPr/>
          </p:nvSpPr>
          <p:spPr>
            <a:xfrm>
              <a:off x="1025478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 545">
              <a:extLst>
                <a:ext uri="{FF2B5EF4-FFF2-40B4-BE49-F238E27FC236}">
                  <a16:creationId xmlns:a16="http://schemas.microsoft.com/office/drawing/2014/main" id="{154A319D-0EC8-B022-9031-4845FA195F69}"/>
                </a:ext>
              </a:extLst>
            </p:cNvPr>
            <p:cNvSpPr/>
            <p:nvPr/>
          </p:nvSpPr>
          <p:spPr>
            <a:xfrm>
              <a:off x="1039253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 546">
              <a:extLst>
                <a:ext uri="{FF2B5EF4-FFF2-40B4-BE49-F238E27FC236}">
                  <a16:creationId xmlns:a16="http://schemas.microsoft.com/office/drawing/2014/main" id="{DDF185D3-657B-E993-4BF1-56A0B90FB976}"/>
                </a:ext>
              </a:extLst>
            </p:cNvPr>
            <p:cNvSpPr/>
            <p:nvPr/>
          </p:nvSpPr>
          <p:spPr>
            <a:xfrm>
              <a:off x="9979232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 547">
              <a:extLst>
                <a:ext uri="{FF2B5EF4-FFF2-40B4-BE49-F238E27FC236}">
                  <a16:creationId xmlns:a16="http://schemas.microsoft.com/office/drawing/2014/main" id="{AF0D3D1F-C3C8-E8DD-B7C0-69A040FAF9CE}"/>
                </a:ext>
              </a:extLst>
            </p:cNvPr>
            <p:cNvSpPr/>
            <p:nvPr/>
          </p:nvSpPr>
          <p:spPr>
            <a:xfrm>
              <a:off x="9359223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 548">
              <a:extLst>
                <a:ext uri="{FF2B5EF4-FFF2-40B4-BE49-F238E27FC236}">
                  <a16:creationId xmlns:a16="http://schemas.microsoft.com/office/drawing/2014/main" id="{0683D1A0-AE99-AEAC-3BAC-28C01A54472C}"/>
                </a:ext>
              </a:extLst>
            </p:cNvPr>
            <p:cNvSpPr/>
            <p:nvPr/>
          </p:nvSpPr>
          <p:spPr>
            <a:xfrm>
              <a:off x="9359223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3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 549">
              <a:extLst>
                <a:ext uri="{FF2B5EF4-FFF2-40B4-BE49-F238E27FC236}">
                  <a16:creationId xmlns:a16="http://schemas.microsoft.com/office/drawing/2014/main" id="{023164CE-B589-CAE0-6683-B828DD719611}"/>
                </a:ext>
              </a:extLst>
            </p:cNvPr>
            <p:cNvSpPr/>
            <p:nvPr/>
          </p:nvSpPr>
          <p:spPr>
            <a:xfrm>
              <a:off x="9359223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 550">
              <a:extLst>
                <a:ext uri="{FF2B5EF4-FFF2-40B4-BE49-F238E27FC236}">
                  <a16:creationId xmlns:a16="http://schemas.microsoft.com/office/drawing/2014/main" id="{40A8FA09-A15F-CFF3-F010-34CAB1137D9D}"/>
                </a:ext>
              </a:extLst>
            </p:cNvPr>
            <p:cNvSpPr/>
            <p:nvPr/>
          </p:nvSpPr>
          <p:spPr>
            <a:xfrm>
              <a:off x="9359223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 551">
              <a:extLst>
                <a:ext uri="{FF2B5EF4-FFF2-40B4-BE49-F238E27FC236}">
                  <a16:creationId xmlns:a16="http://schemas.microsoft.com/office/drawing/2014/main" id="{9B0350E5-B9D9-5E12-B895-9B1911D8E5B7}"/>
                </a:ext>
              </a:extLst>
            </p:cNvPr>
            <p:cNvSpPr/>
            <p:nvPr/>
          </p:nvSpPr>
          <p:spPr>
            <a:xfrm>
              <a:off x="9359223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 552">
              <a:extLst>
                <a:ext uri="{FF2B5EF4-FFF2-40B4-BE49-F238E27FC236}">
                  <a16:creationId xmlns:a16="http://schemas.microsoft.com/office/drawing/2014/main" id="{4D05F4A3-807A-3E24-DA4B-E4E65A6F3522}"/>
                </a:ext>
              </a:extLst>
            </p:cNvPr>
            <p:cNvSpPr/>
            <p:nvPr/>
          </p:nvSpPr>
          <p:spPr>
            <a:xfrm>
              <a:off x="9359223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3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 553">
              <a:extLst>
                <a:ext uri="{FF2B5EF4-FFF2-40B4-BE49-F238E27FC236}">
                  <a16:creationId xmlns:a16="http://schemas.microsoft.com/office/drawing/2014/main" id="{6658FF23-0B5D-12CA-FAD6-AB91381F4A23}"/>
                </a:ext>
              </a:extLst>
            </p:cNvPr>
            <p:cNvSpPr/>
            <p:nvPr/>
          </p:nvSpPr>
          <p:spPr>
            <a:xfrm>
              <a:off x="11988755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 554">
              <a:extLst>
                <a:ext uri="{FF2B5EF4-FFF2-40B4-BE49-F238E27FC236}">
                  <a16:creationId xmlns:a16="http://schemas.microsoft.com/office/drawing/2014/main" id="{5F6D8BE6-B3D2-4022-E27A-EB41391D0448}"/>
                </a:ext>
              </a:extLst>
            </p:cNvPr>
            <p:cNvSpPr/>
            <p:nvPr/>
          </p:nvSpPr>
          <p:spPr>
            <a:xfrm>
              <a:off x="12126499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 555">
              <a:extLst>
                <a:ext uri="{FF2B5EF4-FFF2-40B4-BE49-F238E27FC236}">
                  <a16:creationId xmlns:a16="http://schemas.microsoft.com/office/drawing/2014/main" id="{11BC0AE3-8B70-7401-C3BF-8B990C72143D}"/>
                </a:ext>
              </a:extLst>
            </p:cNvPr>
            <p:cNvSpPr/>
            <p:nvPr/>
          </p:nvSpPr>
          <p:spPr>
            <a:xfrm>
              <a:off x="11851010" y="0"/>
              <a:ext cx="6350" cy="203219"/>
            </a:xfrm>
            <a:custGeom>
              <a:avLst/>
              <a:gdLst>
                <a:gd name="connsiteX0" fmla="*/ 0 w 6350"/>
                <a:gd name="connsiteY0" fmla="*/ 203219 h 203219"/>
                <a:gd name="connsiteX1" fmla="*/ 0 w 6350"/>
                <a:gd name="connsiteY1" fmla="*/ 0 h 20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" h="203219">
                  <a:moveTo>
                    <a:pt x="0" y="203219"/>
                  </a:moveTo>
                  <a:lnTo>
                    <a:pt x="0" y="0"/>
                  </a:lnTo>
                </a:path>
              </a:pathLst>
            </a:custGeom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 556">
              <a:extLst>
                <a:ext uri="{FF2B5EF4-FFF2-40B4-BE49-F238E27FC236}">
                  <a16:creationId xmlns:a16="http://schemas.microsoft.com/office/drawing/2014/main" id="{797230C9-A4D2-2F83-02E2-98EA2AD44EA8}"/>
                </a:ext>
              </a:extLst>
            </p:cNvPr>
            <p:cNvSpPr/>
            <p:nvPr/>
          </p:nvSpPr>
          <p:spPr>
            <a:xfrm>
              <a:off x="11231000" y="106043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 557">
              <a:extLst>
                <a:ext uri="{FF2B5EF4-FFF2-40B4-BE49-F238E27FC236}">
                  <a16:creationId xmlns:a16="http://schemas.microsoft.com/office/drawing/2014/main" id="{A0F0FAD9-2B5C-D694-6918-3A4735CE2480}"/>
                </a:ext>
              </a:extLst>
            </p:cNvPr>
            <p:cNvSpPr/>
            <p:nvPr/>
          </p:nvSpPr>
          <p:spPr>
            <a:xfrm>
              <a:off x="11231000" y="71557"/>
              <a:ext cx="617850" cy="19644"/>
            </a:xfrm>
            <a:custGeom>
              <a:avLst/>
              <a:gdLst>
                <a:gd name="connsiteX0" fmla="*/ 617851 w 617850"/>
                <a:gd name="connsiteY0" fmla="*/ 185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185"/>
                  </a:moveTo>
                  <a:cubicBezTo>
                    <a:pt x="588511" y="2217"/>
                    <a:pt x="581525" y="19645"/>
                    <a:pt x="549200" y="19645"/>
                  </a:cubicBezTo>
                  <a:cubicBezTo>
                    <a:pt x="514844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 558">
              <a:extLst>
                <a:ext uri="{FF2B5EF4-FFF2-40B4-BE49-F238E27FC236}">
                  <a16:creationId xmlns:a16="http://schemas.microsoft.com/office/drawing/2014/main" id="{4BE646CD-3EB0-4EF4-9A08-55D9425E0FAE}"/>
                </a:ext>
              </a:extLst>
            </p:cNvPr>
            <p:cNvSpPr/>
            <p:nvPr/>
          </p:nvSpPr>
          <p:spPr>
            <a:xfrm>
              <a:off x="11231000" y="140529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 559">
              <a:extLst>
                <a:ext uri="{FF2B5EF4-FFF2-40B4-BE49-F238E27FC236}">
                  <a16:creationId xmlns:a16="http://schemas.microsoft.com/office/drawing/2014/main" id="{BAE8BBF1-89C6-37E3-C27E-F829A697A439}"/>
                </a:ext>
              </a:extLst>
            </p:cNvPr>
            <p:cNvSpPr/>
            <p:nvPr/>
          </p:nvSpPr>
          <p:spPr>
            <a:xfrm>
              <a:off x="11231000" y="17507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 560">
              <a:extLst>
                <a:ext uri="{FF2B5EF4-FFF2-40B4-BE49-F238E27FC236}">
                  <a16:creationId xmlns:a16="http://schemas.microsoft.com/office/drawing/2014/main" id="{C5AF0803-1699-43A6-C3BE-1042B1527230}"/>
                </a:ext>
              </a:extLst>
            </p:cNvPr>
            <p:cNvSpPr/>
            <p:nvPr/>
          </p:nvSpPr>
          <p:spPr>
            <a:xfrm>
              <a:off x="11231000" y="3386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 561">
              <a:extLst>
                <a:ext uri="{FF2B5EF4-FFF2-40B4-BE49-F238E27FC236}">
                  <a16:creationId xmlns:a16="http://schemas.microsoft.com/office/drawing/2014/main" id="{4830AB74-4F15-5CA7-6952-AD6B692C505E}"/>
                </a:ext>
              </a:extLst>
            </p:cNvPr>
            <p:cNvSpPr/>
            <p:nvPr/>
          </p:nvSpPr>
          <p:spPr>
            <a:xfrm>
              <a:off x="11231000" y="37872"/>
              <a:ext cx="617850" cy="19644"/>
            </a:xfrm>
            <a:custGeom>
              <a:avLst/>
              <a:gdLst>
                <a:gd name="connsiteX0" fmla="*/ 617851 w 617850"/>
                <a:gd name="connsiteY0" fmla="*/ 0 h 19644"/>
                <a:gd name="connsiteX1" fmla="*/ 549200 w 617850"/>
                <a:gd name="connsiteY1" fmla="*/ 19645 h 19644"/>
                <a:gd name="connsiteX2" fmla="*/ 480551 w 617850"/>
                <a:gd name="connsiteY2" fmla="*/ 0 h 19644"/>
                <a:gd name="connsiteX3" fmla="*/ 411900 w 617850"/>
                <a:gd name="connsiteY3" fmla="*/ 19645 h 19644"/>
                <a:gd name="connsiteX4" fmla="*/ 343251 w 617850"/>
                <a:gd name="connsiteY4" fmla="*/ 0 h 19644"/>
                <a:gd name="connsiteX5" fmla="*/ 274600 w 617850"/>
                <a:gd name="connsiteY5" fmla="*/ 19645 h 19644"/>
                <a:gd name="connsiteX6" fmla="*/ 205950 w 617850"/>
                <a:gd name="connsiteY6" fmla="*/ 0 h 19644"/>
                <a:gd name="connsiteX7" fmla="*/ 137300 w 617850"/>
                <a:gd name="connsiteY7" fmla="*/ 19645 h 19644"/>
                <a:gd name="connsiteX8" fmla="*/ 68650 w 617850"/>
                <a:gd name="connsiteY8" fmla="*/ 0 h 19644"/>
                <a:gd name="connsiteX9" fmla="*/ 0 w 617850"/>
                <a:gd name="connsiteY9" fmla="*/ 19645 h 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850" h="19644">
                  <a:moveTo>
                    <a:pt x="617851" y="0"/>
                  </a:moveTo>
                  <a:cubicBezTo>
                    <a:pt x="583494" y="0"/>
                    <a:pt x="583494" y="19645"/>
                    <a:pt x="549200" y="19645"/>
                  </a:cubicBezTo>
                  <a:cubicBezTo>
                    <a:pt x="514907" y="19645"/>
                    <a:pt x="514844" y="0"/>
                    <a:pt x="480551" y="0"/>
                  </a:cubicBezTo>
                  <a:cubicBezTo>
                    <a:pt x="446257" y="0"/>
                    <a:pt x="446194" y="19645"/>
                    <a:pt x="411900" y="19645"/>
                  </a:cubicBezTo>
                  <a:cubicBezTo>
                    <a:pt x="377607" y="19645"/>
                    <a:pt x="377543" y="0"/>
                    <a:pt x="343251" y="0"/>
                  </a:cubicBezTo>
                  <a:cubicBezTo>
                    <a:pt x="308957" y="0"/>
                    <a:pt x="308894" y="19645"/>
                    <a:pt x="274600" y="19645"/>
                  </a:cubicBezTo>
                  <a:cubicBezTo>
                    <a:pt x="240307" y="19645"/>
                    <a:pt x="240243" y="0"/>
                    <a:pt x="205950" y="0"/>
                  </a:cubicBezTo>
                  <a:cubicBezTo>
                    <a:pt x="171657" y="0"/>
                    <a:pt x="171593" y="19645"/>
                    <a:pt x="137300" y="19645"/>
                  </a:cubicBezTo>
                  <a:cubicBezTo>
                    <a:pt x="103007" y="19645"/>
                    <a:pt x="102943" y="0"/>
                    <a:pt x="68650" y="0"/>
                  </a:cubicBezTo>
                  <a:cubicBezTo>
                    <a:pt x="34357" y="0"/>
                    <a:pt x="34293" y="19645"/>
                    <a:pt x="0" y="19645"/>
                  </a:cubicBezTo>
                </a:path>
              </a:pathLst>
            </a:custGeom>
            <a:noFill/>
            <a:ln w="381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CAB2EC5-A4FC-91B6-BE83-F3EE11F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00000"/>
            <a:ext cx="12192000" cy="5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4C1C5E-1BC6-2DE0-9016-0E75EF18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610" y="6345798"/>
            <a:ext cx="2004780" cy="457090"/>
          </a:xfrm>
          <a:prstGeom prst="rect">
            <a:avLst/>
          </a:prstGeom>
        </p:spPr>
      </p:pic>
      <p:sp>
        <p:nvSpPr>
          <p:cNvPr id="11" name="Rectangle 24">
            <a:extLst>
              <a:ext uri="{FF2B5EF4-FFF2-40B4-BE49-F238E27FC236}">
                <a16:creationId xmlns:a16="http://schemas.microsoft.com/office/drawing/2014/main" id="{0B40D602-8C91-4626-8C99-1B649589F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454800"/>
            <a:ext cx="4179384" cy="24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fi-FI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7C1A907-9FF1-49CA-BF1E-E05AF9CC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092128" y="6453743"/>
            <a:ext cx="666544" cy="24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r>
              <a:rPr lang="fi-FI"/>
              <a:t>12.6.2026</a:t>
            </a:r>
            <a:endParaRPr lang="fi-FI" dirty="0"/>
          </a:p>
        </p:txBody>
      </p:sp>
      <p:sp>
        <p:nvSpPr>
          <p:cNvPr id="12" name="Dian numeron paikkamerkki 8">
            <a:extLst>
              <a:ext uri="{FF2B5EF4-FFF2-40B4-BE49-F238E27FC236}">
                <a16:creationId xmlns:a16="http://schemas.microsoft.com/office/drawing/2014/main" id="{B46C9B54-9618-4665-8463-0C5EB100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76050" y="6453743"/>
            <a:ext cx="698400" cy="2412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fld id="{B6C67A5C-0894-4700-916F-25C31949EC5E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1250" y="360000"/>
            <a:ext cx="10753200" cy="900000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90000"/>
            <a:ext cx="10753200" cy="3960000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5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20" baseline="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Char char="•"/>
        <a:tabLst/>
        <a:defRPr sz="2600" b="0" i="0" kern="1200" spc="-50" baseline="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1pPr>
      <a:lvl2pPr marL="540000" indent="-2700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tabLst/>
        <a:defRPr sz="2200" b="0" i="0" kern="1200" spc="-5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2pPr>
      <a:lvl3pPr marL="810000" indent="-2714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b="0" i="0" kern="1200" spc="-5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3pPr>
      <a:lvl4pPr marL="108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5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4pPr>
      <a:lvl5pPr marL="135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5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452">
          <p15:clr>
            <a:srgbClr val="F26B43"/>
          </p15:clr>
        </p15:guide>
        <p15:guide id="6" pos="7228">
          <p15:clr>
            <a:srgbClr val="F26B43"/>
          </p15:clr>
        </p15:guide>
        <p15:guide id="8" orient="horz" pos="1185">
          <p15:clr>
            <a:srgbClr val="F26B43"/>
          </p15:clr>
        </p15:guide>
        <p15:guide id="10" orient="horz" pos="3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59001-AD43-E524-6DCF-9837967B0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0240" y="2242868"/>
            <a:ext cx="8008764" cy="1388601"/>
          </a:xfrm>
        </p:spPr>
        <p:txBody>
          <a:bodyPr>
            <a:normAutofit/>
          </a:bodyPr>
          <a:lstStyle/>
          <a:p>
            <a:r>
              <a:rPr lang="en-US"/>
              <a:t>Middle East crisis driving up inflation and slowing growth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10836-7C80-A93D-93C0-EA4F55F6D0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Bank of Finland Bulletin press briefing </a:t>
            </a:r>
          </a:p>
          <a:p>
            <a:r>
              <a:rPr lang="en-US"/>
              <a:t>12 June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49EB5-AE1B-3BFA-72D8-0238BCA4A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Public | BOF/FIN-FSA-UNRESTRICTED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8E6EE-FB8D-2F47-E87A-74EF0754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C75E3-4E03-EA0A-071E-EEDA90FD8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75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622F-4285-9AAA-3D19-CD3CD1F6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Middle East crisis slowing euro area growth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FD57F7-4665-19BD-7F97-55C71A75E1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1820" y="1971413"/>
            <a:ext cx="3816992" cy="4327788"/>
          </a:xfrm>
        </p:spPr>
        <p:txBody>
          <a:bodyPr/>
          <a:lstStyle/>
          <a:p>
            <a:pPr marL="0" lvl="0" indent="0">
              <a:spcBef>
                <a:spcPts val="600"/>
              </a:spcBef>
              <a:buNone/>
              <a:defRPr/>
            </a:pPr>
            <a:r>
              <a:rPr lang="en-GB" sz="2400" b="1" dirty="0">
                <a:solidFill>
                  <a:schemeClr val="tx2">
                    <a:lumMod val="50000"/>
                  </a:schemeClr>
                </a:solidFill>
              </a:rPr>
              <a:t>Growth underpinned by:</a:t>
            </a:r>
          </a:p>
          <a:p>
            <a:pPr lvl="0">
              <a:spcBef>
                <a:spcPts val="600"/>
              </a:spcBef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continuation of robust employment</a:t>
            </a:r>
          </a:p>
          <a:p>
            <a:pPr lvl="0">
              <a:spcBef>
                <a:spcPts val="600"/>
              </a:spcBef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increasing defence expenditure</a:t>
            </a:r>
          </a:p>
          <a:p>
            <a:pPr lvl="0">
              <a:spcBef>
                <a:spcPts val="600"/>
              </a:spcBef>
              <a:defRPr/>
            </a:pPr>
            <a:endParaRPr lang="en-GB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>
              <a:spcBef>
                <a:spcPts val="600"/>
              </a:spcBef>
              <a:buNone/>
              <a:defRPr/>
            </a:pPr>
            <a:r>
              <a:rPr lang="en-GB" sz="2400" b="1" dirty="0">
                <a:solidFill>
                  <a:schemeClr val="tx2">
                    <a:lumMod val="50000"/>
                  </a:schemeClr>
                </a:solidFill>
              </a:rPr>
              <a:t>Growth slowed by:</a:t>
            </a:r>
          </a:p>
          <a:p>
            <a:pPr lvl="0">
              <a:spcBef>
                <a:spcPts val="600"/>
              </a:spcBef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higher energy prices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geopolitical uncertainty</a:t>
            </a:r>
          </a:p>
          <a:p>
            <a:pPr>
              <a:spcBef>
                <a:spcPts val="600"/>
              </a:spcBef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household cautiousness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451F66-1AA7-534C-A896-75B7C2FDC19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Governor Olli Rehn | Bank of Finland</a:t>
            </a:r>
          </a:p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 | BOF/FIN-FSA-UNRESTRICTED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F9C5C-E607-80AA-AF23-5A6A4B088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12.6.2026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C191C-D0F6-3B36-0757-EA7823FF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C67A5C-0894-4700-916F-25C31949EC5E}" type="slidenum">
              <a:rPr kumimoji="0" lang="en-GB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B8E6D1-37D6-A824-5DA9-F02C7530F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96" y="1424540"/>
            <a:ext cx="7228754" cy="472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8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622F-4285-9AAA-3D19-CD3CD1F6E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40" y="162000"/>
            <a:ext cx="10805160" cy="1367035"/>
          </a:xfrm>
        </p:spPr>
        <p:txBody>
          <a:bodyPr/>
          <a:lstStyle/>
          <a:p>
            <a:r>
              <a:rPr lang="en-GB" sz="4000" dirty="0"/>
              <a:t>Euro area inflation has risen</a:t>
            </a:r>
            <a:endParaRPr lang="en-GB" sz="4000" strike="sngStrike" dirty="0">
              <a:solidFill>
                <a:srgbClr val="FF0000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F9C5C-E607-80AA-AF23-5A6A4B088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C191C-D0F6-3B36-0757-EA7823FF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3</a:t>
            </a:fld>
            <a:endParaRPr lang="en-GB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2E86817-0BE0-8DEF-FBA2-2105710E62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20000" y="6454800"/>
            <a:ext cx="4179384" cy="241200"/>
          </a:xfrm>
        </p:spPr>
        <p:txBody>
          <a:bodyPr/>
          <a:lstStyle/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Governor Olli Rehn | Bank of Finland</a:t>
            </a:r>
          </a:p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 | BOF/FIN-FSA-UNRESTRICTED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3CA6-E9E9-04C8-59AC-60A9DE98A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874" y="1281562"/>
            <a:ext cx="7943704" cy="518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1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4AFF3-D826-A1D6-D4C2-B80C4FB27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06E12-B666-1CAC-0204-B88C67C38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50" y="162000"/>
            <a:ext cx="10753200" cy="1186740"/>
          </a:xfrm>
        </p:spPr>
        <p:txBody>
          <a:bodyPr/>
          <a:lstStyle/>
          <a:p>
            <a:r>
              <a:rPr lang="en-GB" sz="4000" dirty="0"/>
              <a:t>Scenario work supports assessment of war’s impact on outlook for growth and inflation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8A243-E466-09D2-A84E-53CCF79150E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00BC03-D074-60A8-5063-2157E74F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1EDC-DFC2-51B3-2840-F664C24BE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4</a:t>
            </a:fld>
            <a:endParaRPr lang="en-GB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5264927-62F5-713A-3469-4A3E36C06E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8949" y="1890360"/>
            <a:ext cx="6045483" cy="3957549"/>
          </a:xfrm>
          <a:prstGeom prst="rect">
            <a:avLst/>
          </a:prstGeom>
        </p:spPr>
      </p:pic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FB91216-FF38-4A82-1E12-7C332A3683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33963" y="1890360"/>
            <a:ext cx="5644627" cy="36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5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E3A0E-A319-4C4D-9556-96957D3B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744" y="295814"/>
            <a:ext cx="10430511" cy="1127755"/>
          </a:xfrm>
        </p:spPr>
        <p:txBody>
          <a:bodyPr>
            <a:noAutofit/>
          </a:bodyPr>
          <a:lstStyle/>
          <a:p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ECB’s Governing Council decided at its June meeting to raise its policy rates by </a:t>
            </a:r>
            <a:r>
              <a:rPr lang="en-GB" dirty="0"/>
              <a:t>0.25 percentage points 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97BDE7-8551-4CF6-B652-14E6DD1B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12.6.2026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1CDD5-88ED-469A-AE02-9DACF4F2A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A5582-A9DA-4417-AD47-C383050DF7ED}" type="slidenum">
              <a:rPr kumimoji="0" lang="en-GB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2D2118-29C7-6466-D5CA-A259084CC7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Governor Olli Rehn | Bank of Finland</a:t>
            </a:r>
          </a:p>
          <a:p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 | BOF/FIN-FSA-UNRESTRICTED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F1BD8-F91A-EEF0-F681-49DB20B3C032}"/>
              </a:ext>
            </a:extLst>
          </p:cNvPr>
          <p:cNvSpPr txBox="1"/>
          <p:nvPr/>
        </p:nvSpPr>
        <p:spPr>
          <a:xfrm>
            <a:off x="1043938" y="1866744"/>
            <a:ext cx="10519171" cy="399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 defTabSz="9144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The crisis in the Middle East is generating price pressures.</a:t>
            </a:r>
          </a:p>
          <a:p>
            <a:pPr marL="271463" indent="-271463" defTabSz="9144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Inflation has already </a:t>
            </a:r>
            <a:r>
              <a:rPr lang="en-GB" sz="2400" spc="-50" dirty="0">
                <a:cs typeface="Arial" panose="020B0604020202020204" pitchFamily="34" charset="0"/>
              </a:rPr>
              <a:t>risen well above </a:t>
            </a: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the ECB’s medium-term target, and risks to inflation are predominantly on the upside. </a:t>
            </a:r>
          </a:p>
          <a:p>
            <a:pPr marL="271463" indent="-271463" defTabSz="9144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The interest rate </a:t>
            </a:r>
            <a:r>
              <a:rPr lang="en-GB" sz="2400" spc="-50" dirty="0">
                <a:cs typeface="Arial" panose="020B0604020202020204" pitchFamily="34" charset="0"/>
              </a:rPr>
              <a:t>increase is intended to keep inflation </a:t>
            </a: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expectations anchored in the current uncertain environment and </a:t>
            </a:r>
            <a:r>
              <a:rPr lang="en-GB" sz="2400" spc="-50" dirty="0">
                <a:cs typeface="Arial" panose="020B0604020202020204" pitchFamily="34" charset="0"/>
              </a:rPr>
              <a:t>to</a:t>
            </a: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 help prevent the spillover of energy price pressures to other prices and  to wages.</a:t>
            </a:r>
          </a:p>
          <a:p>
            <a:pPr marL="271463" indent="-271463" defTabSz="9144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The ECB’s Governing Council is committed to stabilising inflation at around 2% in the medium term. </a:t>
            </a:r>
          </a:p>
          <a:p>
            <a:pPr marL="271463" indent="-271463" defTabSz="914400">
              <a:lnSpc>
                <a:spcPct val="8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The Governing Council will take monetary policy decisions meeting by meeting, and on the basis of incoming data and analysis and an overall assessment.</a:t>
            </a:r>
            <a:endParaRPr lang="en-GB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90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8AB6-D41D-E3DA-09FE-AA3A7FE9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39" y="91440"/>
            <a:ext cx="11054576" cy="1302708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Market rates anticipate</a:t>
            </a:r>
            <a:r>
              <a:rPr lang="en-GB" dirty="0">
                <a:solidFill>
                  <a:schemeClr val="tx1"/>
                </a:solidFill>
              </a:rPr>
              <a:t> changes</a:t>
            </a:r>
            <a:r>
              <a:rPr lang="en-GB" noProof="0" dirty="0">
                <a:solidFill>
                  <a:schemeClr val="tx1"/>
                </a:solidFill>
              </a:rPr>
              <a:t> in key ECB interest rates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A5A2C-53C9-897E-39B5-97634BB05C4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  <a:latin typeface="Calibri"/>
              </a:rPr>
              <a:t>Governor Olli Rehn | Bank of Finland</a:t>
            </a:r>
          </a:p>
          <a:p>
            <a:r>
              <a:rPr lang="en-US">
                <a:solidFill>
                  <a:srgbClr val="FFFFFF"/>
                </a:solidFill>
                <a:latin typeface="Calibri"/>
              </a:rPr>
              <a:t>Public | BOF/FIN-FSA-UNRESTRICTED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D45EFB5-656F-6856-4CBF-AB8BB3AD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12.6.2026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18235-B0B3-8375-B516-DE3D0122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C67A5C-0894-4700-916F-25C31949EC5E}" type="slidenum">
              <a:rPr kumimoji="0" lang="en-GB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6EA3C3-0E61-E8EC-5A96-DCAA0876E4FC}"/>
              </a:ext>
            </a:extLst>
          </p:cNvPr>
          <p:cNvSpPr txBox="1"/>
          <p:nvPr/>
        </p:nvSpPr>
        <p:spPr>
          <a:xfrm>
            <a:off x="8257249" y="1912997"/>
            <a:ext cx="3688933" cy="417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 defTabSz="914400">
              <a:lnSpc>
                <a:spcPct val="85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/>
                </a:solidFill>
              </a:rPr>
              <a:t>The 12-month Euribor (the most common mortgage reference rate in Finland) is now 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2.846% (11 June 2026).</a:t>
            </a:r>
          </a:p>
          <a:p>
            <a:pPr marL="271463" marR="0" lvl="0" indent="-271463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Market rates had already largely priced in the rate rise. </a:t>
            </a:r>
          </a:p>
          <a:p>
            <a:pPr marL="271463" marR="0" lvl="0" indent="-271463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spc="-5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Market rates rose already in March-April, reflecting expectations on inflation and the ECB’s policy rate.</a:t>
            </a:r>
            <a:endParaRPr kumimoji="0" lang="en-GB" sz="2400" b="0" i="0" u="none" strike="noStrike" kern="1200" cap="none" spc="-5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DC1BA-80DD-CDDF-6A1F-76D481B8BFC0}"/>
              </a:ext>
            </a:extLst>
          </p:cNvPr>
          <p:cNvSpPr txBox="1"/>
          <p:nvPr/>
        </p:nvSpPr>
        <p:spPr>
          <a:xfrm>
            <a:off x="1083126" y="5929161"/>
            <a:ext cx="3929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The deposit facility rate will be 2.25% as of 17 June 2026. </a:t>
            </a:r>
            <a:r>
              <a:rPr lang="en-GB" sz="1200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D650FA-158F-CBA0-23AF-608FA6A80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44" y="937871"/>
            <a:ext cx="7916071" cy="516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69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E96E9-CBF4-242A-69C2-838A3F34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396871"/>
            <a:ext cx="10421640" cy="900000"/>
          </a:xfrm>
        </p:spPr>
        <p:txBody>
          <a:bodyPr/>
          <a:lstStyle/>
          <a:p>
            <a:r>
              <a:rPr lang="en-GB" dirty="0"/>
              <a:t>Challenges for Finland’s public finances continue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D97AF-BC63-03C5-5BFD-72B0D2493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560" y="1767254"/>
            <a:ext cx="10421640" cy="4396154"/>
          </a:xfrm>
        </p:spPr>
        <p:txBody>
          <a:bodyPr/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Finland’s public finances are deeply in deficit and the general government debt ratio will continue to grow.</a:t>
            </a:r>
          </a:p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Together with higher borrowing costs, increased defence spending will cause significant additional pressure on the public finances.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The Council of the European Union opened an excessive deficit procedure (EDP) for Finland in January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Finland was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given until 2028 to put an end to its excessive deficit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1">
              <a:lnSpc>
                <a:spcPct val="85000"/>
              </a:lnSpc>
              <a:spcBef>
                <a:spcPts val="1200"/>
              </a:spcBef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More time is probably needed for this.</a:t>
            </a:r>
          </a:p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GDP growth is forecast to strengthen in 2027.</a:t>
            </a:r>
          </a:p>
          <a:p>
            <a:pPr lvl="1">
              <a:lnSpc>
                <a:spcPct val="85000"/>
              </a:lnSpc>
              <a:spcBef>
                <a:spcPts val="1200"/>
              </a:spcBef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Adjusting the fiscal policy stance from expansionary to neutral in 2027 would accord with the EDP requirements.</a:t>
            </a:r>
          </a:p>
          <a:p>
            <a:pPr lvl="1">
              <a:lnSpc>
                <a:spcPct val="85000"/>
              </a:lnSpc>
              <a:spcBef>
                <a:spcPts val="1200"/>
              </a:spcBef>
            </a:pP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088ED1-CB01-F823-8E8B-215A76BC3FD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AE2ED-4737-C003-EBD1-DA50D0793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B8667-339F-5F3B-7EF0-5FCFE5B38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18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62E0-63EC-9CF8-7992-FAEFDAA6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378" y="360000"/>
            <a:ext cx="10337821" cy="900000"/>
          </a:xfrm>
        </p:spPr>
        <p:txBody>
          <a:bodyPr/>
          <a:lstStyle/>
          <a:p>
            <a:r>
              <a:rPr lang="en-GB" dirty="0"/>
              <a:t>Main messages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DF73D-B766-2619-B94A-3A88BC1A4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379" y="1645920"/>
            <a:ext cx="10422211" cy="44065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The growth outlook for the euro area economy has weakened and the Middle East crisis is driving up inflation. 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The interest rate increase in June </a:t>
            </a:r>
            <a:r>
              <a:rPr lang="en-GB" sz="2400" dirty="0">
                <a:solidFill>
                  <a:schemeClr val="tx1"/>
                </a:solidFill>
              </a:rPr>
              <a:t>is intended to keep 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inflation expectations anchored and </a:t>
            </a:r>
            <a:r>
              <a:rPr lang="en-GB" sz="2400" dirty="0">
                <a:solidFill>
                  <a:schemeClr val="tx1"/>
                </a:solidFill>
              </a:rPr>
              <a:t>to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 help prevent the spillover of energy price pressures to other prices and to wages.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</a:rPr>
              <a:t>The ECB’s Governing Council is firmly committed to stabilising inflation at around 2% in the medium term.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chemeClr val="tx1"/>
                </a:solidFill>
              </a:rPr>
              <a:t>Finland’s GDP growth became more broad</a:t>
            </a:r>
            <a:r>
              <a:rPr lang="en-GB" sz="2400" strike="sngStrike" dirty="0">
                <a:solidFill>
                  <a:schemeClr val="tx1"/>
                </a:solidFill>
              </a:rPr>
              <a:t>ly</a:t>
            </a:r>
            <a:r>
              <a:rPr lang="en-GB" sz="2400" dirty="0">
                <a:solidFill>
                  <a:schemeClr val="tx1"/>
                </a:solidFill>
              </a:rPr>
              <a:t> based in the early months of the year, but the Middle East crisis is increasing uncertainty and slowing growth. 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</a:rPr>
              <a:t>Reversing the trajectory of Finland’s public debt will require considerable fiscal consolidation in the years ahead.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F48543-65EC-EBFC-7A42-F61B917F435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75068-FA23-074D-2D14-8A224D3B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604AD-F98B-F72A-9863-A7CFF443B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043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4BCB7-D926-58C6-FE1E-B576D765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line drawing of buildings and a sun&#10;&#10;Description automatically generated">
            <a:extLst>
              <a:ext uri="{FF2B5EF4-FFF2-40B4-BE49-F238E27FC236}">
                <a16:creationId xmlns:a16="http://schemas.microsoft.com/office/drawing/2014/main" id="{B7860767-F8A4-883A-D5DB-3F379E7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4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49A864-37CF-BCB7-8152-6FCA14BB9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7462" y="3092208"/>
            <a:ext cx="5102491" cy="2181689"/>
          </a:xfrm>
        </p:spPr>
        <p:txBody>
          <a:bodyPr>
            <a:normAutofit fontScale="90000"/>
          </a:bodyPr>
          <a:lstStyle/>
          <a:p>
            <a:pPr algn="l">
              <a:spcBef>
                <a:spcPts val="1800"/>
              </a:spcBef>
              <a:spcAft>
                <a:spcPts val="600"/>
              </a:spcAft>
            </a:pPr>
            <a:r>
              <a:rPr lang="en-GB" sz="4000"/>
              <a:t>Vakauden puolesta, tutkitun tiedon pohjalta.</a:t>
            </a:r>
            <a:br>
              <a:rPr lang="en-GB"/>
            </a:br>
            <a:br>
              <a:rPr lang="en-GB" sz="1200"/>
            </a:br>
            <a:r>
              <a:rPr lang="en-GB" sz="4000" b="0" i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Securing stability, </a:t>
            </a:r>
            <a:br>
              <a:rPr lang="en-GB" sz="4000" b="0" i="1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GB" sz="4000" b="0" i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 science we trust.</a:t>
            </a:r>
            <a:endParaRPr lang="en-GB" sz="4000" i="1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E8A9115-D081-0990-55B7-5E347BEA6B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067" y="3212201"/>
            <a:ext cx="670779" cy="67077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3A4D13-94C8-BFDA-18B3-52F906CF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12.6.2026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32BB4-7AC7-FD68-1EC9-DF161B12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7A5C-0894-4700-916F-25C31949EC5E}" type="slidenum">
              <a:rPr lang="en-GB" smtClean="0"/>
              <a:t>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73873-2F90-A96F-A233-1AE7149C1DF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Governor Olli Rehn | Bank of Finland</a:t>
            </a:r>
          </a:p>
          <a:p>
            <a:r>
              <a:rPr lang="en-US"/>
              <a:t>Public | BOF/FIN-FSA-UNRESTRICTED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169550"/>
      </p:ext>
    </p:extLst>
  </p:cSld>
  <p:clrMapOvr>
    <a:masterClrMapping/>
  </p:clrMapOvr>
</p:sld>
</file>

<file path=ppt/theme/theme1.xml><?xml version="1.0" encoding="utf-8"?>
<a:theme xmlns:a="http://schemas.openxmlformats.org/drawingml/2006/main" name="bof_template">
  <a:themeElements>
    <a:clrScheme name="supa_colors">
      <a:dk1>
        <a:srgbClr val="303747"/>
      </a:dk1>
      <a:lt1>
        <a:srgbClr val="FFFFFF"/>
      </a:lt1>
      <a:dk2>
        <a:srgbClr val="3C3C3B"/>
      </a:dk2>
      <a:lt2>
        <a:srgbClr val="E5E7E9"/>
      </a:lt2>
      <a:accent1>
        <a:srgbClr val="24304F"/>
      </a:accent1>
      <a:accent2>
        <a:srgbClr val="4E55A1"/>
      </a:accent2>
      <a:accent3>
        <a:srgbClr val="49A1AF"/>
      </a:accent3>
      <a:accent4>
        <a:srgbClr val="515E6D"/>
      </a:accent4>
      <a:accent5>
        <a:srgbClr val="A3A7D3"/>
      </a:accent5>
      <a:accent6>
        <a:srgbClr val="DFE1F0"/>
      </a:accent6>
      <a:hlink>
        <a:srgbClr val="3471B3"/>
      </a:hlink>
      <a:folHlink>
        <a:srgbClr val="00697B"/>
      </a:folHlink>
    </a:clrScheme>
    <a:fontScheme name="supa_fonts_p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f_template_2024.potx" id="{8B5C38E5-2D79-48D5-B8E2-1D5408E7A389}" vid="{8705C762-50DE-49F2-B0A2-E275CB0BB5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bof_template_2024</Template>
  <TotalTime>0</TotalTime>
  <Words>638</Words>
  <Application>Microsoft Office PowerPoint</Application>
  <PresentationFormat>Widescreen</PresentationFormat>
  <Paragraphs>85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bof_template</vt:lpstr>
      <vt:lpstr>Middle East crisis driving up inflation and slowing growth</vt:lpstr>
      <vt:lpstr>Middle East crisis slowing euro area growth</vt:lpstr>
      <vt:lpstr>Euro area inflation has risen</vt:lpstr>
      <vt:lpstr>Scenario work supports assessment of war’s impact on outlook for growth and inflation</vt:lpstr>
      <vt:lpstr>ECB’s Governing Council decided at its June meeting to raise its policy rates by 0.25 percentage points </vt:lpstr>
      <vt:lpstr>Market rates anticipate changes in key ECB interest rates</vt:lpstr>
      <vt:lpstr>Challenges for Finland’s public finances continue</vt:lpstr>
      <vt:lpstr>Main messages</vt:lpstr>
      <vt:lpstr>Vakauden puolesta, tutkitun tiedon pohjalta.  Securing stability,  in science we trust.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2026-06-12T13:53:57Z</dcterms:created>
  <dcterms:modified xsi:type="dcterms:W3CDTF">2026-06-12T13:55:35Z</dcterms:modified>
</cp:coreProperties>
</file>