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ppt" ContentType="application/vnd.ms-powerpoint"/>
  <Default Extension="vml" ContentType="application/vnd.openxmlformats-officedocument.vmlDrawing"/>
  <Default Extension="gif" ContentType="image/gif"/>
  <Override PartName="/ppt/drawings/drawing1.xml" ContentType="application/vnd.openxmlformats-officedocument.drawingml.chartshapes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08" r:id="rId2"/>
    <p:sldId id="294" r:id="rId3"/>
    <p:sldId id="306" r:id="rId4"/>
    <p:sldId id="296" r:id="rId5"/>
    <p:sldId id="297" r:id="rId6"/>
    <p:sldId id="309" r:id="rId7"/>
    <p:sldId id="257" r:id="rId8"/>
    <p:sldId id="258" r:id="rId9"/>
    <p:sldId id="310" r:id="rId10"/>
    <p:sldId id="311" r:id="rId11"/>
    <p:sldId id="278" r:id="rId12"/>
    <p:sldId id="289" r:id="rId13"/>
    <p:sldId id="286" r:id="rId14"/>
    <p:sldId id="281" r:id="rId15"/>
    <p:sldId id="284" r:id="rId16"/>
    <p:sldId id="292" r:id="rId17"/>
    <p:sldId id="291" r:id="rId18"/>
    <p:sldId id="300" r:id="rId19"/>
    <p:sldId id="301" r:id="rId20"/>
    <p:sldId id="302" r:id="rId21"/>
  </p:sldIdLst>
  <p:sldSz cx="9144000" cy="6858000" type="screen4x3"/>
  <p:notesSz cx="6794500" cy="9931400"/>
  <p:defaultTextStyle>
    <a:defPPr>
      <a:defRPr lang="fi-FI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6F"/>
    <a:srgbClr val="800000"/>
    <a:srgbClr val="FF7C80"/>
    <a:srgbClr val="FFFFFF"/>
    <a:srgbClr val="E9E9E9"/>
    <a:srgbClr val="FFFF00"/>
    <a:srgbClr val="A60000"/>
    <a:srgbClr val="E8A3A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 autoAdjust="0"/>
    <p:restoredTop sz="94660" autoAdjust="0"/>
  </p:normalViewPr>
  <p:slideViewPr>
    <p:cSldViewPr>
      <p:cViewPr>
        <p:scale>
          <a:sx n="70" d="100"/>
          <a:sy n="70" d="100"/>
        </p:scale>
        <p:origin x="-2586" y="-1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78" y="-114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TSDB1\data\patu\books\22077.xlsm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TSDB1\data\patu\books\22255.xlsm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TSDB1\data\patu\books\22255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909168706769997"/>
          <c:y val="0.2415216213686438"/>
          <c:w val="0.62715760981652668"/>
          <c:h val="0.60858192425254121"/>
        </c:manualLayout>
      </c:layout>
      <c:barChart>
        <c:barDir val="col"/>
        <c:grouping val="stacked"/>
        <c:ser>
          <c:idx val="1"/>
          <c:order val="1"/>
          <c:tx>
            <c:strRef>
              <c:f>Data4!$R$8</c:f>
              <c:strCache>
                <c:ptCount val="1"/>
                <c:pt idx="0">
                  <c:v>Tuotanto-odotukset</c:v>
                </c:pt>
              </c:strCache>
            </c:strRef>
          </c:tx>
          <c:spPr>
            <a:solidFill>
              <a:srgbClr val="F79646"/>
            </a:solidFill>
            <a:ln w="38100">
              <a:solidFill>
                <a:srgbClr val="F79646"/>
              </a:solidFill>
            </a:ln>
          </c:spPr>
          <c:cat>
            <c:numRef>
              <c:f>Data4!$B$107:$B$299</c:f>
              <c:numCache>
                <c:formatCode>d/m/yyyy</c:formatCode>
                <c:ptCount val="193"/>
                <c:pt idx="0">
                  <c:v>33984</c:v>
                </c:pt>
                <c:pt idx="1">
                  <c:v>34015</c:v>
                </c:pt>
                <c:pt idx="2">
                  <c:v>34043</c:v>
                </c:pt>
                <c:pt idx="3">
                  <c:v>34074</c:v>
                </c:pt>
                <c:pt idx="4">
                  <c:v>34104</c:v>
                </c:pt>
                <c:pt idx="5">
                  <c:v>34135</c:v>
                </c:pt>
                <c:pt idx="6">
                  <c:v>34165</c:v>
                </c:pt>
                <c:pt idx="7">
                  <c:v>34196</c:v>
                </c:pt>
                <c:pt idx="8">
                  <c:v>34227</c:v>
                </c:pt>
                <c:pt idx="9">
                  <c:v>34257</c:v>
                </c:pt>
                <c:pt idx="10">
                  <c:v>34288</c:v>
                </c:pt>
                <c:pt idx="11">
                  <c:v>34318</c:v>
                </c:pt>
                <c:pt idx="12">
                  <c:v>34349</c:v>
                </c:pt>
                <c:pt idx="13">
                  <c:v>34380</c:v>
                </c:pt>
                <c:pt idx="14">
                  <c:v>34408</c:v>
                </c:pt>
                <c:pt idx="15">
                  <c:v>34439</c:v>
                </c:pt>
                <c:pt idx="16">
                  <c:v>34469</c:v>
                </c:pt>
                <c:pt idx="17">
                  <c:v>34500</c:v>
                </c:pt>
                <c:pt idx="18">
                  <c:v>34530</c:v>
                </c:pt>
                <c:pt idx="19">
                  <c:v>34561</c:v>
                </c:pt>
                <c:pt idx="20">
                  <c:v>34592</c:v>
                </c:pt>
                <c:pt idx="21">
                  <c:v>34622</c:v>
                </c:pt>
                <c:pt idx="22">
                  <c:v>34653</c:v>
                </c:pt>
                <c:pt idx="23">
                  <c:v>34683</c:v>
                </c:pt>
                <c:pt idx="24">
                  <c:v>34714</c:v>
                </c:pt>
                <c:pt idx="25">
                  <c:v>34745</c:v>
                </c:pt>
                <c:pt idx="26">
                  <c:v>34773</c:v>
                </c:pt>
                <c:pt idx="27">
                  <c:v>34804</c:v>
                </c:pt>
                <c:pt idx="28">
                  <c:v>34834</c:v>
                </c:pt>
                <c:pt idx="29">
                  <c:v>34865</c:v>
                </c:pt>
                <c:pt idx="30">
                  <c:v>34895</c:v>
                </c:pt>
                <c:pt idx="31">
                  <c:v>34926</c:v>
                </c:pt>
                <c:pt idx="32">
                  <c:v>34957</c:v>
                </c:pt>
                <c:pt idx="33">
                  <c:v>34987</c:v>
                </c:pt>
                <c:pt idx="34">
                  <c:v>35018</c:v>
                </c:pt>
                <c:pt idx="35">
                  <c:v>35048</c:v>
                </c:pt>
                <c:pt idx="36">
                  <c:v>35079</c:v>
                </c:pt>
                <c:pt idx="37">
                  <c:v>35110</c:v>
                </c:pt>
                <c:pt idx="38">
                  <c:v>35139</c:v>
                </c:pt>
                <c:pt idx="39">
                  <c:v>35170</c:v>
                </c:pt>
                <c:pt idx="40">
                  <c:v>35200</c:v>
                </c:pt>
                <c:pt idx="41">
                  <c:v>35231</c:v>
                </c:pt>
                <c:pt idx="42">
                  <c:v>35261</c:v>
                </c:pt>
                <c:pt idx="43">
                  <c:v>35292</c:v>
                </c:pt>
                <c:pt idx="44">
                  <c:v>35323</c:v>
                </c:pt>
                <c:pt idx="45">
                  <c:v>35353</c:v>
                </c:pt>
                <c:pt idx="46">
                  <c:v>35384</c:v>
                </c:pt>
                <c:pt idx="47">
                  <c:v>35414</c:v>
                </c:pt>
                <c:pt idx="48">
                  <c:v>35445</c:v>
                </c:pt>
                <c:pt idx="49">
                  <c:v>35476</c:v>
                </c:pt>
                <c:pt idx="50">
                  <c:v>35504</c:v>
                </c:pt>
                <c:pt idx="51">
                  <c:v>35535</c:v>
                </c:pt>
                <c:pt idx="52">
                  <c:v>35565</c:v>
                </c:pt>
                <c:pt idx="53">
                  <c:v>35596</c:v>
                </c:pt>
                <c:pt idx="54">
                  <c:v>35626</c:v>
                </c:pt>
                <c:pt idx="55">
                  <c:v>35657</c:v>
                </c:pt>
                <c:pt idx="56">
                  <c:v>35688</c:v>
                </c:pt>
                <c:pt idx="57">
                  <c:v>35718</c:v>
                </c:pt>
                <c:pt idx="58">
                  <c:v>35749</c:v>
                </c:pt>
                <c:pt idx="59">
                  <c:v>35779</c:v>
                </c:pt>
                <c:pt idx="60">
                  <c:v>35810</c:v>
                </c:pt>
                <c:pt idx="61">
                  <c:v>35841</c:v>
                </c:pt>
                <c:pt idx="62">
                  <c:v>35869</c:v>
                </c:pt>
                <c:pt idx="63">
                  <c:v>35900</c:v>
                </c:pt>
                <c:pt idx="64">
                  <c:v>35930</c:v>
                </c:pt>
                <c:pt idx="65">
                  <c:v>35961</c:v>
                </c:pt>
                <c:pt idx="66">
                  <c:v>35991</c:v>
                </c:pt>
                <c:pt idx="67">
                  <c:v>36022</c:v>
                </c:pt>
                <c:pt idx="68">
                  <c:v>36053</c:v>
                </c:pt>
                <c:pt idx="69">
                  <c:v>36083</c:v>
                </c:pt>
                <c:pt idx="70">
                  <c:v>36114</c:v>
                </c:pt>
                <c:pt idx="71">
                  <c:v>36144</c:v>
                </c:pt>
                <c:pt idx="72">
                  <c:v>36175</c:v>
                </c:pt>
                <c:pt idx="73">
                  <c:v>36206</c:v>
                </c:pt>
                <c:pt idx="74">
                  <c:v>36234</c:v>
                </c:pt>
                <c:pt idx="75">
                  <c:v>36265</c:v>
                </c:pt>
                <c:pt idx="76">
                  <c:v>36295</c:v>
                </c:pt>
                <c:pt idx="77">
                  <c:v>36326</c:v>
                </c:pt>
                <c:pt idx="78">
                  <c:v>36356</c:v>
                </c:pt>
                <c:pt idx="79">
                  <c:v>36387</c:v>
                </c:pt>
                <c:pt idx="80">
                  <c:v>36418</c:v>
                </c:pt>
                <c:pt idx="81">
                  <c:v>36448</c:v>
                </c:pt>
                <c:pt idx="82">
                  <c:v>36479</c:v>
                </c:pt>
                <c:pt idx="83">
                  <c:v>36509</c:v>
                </c:pt>
                <c:pt idx="84">
                  <c:v>36540</c:v>
                </c:pt>
                <c:pt idx="85">
                  <c:v>36571</c:v>
                </c:pt>
                <c:pt idx="86">
                  <c:v>36600</c:v>
                </c:pt>
                <c:pt idx="87">
                  <c:v>36631</c:v>
                </c:pt>
                <c:pt idx="88">
                  <c:v>36661</c:v>
                </c:pt>
                <c:pt idx="89">
                  <c:v>36692</c:v>
                </c:pt>
                <c:pt idx="90">
                  <c:v>36722</c:v>
                </c:pt>
                <c:pt idx="91">
                  <c:v>36753</c:v>
                </c:pt>
                <c:pt idx="92">
                  <c:v>36784</c:v>
                </c:pt>
                <c:pt idx="93">
                  <c:v>36814</c:v>
                </c:pt>
                <c:pt idx="94">
                  <c:v>36845</c:v>
                </c:pt>
                <c:pt idx="95">
                  <c:v>36875</c:v>
                </c:pt>
                <c:pt idx="96">
                  <c:v>36906</c:v>
                </c:pt>
                <c:pt idx="97">
                  <c:v>36937</c:v>
                </c:pt>
                <c:pt idx="98">
                  <c:v>36965</c:v>
                </c:pt>
                <c:pt idx="99">
                  <c:v>36996</c:v>
                </c:pt>
                <c:pt idx="100">
                  <c:v>37026</c:v>
                </c:pt>
                <c:pt idx="101">
                  <c:v>37057</c:v>
                </c:pt>
                <c:pt idx="102">
                  <c:v>37087</c:v>
                </c:pt>
                <c:pt idx="103">
                  <c:v>37118</c:v>
                </c:pt>
                <c:pt idx="104">
                  <c:v>37149</c:v>
                </c:pt>
                <c:pt idx="105">
                  <c:v>37179</c:v>
                </c:pt>
                <c:pt idx="106">
                  <c:v>37210</c:v>
                </c:pt>
                <c:pt idx="107">
                  <c:v>37240</c:v>
                </c:pt>
                <c:pt idx="108">
                  <c:v>37271</c:v>
                </c:pt>
                <c:pt idx="109">
                  <c:v>37302</c:v>
                </c:pt>
                <c:pt idx="110">
                  <c:v>37330</c:v>
                </c:pt>
                <c:pt idx="111">
                  <c:v>37361</c:v>
                </c:pt>
                <c:pt idx="112">
                  <c:v>37391</c:v>
                </c:pt>
                <c:pt idx="113">
                  <c:v>37422</c:v>
                </c:pt>
                <c:pt idx="114">
                  <c:v>37452</c:v>
                </c:pt>
                <c:pt idx="115">
                  <c:v>37483</c:v>
                </c:pt>
                <c:pt idx="116">
                  <c:v>37514</c:v>
                </c:pt>
                <c:pt idx="117">
                  <c:v>37544</c:v>
                </c:pt>
                <c:pt idx="118">
                  <c:v>37575</c:v>
                </c:pt>
                <c:pt idx="119">
                  <c:v>37605</c:v>
                </c:pt>
                <c:pt idx="120">
                  <c:v>37636</c:v>
                </c:pt>
                <c:pt idx="121">
                  <c:v>37667</c:v>
                </c:pt>
                <c:pt idx="122">
                  <c:v>37695</c:v>
                </c:pt>
                <c:pt idx="123">
                  <c:v>37726</c:v>
                </c:pt>
                <c:pt idx="124">
                  <c:v>37756</c:v>
                </c:pt>
                <c:pt idx="125">
                  <c:v>37787</c:v>
                </c:pt>
                <c:pt idx="126">
                  <c:v>37817</c:v>
                </c:pt>
                <c:pt idx="127">
                  <c:v>37848</c:v>
                </c:pt>
                <c:pt idx="128">
                  <c:v>37879</c:v>
                </c:pt>
                <c:pt idx="129">
                  <c:v>37909</c:v>
                </c:pt>
                <c:pt idx="130">
                  <c:v>37940</c:v>
                </c:pt>
                <c:pt idx="131">
                  <c:v>37970</c:v>
                </c:pt>
                <c:pt idx="132">
                  <c:v>38001</c:v>
                </c:pt>
                <c:pt idx="133">
                  <c:v>38032</c:v>
                </c:pt>
                <c:pt idx="134">
                  <c:v>38061</c:v>
                </c:pt>
                <c:pt idx="135">
                  <c:v>38092</c:v>
                </c:pt>
                <c:pt idx="136">
                  <c:v>38122</c:v>
                </c:pt>
                <c:pt idx="137">
                  <c:v>38153</c:v>
                </c:pt>
                <c:pt idx="138">
                  <c:v>38183</c:v>
                </c:pt>
                <c:pt idx="139">
                  <c:v>38214</c:v>
                </c:pt>
                <c:pt idx="140">
                  <c:v>38245</c:v>
                </c:pt>
                <c:pt idx="141">
                  <c:v>38275</c:v>
                </c:pt>
                <c:pt idx="142">
                  <c:v>38306</c:v>
                </c:pt>
                <c:pt idx="143">
                  <c:v>38336</c:v>
                </c:pt>
                <c:pt idx="144">
                  <c:v>38367</c:v>
                </c:pt>
                <c:pt idx="145">
                  <c:v>38398</c:v>
                </c:pt>
                <c:pt idx="146">
                  <c:v>38426</c:v>
                </c:pt>
                <c:pt idx="147">
                  <c:v>38457</c:v>
                </c:pt>
                <c:pt idx="148">
                  <c:v>38487</c:v>
                </c:pt>
                <c:pt idx="149">
                  <c:v>38518</c:v>
                </c:pt>
                <c:pt idx="150">
                  <c:v>38548</c:v>
                </c:pt>
                <c:pt idx="151">
                  <c:v>38579</c:v>
                </c:pt>
                <c:pt idx="152">
                  <c:v>38610</c:v>
                </c:pt>
                <c:pt idx="153">
                  <c:v>38640</c:v>
                </c:pt>
                <c:pt idx="154">
                  <c:v>38671</c:v>
                </c:pt>
                <c:pt idx="155">
                  <c:v>38701</c:v>
                </c:pt>
                <c:pt idx="156">
                  <c:v>38732</c:v>
                </c:pt>
                <c:pt idx="157">
                  <c:v>38763</c:v>
                </c:pt>
                <c:pt idx="158">
                  <c:v>38791</c:v>
                </c:pt>
                <c:pt idx="159">
                  <c:v>38822</c:v>
                </c:pt>
                <c:pt idx="160">
                  <c:v>38852</c:v>
                </c:pt>
                <c:pt idx="161">
                  <c:v>38883</c:v>
                </c:pt>
                <c:pt idx="162">
                  <c:v>38913</c:v>
                </c:pt>
                <c:pt idx="163">
                  <c:v>38944</c:v>
                </c:pt>
                <c:pt idx="164">
                  <c:v>38975</c:v>
                </c:pt>
                <c:pt idx="165">
                  <c:v>39005</c:v>
                </c:pt>
                <c:pt idx="166">
                  <c:v>39036</c:v>
                </c:pt>
                <c:pt idx="167">
                  <c:v>39066</c:v>
                </c:pt>
                <c:pt idx="168">
                  <c:v>39097</c:v>
                </c:pt>
                <c:pt idx="169">
                  <c:v>39128</c:v>
                </c:pt>
                <c:pt idx="170">
                  <c:v>39156</c:v>
                </c:pt>
                <c:pt idx="171">
                  <c:v>39187</c:v>
                </c:pt>
                <c:pt idx="172">
                  <c:v>39217</c:v>
                </c:pt>
                <c:pt idx="173">
                  <c:v>39248</c:v>
                </c:pt>
                <c:pt idx="174">
                  <c:v>39278</c:v>
                </c:pt>
                <c:pt idx="175">
                  <c:v>39309</c:v>
                </c:pt>
                <c:pt idx="176">
                  <c:v>39340</c:v>
                </c:pt>
                <c:pt idx="177">
                  <c:v>39370</c:v>
                </c:pt>
                <c:pt idx="178">
                  <c:v>39401</c:v>
                </c:pt>
                <c:pt idx="179">
                  <c:v>39431</c:v>
                </c:pt>
                <c:pt idx="180">
                  <c:v>39462</c:v>
                </c:pt>
                <c:pt idx="181">
                  <c:v>39493</c:v>
                </c:pt>
                <c:pt idx="182">
                  <c:v>39522</c:v>
                </c:pt>
                <c:pt idx="183">
                  <c:v>39553</c:v>
                </c:pt>
                <c:pt idx="184">
                  <c:v>39583</c:v>
                </c:pt>
                <c:pt idx="185">
                  <c:v>39614</c:v>
                </c:pt>
                <c:pt idx="186">
                  <c:v>39644</c:v>
                </c:pt>
                <c:pt idx="187">
                  <c:v>39675</c:v>
                </c:pt>
                <c:pt idx="188">
                  <c:v>39706</c:v>
                </c:pt>
                <c:pt idx="189">
                  <c:v>39736</c:v>
                </c:pt>
                <c:pt idx="190">
                  <c:v>39767</c:v>
                </c:pt>
                <c:pt idx="191">
                  <c:v>39797</c:v>
                </c:pt>
                <c:pt idx="192">
                  <c:v>39828</c:v>
                </c:pt>
              </c:numCache>
            </c:numRef>
          </c:cat>
          <c:val>
            <c:numRef>
              <c:f>Data4!$R$107:$R$299</c:f>
              <c:numCache>
                <c:formatCode>General</c:formatCode>
                <c:ptCount val="193"/>
                <c:pt idx="0">
                  <c:v>-2.8000000000000003</c:v>
                </c:pt>
                <c:pt idx="1">
                  <c:v>-1.4</c:v>
                </c:pt>
                <c:pt idx="2">
                  <c:v>0.60000000000000064</c:v>
                </c:pt>
                <c:pt idx="3">
                  <c:v>10.866666666666696</c:v>
                </c:pt>
                <c:pt idx="4">
                  <c:v>10.700000000000001</c:v>
                </c:pt>
                <c:pt idx="5">
                  <c:v>3.1999999999999997</c:v>
                </c:pt>
                <c:pt idx="6">
                  <c:v>3.9</c:v>
                </c:pt>
                <c:pt idx="7">
                  <c:v>2.9666666666666668</c:v>
                </c:pt>
                <c:pt idx="8">
                  <c:v>4.166666666666667</c:v>
                </c:pt>
                <c:pt idx="9">
                  <c:v>8.1333333333333329</c:v>
                </c:pt>
                <c:pt idx="10">
                  <c:v>8.066666666666686</c:v>
                </c:pt>
                <c:pt idx="11">
                  <c:v>4.3666666666666663</c:v>
                </c:pt>
                <c:pt idx="12">
                  <c:v>6.0666666666666664</c:v>
                </c:pt>
                <c:pt idx="13">
                  <c:v>3.4666666666666668</c:v>
                </c:pt>
                <c:pt idx="14">
                  <c:v>6.3333333333333428</c:v>
                </c:pt>
                <c:pt idx="15">
                  <c:v>7.7666666666666684</c:v>
                </c:pt>
                <c:pt idx="16">
                  <c:v>8.3000000000000025</c:v>
                </c:pt>
                <c:pt idx="17">
                  <c:v>8.0333333333333332</c:v>
                </c:pt>
                <c:pt idx="18">
                  <c:v>7.4666666666666694</c:v>
                </c:pt>
                <c:pt idx="19">
                  <c:v>5.9333333333333496</c:v>
                </c:pt>
                <c:pt idx="20">
                  <c:v>6.7</c:v>
                </c:pt>
                <c:pt idx="21">
                  <c:v>13.166666666666684</c:v>
                </c:pt>
                <c:pt idx="22">
                  <c:v>11.9</c:v>
                </c:pt>
                <c:pt idx="23">
                  <c:v>9.6</c:v>
                </c:pt>
                <c:pt idx="24">
                  <c:v>8.1666666666666767</c:v>
                </c:pt>
                <c:pt idx="25">
                  <c:v>7.1333333333333417</c:v>
                </c:pt>
                <c:pt idx="26">
                  <c:v>5.9333333333333496</c:v>
                </c:pt>
                <c:pt idx="27">
                  <c:v>7.3999999999999995</c:v>
                </c:pt>
                <c:pt idx="28">
                  <c:v>7.5666666666666664</c:v>
                </c:pt>
                <c:pt idx="29">
                  <c:v>6.5333333333333448</c:v>
                </c:pt>
                <c:pt idx="30">
                  <c:v>0.63333333333333364</c:v>
                </c:pt>
                <c:pt idx="31">
                  <c:v>-1.3333333333333333</c:v>
                </c:pt>
                <c:pt idx="32">
                  <c:v>2.8000000000000003</c:v>
                </c:pt>
                <c:pt idx="33">
                  <c:v>5.666666666666667</c:v>
                </c:pt>
                <c:pt idx="34">
                  <c:v>1.4</c:v>
                </c:pt>
                <c:pt idx="35">
                  <c:v>2.7666666666666671</c:v>
                </c:pt>
                <c:pt idx="36">
                  <c:v>-3.4333333333333336</c:v>
                </c:pt>
                <c:pt idx="37">
                  <c:v>0.60000000000000064</c:v>
                </c:pt>
                <c:pt idx="38">
                  <c:v>-3.3666666666666667</c:v>
                </c:pt>
                <c:pt idx="39">
                  <c:v>7.0333333333333448</c:v>
                </c:pt>
                <c:pt idx="40">
                  <c:v>4.6333333333333426</c:v>
                </c:pt>
                <c:pt idx="41">
                  <c:v>5.0333333333333439</c:v>
                </c:pt>
                <c:pt idx="42">
                  <c:v>0.13333333333333341</c:v>
                </c:pt>
                <c:pt idx="43">
                  <c:v>4.7333333333333458</c:v>
                </c:pt>
                <c:pt idx="44">
                  <c:v>1.0666666666666667</c:v>
                </c:pt>
                <c:pt idx="45">
                  <c:v>7.3333333333333428</c:v>
                </c:pt>
                <c:pt idx="46">
                  <c:v>3.3333333333333335</c:v>
                </c:pt>
                <c:pt idx="47">
                  <c:v>8.5333333333333332</c:v>
                </c:pt>
                <c:pt idx="48">
                  <c:v>1.4666666666666668</c:v>
                </c:pt>
                <c:pt idx="49">
                  <c:v>3.9666666666666668</c:v>
                </c:pt>
                <c:pt idx="50">
                  <c:v>7.8333333333333428</c:v>
                </c:pt>
                <c:pt idx="51">
                  <c:v>7.5</c:v>
                </c:pt>
                <c:pt idx="52">
                  <c:v>9.8333333333333357</c:v>
                </c:pt>
                <c:pt idx="53">
                  <c:v>12.833333333333334</c:v>
                </c:pt>
                <c:pt idx="54">
                  <c:v>4.5333333333333439</c:v>
                </c:pt>
                <c:pt idx="55">
                  <c:v>10.5</c:v>
                </c:pt>
                <c:pt idx="56">
                  <c:v>9.4666666666666881</c:v>
                </c:pt>
                <c:pt idx="57">
                  <c:v>6.1000000000000005</c:v>
                </c:pt>
                <c:pt idx="58">
                  <c:v>9.5333333333333332</c:v>
                </c:pt>
                <c:pt idx="59">
                  <c:v>12.033333333333333</c:v>
                </c:pt>
                <c:pt idx="60">
                  <c:v>8.7333333333333183</c:v>
                </c:pt>
                <c:pt idx="61">
                  <c:v>8.8666666666666885</c:v>
                </c:pt>
                <c:pt idx="62">
                  <c:v>7.6333333333333417</c:v>
                </c:pt>
                <c:pt idx="63">
                  <c:v>7.9333333333333496</c:v>
                </c:pt>
                <c:pt idx="64">
                  <c:v>6.9666666666666694</c:v>
                </c:pt>
                <c:pt idx="65">
                  <c:v>7.6333333333333417</c:v>
                </c:pt>
                <c:pt idx="66">
                  <c:v>5</c:v>
                </c:pt>
                <c:pt idx="67">
                  <c:v>8.8000000000000025</c:v>
                </c:pt>
                <c:pt idx="68">
                  <c:v>3.5</c:v>
                </c:pt>
                <c:pt idx="69">
                  <c:v>0.9</c:v>
                </c:pt>
                <c:pt idx="70">
                  <c:v>1.9000000000000001</c:v>
                </c:pt>
                <c:pt idx="71">
                  <c:v>2.5666666666666669</c:v>
                </c:pt>
                <c:pt idx="72">
                  <c:v>5.9333333333333496</c:v>
                </c:pt>
                <c:pt idx="73">
                  <c:v>4.5333333333333439</c:v>
                </c:pt>
                <c:pt idx="74">
                  <c:v>2.3333333333333335</c:v>
                </c:pt>
                <c:pt idx="75">
                  <c:v>8.7666666666666728</c:v>
                </c:pt>
                <c:pt idx="76">
                  <c:v>4.2</c:v>
                </c:pt>
                <c:pt idx="77">
                  <c:v>3.5666666666666664</c:v>
                </c:pt>
                <c:pt idx="78">
                  <c:v>2.4333333333333331</c:v>
                </c:pt>
                <c:pt idx="79">
                  <c:v>7.1000000000000005</c:v>
                </c:pt>
                <c:pt idx="80">
                  <c:v>5.0333333333333439</c:v>
                </c:pt>
                <c:pt idx="81">
                  <c:v>8.6333333333333329</c:v>
                </c:pt>
                <c:pt idx="82">
                  <c:v>6.5</c:v>
                </c:pt>
                <c:pt idx="83">
                  <c:v>5.8333333333333428</c:v>
                </c:pt>
                <c:pt idx="84">
                  <c:v>6.8666666666666671</c:v>
                </c:pt>
                <c:pt idx="85">
                  <c:v>10.4</c:v>
                </c:pt>
                <c:pt idx="86">
                  <c:v>7.4666666666666694</c:v>
                </c:pt>
                <c:pt idx="87">
                  <c:v>8.7333333333333183</c:v>
                </c:pt>
                <c:pt idx="88">
                  <c:v>6.3999999999999995</c:v>
                </c:pt>
                <c:pt idx="89">
                  <c:v>8.4333333333333336</c:v>
                </c:pt>
                <c:pt idx="90">
                  <c:v>9.2666666666666728</c:v>
                </c:pt>
                <c:pt idx="91">
                  <c:v>6.166666666666667</c:v>
                </c:pt>
                <c:pt idx="92">
                  <c:v>8.3666666666666885</c:v>
                </c:pt>
                <c:pt idx="93">
                  <c:v>12.133333333333333</c:v>
                </c:pt>
                <c:pt idx="94">
                  <c:v>8.4</c:v>
                </c:pt>
                <c:pt idx="95">
                  <c:v>10.4</c:v>
                </c:pt>
                <c:pt idx="96">
                  <c:v>10.9</c:v>
                </c:pt>
                <c:pt idx="97">
                  <c:v>3.6999999999999997</c:v>
                </c:pt>
                <c:pt idx="98">
                  <c:v>0.46666666666666717</c:v>
                </c:pt>
                <c:pt idx="99">
                  <c:v>0.23333333333333356</c:v>
                </c:pt>
                <c:pt idx="100">
                  <c:v>3.1333333333333342</c:v>
                </c:pt>
                <c:pt idx="101">
                  <c:v>2.8000000000000003</c:v>
                </c:pt>
                <c:pt idx="102">
                  <c:v>3.1</c:v>
                </c:pt>
                <c:pt idx="103">
                  <c:v>1.8</c:v>
                </c:pt>
                <c:pt idx="104">
                  <c:v>0.63333333333333364</c:v>
                </c:pt>
                <c:pt idx="105">
                  <c:v>2.8666666666666667</c:v>
                </c:pt>
                <c:pt idx="106">
                  <c:v>1.8666666666666665</c:v>
                </c:pt>
                <c:pt idx="107">
                  <c:v>-1.4</c:v>
                </c:pt>
                <c:pt idx="108">
                  <c:v>-0.23333333333333356</c:v>
                </c:pt>
                <c:pt idx="109">
                  <c:v>2.0333333333333332</c:v>
                </c:pt>
                <c:pt idx="110">
                  <c:v>8.7333333333333183</c:v>
                </c:pt>
                <c:pt idx="111">
                  <c:v>8.7333333333333183</c:v>
                </c:pt>
                <c:pt idx="112">
                  <c:v>1.3</c:v>
                </c:pt>
                <c:pt idx="113">
                  <c:v>2.3333333333333335</c:v>
                </c:pt>
                <c:pt idx="114">
                  <c:v>2.6</c:v>
                </c:pt>
                <c:pt idx="115">
                  <c:v>5.6000000000000005</c:v>
                </c:pt>
                <c:pt idx="116">
                  <c:v>5.9666666666666694</c:v>
                </c:pt>
                <c:pt idx="117">
                  <c:v>5.7</c:v>
                </c:pt>
                <c:pt idx="118">
                  <c:v>2.5333333333333332</c:v>
                </c:pt>
                <c:pt idx="119">
                  <c:v>0.10000000000000003</c:v>
                </c:pt>
                <c:pt idx="120">
                  <c:v>-7.5</c:v>
                </c:pt>
                <c:pt idx="121">
                  <c:v>1.3333333333333333</c:v>
                </c:pt>
                <c:pt idx="122">
                  <c:v>4.2</c:v>
                </c:pt>
                <c:pt idx="123">
                  <c:v>-0.56666666666666654</c:v>
                </c:pt>
                <c:pt idx="124">
                  <c:v>6.1000000000000005</c:v>
                </c:pt>
                <c:pt idx="125">
                  <c:v>-0.2</c:v>
                </c:pt>
                <c:pt idx="126">
                  <c:v>6.2333333333333458</c:v>
                </c:pt>
                <c:pt idx="127">
                  <c:v>6.3</c:v>
                </c:pt>
                <c:pt idx="128">
                  <c:v>8.9666666666666881</c:v>
                </c:pt>
                <c:pt idx="129">
                  <c:v>2.5666666666666669</c:v>
                </c:pt>
                <c:pt idx="130">
                  <c:v>4.9333333333333496</c:v>
                </c:pt>
                <c:pt idx="131">
                  <c:v>2.6666666666666665</c:v>
                </c:pt>
                <c:pt idx="132">
                  <c:v>4.8666666666666663</c:v>
                </c:pt>
                <c:pt idx="133">
                  <c:v>8.1</c:v>
                </c:pt>
                <c:pt idx="134">
                  <c:v>10.200000000000001</c:v>
                </c:pt>
                <c:pt idx="135">
                  <c:v>6.2333333333333458</c:v>
                </c:pt>
                <c:pt idx="136">
                  <c:v>6.0333333333333448</c:v>
                </c:pt>
                <c:pt idx="137">
                  <c:v>14.5</c:v>
                </c:pt>
                <c:pt idx="138">
                  <c:v>14.5</c:v>
                </c:pt>
                <c:pt idx="139">
                  <c:v>10.866666666666696</c:v>
                </c:pt>
                <c:pt idx="140">
                  <c:v>11.3</c:v>
                </c:pt>
                <c:pt idx="141">
                  <c:v>9.3333333333333357</c:v>
                </c:pt>
                <c:pt idx="142">
                  <c:v>11.700000000000001</c:v>
                </c:pt>
                <c:pt idx="143">
                  <c:v>9.3333333333333357</c:v>
                </c:pt>
                <c:pt idx="144">
                  <c:v>9.066666666666686</c:v>
                </c:pt>
                <c:pt idx="145">
                  <c:v>6.7</c:v>
                </c:pt>
                <c:pt idx="146">
                  <c:v>10.133333333333333</c:v>
                </c:pt>
                <c:pt idx="147">
                  <c:v>4.8</c:v>
                </c:pt>
                <c:pt idx="148">
                  <c:v>3.2333333333333352</c:v>
                </c:pt>
                <c:pt idx="149">
                  <c:v>10.6</c:v>
                </c:pt>
                <c:pt idx="150">
                  <c:v>16.599999999999987</c:v>
                </c:pt>
                <c:pt idx="151">
                  <c:v>13.700000000000001</c:v>
                </c:pt>
                <c:pt idx="152">
                  <c:v>12.666666666666684</c:v>
                </c:pt>
                <c:pt idx="153">
                  <c:v>9.9333333333333336</c:v>
                </c:pt>
                <c:pt idx="154">
                  <c:v>10.833333333333334</c:v>
                </c:pt>
                <c:pt idx="155">
                  <c:v>4.7333333333333458</c:v>
                </c:pt>
                <c:pt idx="156">
                  <c:v>4.5666666666666664</c:v>
                </c:pt>
                <c:pt idx="157">
                  <c:v>11.133333333333333</c:v>
                </c:pt>
                <c:pt idx="158">
                  <c:v>7.7666666666666684</c:v>
                </c:pt>
                <c:pt idx="159">
                  <c:v>9.8666666666666885</c:v>
                </c:pt>
                <c:pt idx="160">
                  <c:v>11.933333333333332</c:v>
                </c:pt>
                <c:pt idx="161">
                  <c:v>10.166666666666684</c:v>
                </c:pt>
                <c:pt idx="162">
                  <c:v>9.1666666666666767</c:v>
                </c:pt>
                <c:pt idx="163">
                  <c:v>9.1666666666666767</c:v>
                </c:pt>
                <c:pt idx="164">
                  <c:v>9</c:v>
                </c:pt>
                <c:pt idx="165">
                  <c:v>9.7333333333333183</c:v>
                </c:pt>
                <c:pt idx="166">
                  <c:v>12.033333333333333</c:v>
                </c:pt>
                <c:pt idx="167">
                  <c:v>12.566666666666688</c:v>
                </c:pt>
                <c:pt idx="168">
                  <c:v>12.733333333333333</c:v>
                </c:pt>
                <c:pt idx="169">
                  <c:v>8.2000000000000011</c:v>
                </c:pt>
                <c:pt idx="170">
                  <c:v>8.4666666666666881</c:v>
                </c:pt>
                <c:pt idx="171">
                  <c:v>11.233333333333333</c:v>
                </c:pt>
                <c:pt idx="172">
                  <c:v>12.066666666666688</c:v>
                </c:pt>
                <c:pt idx="173">
                  <c:v>8.4</c:v>
                </c:pt>
                <c:pt idx="174">
                  <c:v>7.3333333333333428</c:v>
                </c:pt>
                <c:pt idx="175">
                  <c:v>8</c:v>
                </c:pt>
                <c:pt idx="176">
                  <c:v>6.9666666666666694</c:v>
                </c:pt>
                <c:pt idx="177">
                  <c:v>3.7666666666666671</c:v>
                </c:pt>
                <c:pt idx="178">
                  <c:v>9.2000000000000011</c:v>
                </c:pt>
                <c:pt idx="179">
                  <c:v>10.266666666666676</c:v>
                </c:pt>
                <c:pt idx="180">
                  <c:v>11.866666666666696</c:v>
                </c:pt>
                <c:pt idx="181">
                  <c:v>7.7666666666666684</c:v>
                </c:pt>
                <c:pt idx="182">
                  <c:v>3.9666666666666668</c:v>
                </c:pt>
                <c:pt idx="183">
                  <c:v>3.6999999999999997</c:v>
                </c:pt>
                <c:pt idx="184">
                  <c:v>5.0333333333333439</c:v>
                </c:pt>
                <c:pt idx="185">
                  <c:v>0.5</c:v>
                </c:pt>
                <c:pt idx="186">
                  <c:v>0.53333333333333333</c:v>
                </c:pt>
                <c:pt idx="187">
                  <c:v>0.33333333333333331</c:v>
                </c:pt>
                <c:pt idx="188">
                  <c:v>-1.9333333333333333</c:v>
                </c:pt>
                <c:pt idx="189">
                  <c:v>-1.7333333333333334</c:v>
                </c:pt>
                <c:pt idx="190">
                  <c:v>-12.1</c:v>
                </c:pt>
                <c:pt idx="191">
                  <c:v>-11.9</c:v>
                </c:pt>
                <c:pt idx="192">
                  <c:v>#N/A</c:v>
                </c:pt>
              </c:numCache>
            </c:numRef>
          </c:val>
        </c:ser>
        <c:ser>
          <c:idx val="2"/>
          <c:order val="2"/>
          <c:tx>
            <c:strRef>
              <c:f>Data4!$S$8</c:f>
              <c:strCache>
                <c:ptCount val="1"/>
                <c:pt idx="0">
                  <c:v>Tilauskanta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ln w="38100">
              <a:solidFill>
                <a:srgbClr val="9BBB59">
                  <a:lumMod val="75000"/>
                </a:srgbClr>
              </a:solidFill>
            </a:ln>
          </c:spPr>
          <c:cat>
            <c:numRef>
              <c:f>Data4!$B$107:$B$299</c:f>
              <c:numCache>
                <c:formatCode>d/m/yyyy</c:formatCode>
                <c:ptCount val="193"/>
                <c:pt idx="0">
                  <c:v>33984</c:v>
                </c:pt>
                <c:pt idx="1">
                  <c:v>34015</c:v>
                </c:pt>
                <c:pt idx="2">
                  <c:v>34043</c:v>
                </c:pt>
                <c:pt idx="3">
                  <c:v>34074</c:v>
                </c:pt>
                <c:pt idx="4">
                  <c:v>34104</c:v>
                </c:pt>
                <c:pt idx="5">
                  <c:v>34135</c:v>
                </c:pt>
                <c:pt idx="6">
                  <c:v>34165</c:v>
                </c:pt>
                <c:pt idx="7">
                  <c:v>34196</c:v>
                </c:pt>
                <c:pt idx="8">
                  <c:v>34227</c:v>
                </c:pt>
                <c:pt idx="9">
                  <c:v>34257</c:v>
                </c:pt>
                <c:pt idx="10">
                  <c:v>34288</c:v>
                </c:pt>
                <c:pt idx="11">
                  <c:v>34318</c:v>
                </c:pt>
                <c:pt idx="12">
                  <c:v>34349</c:v>
                </c:pt>
                <c:pt idx="13">
                  <c:v>34380</c:v>
                </c:pt>
                <c:pt idx="14">
                  <c:v>34408</c:v>
                </c:pt>
                <c:pt idx="15">
                  <c:v>34439</c:v>
                </c:pt>
                <c:pt idx="16">
                  <c:v>34469</c:v>
                </c:pt>
                <c:pt idx="17">
                  <c:v>34500</c:v>
                </c:pt>
                <c:pt idx="18">
                  <c:v>34530</c:v>
                </c:pt>
                <c:pt idx="19">
                  <c:v>34561</c:v>
                </c:pt>
                <c:pt idx="20">
                  <c:v>34592</c:v>
                </c:pt>
                <c:pt idx="21">
                  <c:v>34622</c:v>
                </c:pt>
                <c:pt idx="22">
                  <c:v>34653</c:v>
                </c:pt>
                <c:pt idx="23">
                  <c:v>34683</c:v>
                </c:pt>
                <c:pt idx="24">
                  <c:v>34714</c:v>
                </c:pt>
                <c:pt idx="25">
                  <c:v>34745</c:v>
                </c:pt>
                <c:pt idx="26">
                  <c:v>34773</c:v>
                </c:pt>
                <c:pt idx="27">
                  <c:v>34804</c:v>
                </c:pt>
                <c:pt idx="28">
                  <c:v>34834</c:v>
                </c:pt>
                <c:pt idx="29">
                  <c:v>34865</c:v>
                </c:pt>
                <c:pt idx="30">
                  <c:v>34895</c:v>
                </c:pt>
                <c:pt idx="31">
                  <c:v>34926</c:v>
                </c:pt>
                <c:pt idx="32">
                  <c:v>34957</c:v>
                </c:pt>
                <c:pt idx="33">
                  <c:v>34987</c:v>
                </c:pt>
                <c:pt idx="34">
                  <c:v>35018</c:v>
                </c:pt>
                <c:pt idx="35">
                  <c:v>35048</c:v>
                </c:pt>
                <c:pt idx="36">
                  <c:v>35079</c:v>
                </c:pt>
                <c:pt idx="37">
                  <c:v>35110</c:v>
                </c:pt>
                <c:pt idx="38">
                  <c:v>35139</c:v>
                </c:pt>
                <c:pt idx="39">
                  <c:v>35170</c:v>
                </c:pt>
                <c:pt idx="40">
                  <c:v>35200</c:v>
                </c:pt>
                <c:pt idx="41">
                  <c:v>35231</c:v>
                </c:pt>
                <c:pt idx="42">
                  <c:v>35261</c:v>
                </c:pt>
                <c:pt idx="43">
                  <c:v>35292</c:v>
                </c:pt>
                <c:pt idx="44">
                  <c:v>35323</c:v>
                </c:pt>
                <c:pt idx="45">
                  <c:v>35353</c:v>
                </c:pt>
                <c:pt idx="46">
                  <c:v>35384</c:v>
                </c:pt>
                <c:pt idx="47">
                  <c:v>35414</c:v>
                </c:pt>
                <c:pt idx="48">
                  <c:v>35445</c:v>
                </c:pt>
                <c:pt idx="49">
                  <c:v>35476</c:v>
                </c:pt>
                <c:pt idx="50">
                  <c:v>35504</c:v>
                </c:pt>
                <c:pt idx="51">
                  <c:v>35535</c:v>
                </c:pt>
                <c:pt idx="52">
                  <c:v>35565</c:v>
                </c:pt>
                <c:pt idx="53">
                  <c:v>35596</c:v>
                </c:pt>
                <c:pt idx="54">
                  <c:v>35626</c:v>
                </c:pt>
                <c:pt idx="55">
                  <c:v>35657</c:v>
                </c:pt>
                <c:pt idx="56">
                  <c:v>35688</c:v>
                </c:pt>
                <c:pt idx="57">
                  <c:v>35718</c:v>
                </c:pt>
                <c:pt idx="58">
                  <c:v>35749</c:v>
                </c:pt>
                <c:pt idx="59">
                  <c:v>35779</c:v>
                </c:pt>
                <c:pt idx="60">
                  <c:v>35810</c:v>
                </c:pt>
                <c:pt idx="61">
                  <c:v>35841</c:v>
                </c:pt>
                <c:pt idx="62">
                  <c:v>35869</c:v>
                </c:pt>
                <c:pt idx="63">
                  <c:v>35900</c:v>
                </c:pt>
                <c:pt idx="64">
                  <c:v>35930</c:v>
                </c:pt>
                <c:pt idx="65">
                  <c:v>35961</c:v>
                </c:pt>
                <c:pt idx="66">
                  <c:v>35991</c:v>
                </c:pt>
                <c:pt idx="67">
                  <c:v>36022</c:v>
                </c:pt>
                <c:pt idx="68">
                  <c:v>36053</c:v>
                </c:pt>
                <c:pt idx="69">
                  <c:v>36083</c:v>
                </c:pt>
                <c:pt idx="70">
                  <c:v>36114</c:v>
                </c:pt>
                <c:pt idx="71">
                  <c:v>36144</c:v>
                </c:pt>
                <c:pt idx="72">
                  <c:v>36175</c:v>
                </c:pt>
                <c:pt idx="73">
                  <c:v>36206</c:v>
                </c:pt>
                <c:pt idx="74">
                  <c:v>36234</c:v>
                </c:pt>
                <c:pt idx="75">
                  <c:v>36265</c:v>
                </c:pt>
                <c:pt idx="76">
                  <c:v>36295</c:v>
                </c:pt>
                <c:pt idx="77">
                  <c:v>36326</c:v>
                </c:pt>
                <c:pt idx="78">
                  <c:v>36356</c:v>
                </c:pt>
                <c:pt idx="79">
                  <c:v>36387</c:v>
                </c:pt>
                <c:pt idx="80">
                  <c:v>36418</c:v>
                </c:pt>
                <c:pt idx="81">
                  <c:v>36448</c:v>
                </c:pt>
                <c:pt idx="82">
                  <c:v>36479</c:v>
                </c:pt>
                <c:pt idx="83">
                  <c:v>36509</c:v>
                </c:pt>
                <c:pt idx="84">
                  <c:v>36540</c:v>
                </c:pt>
                <c:pt idx="85">
                  <c:v>36571</c:v>
                </c:pt>
                <c:pt idx="86">
                  <c:v>36600</c:v>
                </c:pt>
                <c:pt idx="87">
                  <c:v>36631</c:v>
                </c:pt>
                <c:pt idx="88">
                  <c:v>36661</c:v>
                </c:pt>
                <c:pt idx="89">
                  <c:v>36692</c:v>
                </c:pt>
                <c:pt idx="90">
                  <c:v>36722</c:v>
                </c:pt>
                <c:pt idx="91">
                  <c:v>36753</c:v>
                </c:pt>
                <c:pt idx="92">
                  <c:v>36784</c:v>
                </c:pt>
                <c:pt idx="93">
                  <c:v>36814</c:v>
                </c:pt>
                <c:pt idx="94">
                  <c:v>36845</c:v>
                </c:pt>
                <c:pt idx="95">
                  <c:v>36875</c:v>
                </c:pt>
                <c:pt idx="96">
                  <c:v>36906</c:v>
                </c:pt>
                <c:pt idx="97">
                  <c:v>36937</c:v>
                </c:pt>
                <c:pt idx="98">
                  <c:v>36965</c:v>
                </c:pt>
                <c:pt idx="99">
                  <c:v>36996</c:v>
                </c:pt>
                <c:pt idx="100">
                  <c:v>37026</c:v>
                </c:pt>
                <c:pt idx="101">
                  <c:v>37057</c:v>
                </c:pt>
                <c:pt idx="102">
                  <c:v>37087</c:v>
                </c:pt>
                <c:pt idx="103">
                  <c:v>37118</c:v>
                </c:pt>
                <c:pt idx="104">
                  <c:v>37149</c:v>
                </c:pt>
                <c:pt idx="105">
                  <c:v>37179</c:v>
                </c:pt>
                <c:pt idx="106">
                  <c:v>37210</c:v>
                </c:pt>
                <c:pt idx="107">
                  <c:v>37240</c:v>
                </c:pt>
                <c:pt idx="108">
                  <c:v>37271</c:v>
                </c:pt>
                <c:pt idx="109">
                  <c:v>37302</c:v>
                </c:pt>
                <c:pt idx="110">
                  <c:v>37330</c:v>
                </c:pt>
                <c:pt idx="111">
                  <c:v>37361</c:v>
                </c:pt>
                <c:pt idx="112">
                  <c:v>37391</c:v>
                </c:pt>
                <c:pt idx="113">
                  <c:v>37422</c:v>
                </c:pt>
                <c:pt idx="114">
                  <c:v>37452</c:v>
                </c:pt>
                <c:pt idx="115">
                  <c:v>37483</c:v>
                </c:pt>
                <c:pt idx="116">
                  <c:v>37514</c:v>
                </c:pt>
                <c:pt idx="117">
                  <c:v>37544</c:v>
                </c:pt>
                <c:pt idx="118">
                  <c:v>37575</c:v>
                </c:pt>
                <c:pt idx="119">
                  <c:v>37605</c:v>
                </c:pt>
                <c:pt idx="120">
                  <c:v>37636</c:v>
                </c:pt>
                <c:pt idx="121">
                  <c:v>37667</c:v>
                </c:pt>
                <c:pt idx="122">
                  <c:v>37695</c:v>
                </c:pt>
                <c:pt idx="123">
                  <c:v>37726</c:v>
                </c:pt>
                <c:pt idx="124">
                  <c:v>37756</c:v>
                </c:pt>
                <c:pt idx="125">
                  <c:v>37787</c:v>
                </c:pt>
                <c:pt idx="126">
                  <c:v>37817</c:v>
                </c:pt>
                <c:pt idx="127">
                  <c:v>37848</c:v>
                </c:pt>
                <c:pt idx="128">
                  <c:v>37879</c:v>
                </c:pt>
                <c:pt idx="129">
                  <c:v>37909</c:v>
                </c:pt>
                <c:pt idx="130">
                  <c:v>37940</c:v>
                </c:pt>
                <c:pt idx="131">
                  <c:v>37970</c:v>
                </c:pt>
                <c:pt idx="132">
                  <c:v>38001</c:v>
                </c:pt>
                <c:pt idx="133">
                  <c:v>38032</c:v>
                </c:pt>
                <c:pt idx="134">
                  <c:v>38061</c:v>
                </c:pt>
                <c:pt idx="135">
                  <c:v>38092</c:v>
                </c:pt>
                <c:pt idx="136">
                  <c:v>38122</c:v>
                </c:pt>
                <c:pt idx="137">
                  <c:v>38153</c:v>
                </c:pt>
                <c:pt idx="138">
                  <c:v>38183</c:v>
                </c:pt>
                <c:pt idx="139">
                  <c:v>38214</c:v>
                </c:pt>
                <c:pt idx="140">
                  <c:v>38245</c:v>
                </c:pt>
                <c:pt idx="141">
                  <c:v>38275</c:v>
                </c:pt>
                <c:pt idx="142">
                  <c:v>38306</c:v>
                </c:pt>
                <c:pt idx="143">
                  <c:v>38336</c:v>
                </c:pt>
                <c:pt idx="144">
                  <c:v>38367</c:v>
                </c:pt>
                <c:pt idx="145">
                  <c:v>38398</c:v>
                </c:pt>
                <c:pt idx="146">
                  <c:v>38426</c:v>
                </c:pt>
                <c:pt idx="147">
                  <c:v>38457</c:v>
                </c:pt>
                <c:pt idx="148">
                  <c:v>38487</c:v>
                </c:pt>
                <c:pt idx="149">
                  <c:v>38518</c:v>
                </c:pt>
                <c:pt idx="150">
                  <c:v>38548</c:v>
                </c:pt>
                <c:pt idx="151">
                  <c:v>38579</c:v>
                </c:pt>
                <c:pt idx="152">
                  <c:v>38610</c:v>
                </c:pt>
                <c:pt idx="153">
                  <c:v>38640</c:v>
                </c:pt>
                <c:pt idx="154">
                  <c:v>38671</c:v>
                </c:pt>
                <c:pt idx="155">
                  <c:v>38701</c:v>
                </c:pt>
                <c:pt idx="156">
                  <c:v>38732</c:v>
                </c:pt>
                <c:pt idx="157">
                  <c:v>38763</c:v>
                </c:pt>
                <c:pt idx="158">
                  <c:v>38791</c:v>
                </c:pt>
                <c:pt idx="159">
                  <c:v>38822</c:v>
                </c:pt>
                <c:pt idx="160">
                  <c:v>38852</c:v>
                </c:pt>
                <c:pt idx="161">
                  <c:v>38883</c:v>
                </c:pt>
                <c:pt idx="162">
                  <c:v>38913</c:v>
                </c:pt>
                <c:pt idx="163">
                  <c:v>38944</c:v>
                </c:pt>
                <c:pt idx="164">
                  <c:v>38975</c:v>
                </c:pt>
                <c:pt idx="165">
                  <c:v>39005</c:v>
                </c:pt>
                <c:pt idx="166">
                  <c:v>39036</c:v>
                </c:pt>
                <c:pt idx="167">
                  <c:v>39066</c:v>
                </c:pt>
                <c:pt idx="168">
                  <c:v>39097</c:v>
                </c:pt>
                <c:pt idx="169">
                  <c:v>39128</c:v>
                </c:pt>
                <c:pt idx="170">
                  <c:v>39156</c:v>
                </c:pt>
                <c:pt idx="171">
                  <c:v>39187</c:v>
                </c:pt>
                <c:pt idx="172">
                  <c:v>39217</c:v>
                </c:pt>
                <c:pt idx="173">
                  <c:v>39248</c:v>
                </c:pt>
                <c:pt idx="174">
                  <c:v>39278</c:v>
                </c:pt>
                <c:pt idx="175">
                  <c:v>39309</c:v>
                </c:pt>
                <c:pt idx="176">
                  <c:v>39340</c:v>
                </c:pt>
                <c:pt idx="177">
                  <c:v>39370</c:v>
                </c:pt>
                <c:pt idx="178">
                  <c:v>39401</c:v>
                </c:pt>
                <c:pt idx="179">
                  <c:v>39431</c:v>
                </c:pt>
                <c:pt idx="180">
                  <c:v>39462</c:v>
                </c:pt>
                <c:pt idx="181">
                  <c:v>39493</c:v>
                </c:pt>
                <c:pt idx="182">
                  <c:v>39522</c:v>
                </c:pt>
                <c:pt idx="183">
                  <c:v>39553</c:v>
                </c:pt>
                <c:pt idx="184">
                  <c:v>39583</c:v>
                </c:pt>
                <c:pt idx="185">
                  <c:v>39614</c:v>
                </c:pt>
                <c:pt idx="186">
                  <c:v>39644</c:v>
                </c:pt>
                <c:pt idx="187">
                  <c:v>39675</c:v>
                </c:pt>
                <c:pt idx="188">
                  <c:v>39706</c:v>
                </c:pt>
                <c:pt idx="189">
                  <c:v>39736</c:v>
                </c:pt>
                <c:pt idx="190">
                  <c:v>39767</c:v>
                </c:pt>
                <c:pt idx="191">
                  <c:v>39797</c:v>
                </c:pt>
                <c:pt idx="192">
                  <c:v>39828</c:v>
                </c:pt>
              </c:numCache>
            </c:numRef>
          </c:cat>
          <c:val>
            <c:numRef>
              <c:f>Data4!$S$107:$S$299</c:f>
              <c:numCache>
                <c:formatCode>General</c:formatCode>
                <c:ptCount val="193"/>
                <c:pt idx="0">
                  <c:v>-16.2</c:v>
                </c:pt>
                <c:pt idx="1">
                  <c:v>-12.766666666666676</c:v>
                </c:pt>
                <c:pt idx="2">
                  <c:v>-11.733333333333333</c:v>
                </c:pt>
                <c:pt idx="3">
                  <c:v>-9.4666666666666881</c:v>
                </c:pt>
                <c:pt idx="4">
                  <c:v>-8.5333333333333332</c:v>
                </c:pt>
                <c:pt idx="5">
                  <c:v>-5.8999999999999995</c:v>
                </c:pt>
                <c:pt idx="6">
                  <c:v>-7.666666666666667</c:v>
                </c:pt>
                <c:pt idx="7">
                  <c:v>-5.7</c:v>
                </c:pt>
                <c:pt idx="8">
                  <c:v>-5.5666666666666664</c:v>
                </c:pt>
                <c:pt idx="9">
                  <c:v>-5.1000000000000005</c:v>
                </c:pt>
                <c:pt idx="10">
                  <c:v>-2.2666666666666666</c:v>
                </c:pt>
                <c:pt idx="11">
                  <c:v>-3.4666666666666668</c:v>
                </c:pt>
                <c:pt idx="12">
                  <c:v>-2.1</c:v>
                </c:pt>
                <c:pt idx="13">
                  <c:v>1.8333333333333333</c:v>
                </c:pt>
                <c:pt idx="14">
                  <c:v>0.60000000000000064</c:v>
                </c:pt>
                <c:pt idx="15">
                  <c:v>4.3999999999999995</c:v>
                </c:pt>
                <c:pt idx="16">
                  <c:v>3.4333333333333336</c:v>
                </c:pt>
                <c:pt idx="17">
                  <c:v>2.1999999999999997</c:v>
                </c:pt>
                <c:pt idx="18">
                  <c:v>10.566666666666686</c:v>
                </c:pt>
                <c:pt idx="19">
                  <c:v>9.4666666666666881</c:v>
                </c:pt>
                <c:pt idx="20">
                  <c:v>7.7333333333333458</c:v>
                </c:pt>
                <c:pt idx="21">
                  <c:v>12.833333333333334</c:v>
                </c:pt>
                <c:pt idx="22">
                  <c:v>13.166666666666684</c:v>
                </c:pt>
                <c:pt idx="23">
                  <c:v>10.766666666666676</c:v>
                </c:pt>
                <c:pt idx="24">
                  <c:v>9.8000000000000025</c:v>
                </c:pt>
                <c:pt idx="25">
                  <c:v>9.2333333333333183</c:v>
                </c:pt>
                <c:pt idx="26">
                  <c:v>10.166666666666684</c:v>
                </c:pt>
                <c:pt idx="27">
                  <c:v>9.3333333333333357</c:v>
                </c:pt>
                <c:pt idx="28">
                  <c:v>9.6</c:v>
                </c:pt>
                <c:pt idx="29">
                  <c:v>8.5333333333333332</c:v>
                </c:pt>
                <c:pt idx="30">
                  <c:v>4.6333333333333426</c:v>
                </c:pt>
                <c:pt idx="31">
                  <c:v>5.5333333333333448</c:v>
                </c:pt>
                <c:pt idx="32">
                  <c:v>0.8333333333333337</c:v>
                </c:pt>
                <c:pt idx="33">
                  <c:v>-1.7</c:v>
                </c:pt>
                <c:pt idx="34">
                  <c:v>-6.666666666666667</c:v>
                </c:pt>
                <c:pt idx="35">
                  <c:v>-6.6000000000000005</c:v>
                </c:pt>
                <c:pt idx="36">
                  <c:v>-8.0333333333333332</c:v>
                </c:pt>
                <c:pt idx="37">
                  <c:v>-11.333333333333334</c:v>
                </c:pt>
                <c:pt idx="38">
                  <c:v>-11.566666666666688</c:v>
                </c:pt>
                <c:pt idx="39">
                  <c:v>-15.066666666666688</c:v>
                </c:pt>
                <c:pt idx="40">
                  <c:v>-13.733333333333333</c:v>
                </c:pt>
                <c:pt idx="41">
                  <c:v>-15.3</c:v>
                </c:pt>
                <c:pt idx="42">
                  <c:v>-10.5</c:v>
                </c:pt>
                <c:pt idx="43">
                  <c:v>-9.1333333333333329</c:v>
                </c:pt>
                <c:pt idx="44">
                  <c:v>-7.3999999999999995</c:v>
                </c:pt>
                <c:pt idx="45">
                  <c:v>-6.3</c:v>
                </c:pt>
                <c:pt idx="46">
                  <c:v>-2.1</c:v>
                </c:pt>
                <c:pt idx="47">
                  <c:v>-2.9333333333333336</c:v>
                </c:pt>
                <c:pt idx="48">
                  <c:v>-2.9</c:v>
                </c:pt>
                <c:pt idx="49">
                  <c:v>-1.9000000000000001</c:v>
                </c:pt>
                <c:pt idx="50">
                  <c:v>0.70000000000000062</c:v>
                </c:pt>
                <c:pt idx="51">
                  <c:v>0.70000000000000062</c:v>
                </c:pt>
                <c:pt idx="52">
                  <c:v>2.4666666666666668</c:v>
                </c:pt>
                <c:pt idx="53">
                  <c:v>2.6666666666666665</c:v>
                </c:pt>
                <c:pt idx="54">
                  <c:v>3.1333333333333342</c:v>
                </c:pt>
                <c:pt idx="55">
                  <c:v>3.8666666666666667</c:v>
                </c:pt>
                <c:pt idx="56">
                  <c:v>5</c:v>
                </c:pt>
                <c:pt idx="57">
                  <c:v>6.5666666666666664</c:v>
                </c:pt>
                <c:pt idx="58">
                  <c:v>6.9666666666666694</c:v>
                </c:pt>
                <c:pt idx="59">
                  <c:v>8.6666666666666767</c:v>
                </c:pt>
                <c:pt idx="60">
                  <c:v>8.8333333333333357</c:v>
                </c:pt>
                <c:pt idx="61">
                  <c:v>6.5</c:v>
                </c:pt>
                <c:pt idx="62">
                  <c:v>4</c:v>
                </c:pt>
                <c:pt idx="63">
                  <c:v>2.7333333333333352</c:v>
                </c:pt>
                <c:pt idx="64">
                  <c:v>2.2666666666666666</c:v>
                </c:pt>
                <c:pt idx="65">
                  <c:v>1.5666666666666667</c:v>
                </c:pt>
                <c:pt idx="66">
                  <c:v>0.40000000000000008</c:v>
                </c:pt>
                <c:pt idx="67">
                  <c:v>-3.9</c:v>
                </c:pt>
                <c:pt idx="68">
                  <c:v>-3.4666666666666668</c:v>
                </c:pt>
                <c:pt idx="69">
                  <c:v>-5.9666666666666694</c:v>
                </c:pt>
                <c:pt idx="70">
                  <c:v>-10.933333333333332</c:v>
                </c:pt>
                <c:pt idx="71">
                  <c:v>-11.433333333333332</c:v>
                </c:pt>
                <c:pt idx="72">
                  <c:v>-11.933333333333332</c:v>
                </c:pt>
                <c:pt idx="73">
                  <c:v>-11.733333333333333</c:v>
                </c:pt>
                <c:pt idx="74">
                  <c:v>-11.933333333333332</c:v>
                </c:pt>
                <c:pt idx="75">
                  <c:v>-7.3999999999999995</c:v>
                </c:pt>
                <c:pt idx="76">
                  <c:v>-8.5333333333333332</c:v>
                </c:pt>
                <c:pt idx="77">
                  <c:v>-7.6000000000000005</c:v>
                </c:pt>
                <c:pt idx="78">
                  <c:v>-6.7666666666666684</c:v>
                </c:pt>
                <c:pt idx="79">
                  <c:v>-5.166666666666667</c:v>
                </c:pt>
                <c:pt idx="80">
                  <c:v>-3.6</c:v>
                </c:pt>
                <c:pt idx="81">
                  <c:v>-1.8666666666666665</c:v>
                </c:pt>
                <c:pt idx="82">
                  <c:v>0.76666666666666661</c:v>
                </c:pt>
                <c:pt idx="83">
                  <c:v>2.1666666666666665</c:v>
                </c:pt>
                <c:pt idx="84">
                  <c:v>2.9666666666666668</c:v>
                </c:pt>
                <c:pt idx="85">
                  <c:v>6.666666666666667</c:v>
                </c:pt>
                <c:pt idx="86">
                  <c:v>6.5333333333333448</c:v>
                </c:pt>
                <c:pt idx="87">
                  <c:v>5.9666666666666694</c:v>
                </c:pt>
                <c:pt idx="88">
                  <c:v>8.8333333333333357</c:v>
                </c:pt>
                <c:pt idx="89">
                  <c:v>9.9333333333333336</c:v>
                </c:pt>
                <c:pt idx="90">
                  <c:v>7.4333333333333496</c:v>
                </c:pt>
                <c:pt idx="91">
                  <c:v>10.4</c:v>
                </c:pt>
                <c:pt idx="92">
                  <c:v>9.4</c:v>
                </c:pt>
                <c:pt idx="93">
                  <c:v>7.3999999999999995</c:v>
                </c:pt>
                <c:pt idx="94">
                  <c:v>7.4333333333333496</c:v>
                </c:pt>
                <c:pt idx="95">
                  <c:v>3.6666666666666665</c:v>
                </c:pt>
                <c:pt idx="96">
                  <c:v>3.9333333333333336</c:v>
                </c:pt>
                <c:pt idx="97">
                  <c:v>-6.666666666666668E-2</c:v>
                </c:pt>
                <c:pt idx="98">
                  <c:v>-1.9333333333333333</c:v>
                </c:pt>
                <c:pt idx="99">
                  <c:v>-2.4666666666666668</c:v>
                </c:pt>
                <c:pt idx="100">
                  <c:v>-4.1000000000000005</c:v>
                </c:pt>
                <c:pt idx="101">
                  <c:v>-7.6333333333333417</c:v>
                </c:pt>
                <c:pt idx="102">
                  <c:v>-11.666666666666684</c:v>
                </c:pt>
                <c:pt idx="103">
                  <c:v>-10.4</c:v>
                </c:pt>
                <c:pt idx="104">
                  <c:v>-10.266666666666676</c:v>
                </c:pt>
                <c:pt idx="105">
                  <c:v>-10.666666666666684</c:v>
                </c:pt>
                <c:pt idx="106">
                  <c:v>-11.166666666666684</c:v>
                </c:pt>
                <c:pt idx="107">
                  <c:v>-10.466666666666688</c:v>
                </c:pt>
                <c:pt idx="108">
                  <c:v>-10.5</c:v>
                </c:pt>
                <c:pt idx="109">
                  <c:v>-11.8</c:v>
                </c:pt>
                <c:pt idx="110">
                  <c:v>-10.166666666666684</c:v>
                </c:pt>
                <c:pt idx="111">
                  <c:v>-9.6</c:v>
                </c:pt>
                <c:pt idx="112">
                  <c:v>-10</c:v>
                </c:pt>
                <c:pt idx="113">
                  <c:v>-9.6333333333333329</c:v>
                </c:pt>
                <c:pt idx="114">
                  <c:v>-7.4333333333333496</c:v>
                </c:pt>
                <c:pt idx="115">
                  <c:v>-9.4333333333333336</c:v>
                </c:pt>
                <c:pt idx="116">
                  <c:v>-5.2333333333333458</c:v>
                </c:pt>
                <c:pt idx="117">
                  <c:v>-9.6666666666666767</c:v>
                </c:pt>
                <c:pt idx="118">
                  <c:v>-4.5</c:v>
                </c:pt>
                <c:pt idx="119">
                  <c:v>-3.9</c:v>
                </c:pt>
                <c:pt idx="120">
                  <c:v>-6.9666666666666694</c:v>
                </c:pt>
                <c:pt idx="121">
                  <c:v>-7.9666666666666694</c:v>
                </c:pt>
                <c:pt idx="122">
                  <c:v>-7.3666666666666671</c:v>
                </c:pt>
                <c:pt idx="123">
                  <c:v>-7.3666666666666671</c:v>
                </c:pt>
                <c:pt idx="124">
                  <c:v>-9.9333333333333336</c:v>
                </c:pt>
                <c:pt idx="125">
                  <c:v>-10.4</c:v>
                </c:pt>
                <c:pt idx="126">
                  <c:v>-9.8000000000000025</c:v>
                </c:pt>
                <c:pt idx="127">
                  <c:v>-11.766666666666676</c:v>
                </c:pt>
                <c:pt idx="128">
                  <c:v>-10.166666666666684</c:v>
                </c:pt>
                <c:pt idx="129">
                  <c:v>-8.1333333333333329</c:v>
                </c:pt>
                <c:pt idx="130">
                  <c:v>-7.8999999999999995</c:v>
                </c:pt>
                <c:pt idx="131">
                  <c:v>-7.1333333333333417</c:v>
                </c:pt>
                <c:pt idx="132">
                  <c:v>-7.8999999999999995</c:v>
                </c:pt>
                <c:pt idx="133">
                  <c:v>-6.9333333333333496</c:v>
                </c:pt>
                <c:pt idx="134">
                  <c:v>-6.5</c:v>
                </c:pt>
                <c:pt idx="135">
                  <c:v>-3.3666666666666667</c:v>
                </c:pt>
                <c:pt idx="136">
                  <c:v>-6.6333333333333417</c:v>
                </c:pt>
                <c:pt idx="137">
                  <c:v>-0.43333333333333335</c:v>
                </c:pt>
                <c:pt idx="138">
                  <c:v>-3.333333333333334E-2</c:v>
                </c:pt>
                <c:pt idx="139">
                  <c:v>-0.36666666666666742</c:v>
                </c:pt>
                <c:pt idx="140">
                  <c:v>-0.79999999999999993</c:v>
                </c:pt>
                <c:pt idx="141">
                  <c:v>0.56666666666666654</c:v>
                </c:pt>
                <c:pt idx="142">
                  <c:v>-1.2</c:v>
                </c:pt>
                <c:pt idx="143">
                  <c:v>0.73333333333333361</c:v>
                </c:pt>
                <c:pt idx="144">
                  <c:v>0.26666666666666716</c:v>
                </c:pt>
                <c:pt idx="145">
                  <c:v>2.0333333333333332</c:v>
                </c:pt>
                <c:pt idx="146">
                  <c:v>0.60000000000000064</c:v>
                </c:pt>
                <c:pt idx="147">
                  <c:v>-0.13333333333333341</c:v>
                </c:pt>
                <c:pt idx="148">
                  <c:v>-1.4</c:v>
                </c:pt>
                <c:pt idx="149">
                  <c:v>-0.60000000000000064</c:v>
                </c:pt>
                <c:pt idx="150">
                  <c:v>0.16666666666666666</c:v>
                </c:pt>
                <c:pt idx="151">
                  <c:v>-0.40000000000000008</c:v>
                </c:pt>
                <c:pt idx="152">
                  <c:v>-0.76666666666666661</c:v>
                </c:pt>
                <c:pt idx="153">
                  <c:v>3.1333333333333342</c:v>
                </c:pt>
                <c:pt idx="154">
                  <c:v>1.2333333333333334</c:v>
                </c:pt>
                <c:pt idx="155">
                  <c:v>0.60000000000000064</c:v>
                </c:pt>
                <c:pt idx="156">
                  <c:v>2.7333333333333352</c:v>
                </c:pt>
                <c:pt idx="157">
                  <c:v>2.5666666666666669</c:v>
                </c:pt>
                <c:pt idx="158">
                  <c:v>2.6333333333333342</c:v>
                </c:pt>
                <c:pt idx="159">
                  <c:v>5</c:v>
                </c:pt>
                <c:pt idx="160">
                  <c:v>5.1000000000000005</c:v>
                </c:pt>
                <c:pt idx="161">
                  <c:v>8.6666666666666767</c:v>
                </c:pt>
                <c:pt idx="162">
                  <c:v>9.8333333333333357</c:v>
                </c:pt>
                <c:pt idx="163">
                  <c:v>6.6333333333333417</c:v>
                </c:pt>
                <c:pt idx="164">
                  <c:v>7.3999999999999995</c:v>
                </c:pt>
                <c:pt idx="165">
                  <c:v>7.5333333333333448</c:v>
                </c:pt>
                <c:pt idx="166">
                  <c:v>4.1000000000000005</c:v>
                </c:pt>
                <c:pt idx="167">
                  <c:v>6.5</c:v>
                </c:pt>
                <c:pt idx="168">
                  <c:v>8.9333333333333336</c:v>
                </c:pt>
                <c:pt idx="169">
                  <c:v>9.0333333333333332</c:v>
                </c:pt>
                <c:pt idx="170">
                  <c:v>13.033333333333333</c:v>
                </c:pt>
                <c:pt idx="171">
                  <c:v>9.2000000000000011</c:v>
                </c:pt>
                <c:pt idx="172">
                  <c:v>11.066666666666688</c:v>
                </c:pt>
                <c:pt idx="173">
                  <c:v>9.0333333333333332</c:v>
                </c:pt>
                <c:pt idx="174">
                  <c:v>9.1666666666666767</c:v>
                </c:pt>
                <c:pt idx="175">
                  <c:v>7.8333333333333428</c:v>
                </c:pt>
                <c:pt idx="176">
                  <c:v>6.8</c:v>
                </c:pt>
                <c:pt idx="177">
                  <c:v>7.2</c:v>
                </c:pt>
                <c:pt idx="178">
                  <c:v>8.1</c:v>
                </c:pt>
                <c:pt idx="179">
                  <c:v>7.3666666666666671</c:v>
                </c:pt>
                <c:pt idx="180">
                  <c:v>7.9333333333333496</c:v>
                </c:pt>
                <c:pt idx="181">
                  <c:v>5.3333333333333428</c:v>
                </c:pt>
                <c:pt idx="182">
                  <c:v>4.1000000000000005</c:v>
                </c:pt>
                <c:pt idx="183">
                  <c:v>0.79999999999999993</c:v>
                </c:pt>
                <c:pt idx="184">
                  <c:v>2.5</c:v>
                </c:pt>
                <c:pt idx="185">
                  <c:v>-1.3666666666666665</c:v>
                </c:pt>
                <c:pt idx="186">
                  <c:v>-2.1333333333333342</c:v>
                </c:pt>
                <c:pt idx="187">
                  <c:v>-3.6999999999999997</c:v>
                </c:pt>
                <c:pt idx="188">
                  <c:v>-5.2333333333333458</c:v>
                </c:pt>
                <c:pt idx="189">
                  <c:v>-9.5</c:v>
                </c:pt>
                <c:pt idx="190">
                  <c:v>-11.566666666666688</c:v>
                </c:pt>
                <c:pt idx="191">
                  <c:v>-15.833333333333334</c:v>
                </c:pt>
                <c:pt idx="192">
                  <c:v>#N/A</c:v>
                </c:pt>
              </c:numCache>
            </c:numRef>
          </c:val>
        </c:ser>
        <c:ser>
          <c:idx val="3"/>
          <c:order val="3"/>
          <c:tx>
            <c:strRef>
              <c:f>Data4!$T$8</c:f>
              <c:strCache>
                <c:ptCount val="1"/>
                <c:pt idx="0">
                  <c:v>Valmistevarastot</c:v>
                </c:pt>
              </c:strCache>
            </c:strRef>
          </c:tx>
          <c:spPr>
            <a:solidFill>
              <a:srgbClr val="FF0000"/>
            </a:solidFill>
            <a:ln w="38100">
              <a:solidFill>
                <a:srgbClr val="FF0000"/>
              </a:solidFill>
            </a:ln>
          </c:spPr>
          <c:cat>
            <c:numRef>
              <c:f>Data4!$B$107:$B$299</c:f>
              <c:numCache>
                <c:formatCode>d/m/yyyy</c:formatCode>
                <c:ptCount val="193"/>
                <c:pt idx="0">
                  <c:v>33984</c:v>
                </c:pt>
                <c:pt idx="1">
                  <c:v>34015</c:v>
                </c:pt>
                <c:pt idx="2">
                  <c:v>34043</c:v>
                </c:pt>
                <c:pt idx="3">
                  <c:v>34074</c:v>
                </c:pt>
                <c:pt idx="4">
                  <c:v>34104</c:v>
                </c:pt>
                <c:pt idx="5">
                  <c:v>34135</c:v>
                </c:pt>
                <c:pt idx="6">
                  <c:v>34165</c:v>
                </c:pt>
                <c:pt idx="7">
                  <c:v>34196</c:v>
                </c:pt>
                <c:pt idx="8">
                  <c:v>34227</c:v>
                </c:pt>
                <c:pt idx="9">
                  <c:v>34257</c:v>
                </c:pt>
                <c:pt idx="10">
                  <c:v>34288</c:v>
                </c:pt>
                <c:pt idx="11">
                  <c:v>34318</c:v>
                </c:pt>
                <c:pt idx="12">
                  <c:v>34349</c:v>
                </c:pt>
                <c:pt idx="13">
                  <c:v>34380</c:v>
                </c:pt>
                <c:pt idx="14">
                  <c:v>34408</c:v>
                </c:pt>
                <c:pt idx="15">
                  <c:v>34439</c:v>
                </c:pt>
                <c:pt idx="16">
                  <c:v>34469</c:v>
                </c:pt>
                <c:pt idx="17">
                  <c:v>34500</c:v>
                </c:pt>
                <c:pt idx="18">
                  <c:v>34530</c:v>
                </c:pt>
                <c:pt idx="19">
                  <c:v>34561</c:v>
                </c:pt>
                <c:pt idx="20">
                  <c:v>34592</c:v>
                </c:pt>
                <c:pt idx="21">
                  <c:v>34622</c:v>
                </c:pt>
                <c:pt idx="22">
                  <c:v>34653</c:v>
                </c:pt>
                <c:pt idx="23">
                  <c:v>34683</c:v>
                </c:pt>
                <c:pt idx="24">
                  <c:v>34714</c:v>
                </c:pt>
                <c:pt idx="25">
                  <c:v>34745</c:v>
                </c:pt>
                <c:pt idx="26">
                  <c:v>34773</c:v>
                </c:pt>
                <c:pt idx="27">
                  <c:v>34804</c:v>
                </c:pt>
                <c:pt idx="28">
                  <c:v>34834</c:v>
                </c:pt>
                <c:pt idx="29">
                  <c:v>34865</c:v>
                </c:pt>
                <c:pt idx="30">
                  <c:v>34895</c:v>
                </c:pt>
                <c:pt idx="31">
                  <c:v>34926</c:v>
                </c:pt>
                <c:pt idx="32">
                  <c:v>34957</c:v>
                </c:pt>
                <c:pt idx="33">
                  <c:v>34987</c:v>
                </c:pt>
                <c:pt idx="34">
                  <c:v>35018</c:v>
                </c:pt>
                <c:pt idx="35">
                  <c:v>35048</c:v>
                </c:pt>
                <c:pt idx="36">
                  <c:v>35079</c:v>
                </c:pt>
                <c:pt idx="37">
                  <c:v>35110</c:v>
                </c:pt>
                <c:pt idx="38">
                  <c:v>35139</c:v>
                </c:pt>
                <c:pt idx="39">
                  <c:v>35170</c:v>
                </c:pt>
                <c:pt idx="40">
                  <c:v>35200</c:v>
                </c:pt>
                <c:pt idx="41">
                  <c:v>35231</c:v>
                </c:pt>
                <c:pt idx="42">
                  <c:v>35261</c:v>
                </c:pt>
                <c:pt idx="43">
                  <c:v>35292</c:v>
                </c:pt>
                <c:pt idx="44">
                  <c:v>35323</c:v>
                </c:pt>
                <c:pt idx="45">
                  <c:v>35353</c:v>
                </c:pt>
                <c:pt idx="46">
                  <c:v>35384</c:v>
                </c:pt>
                <c:pt idx="47">
                  <c:v>35414</c:v>
                </c:pt>
                <c:pt idx="48">
                  <c:v>35445</c:v>
                </c:pt>
                <c:pt idx="49">
                  <c:v>35476</c:v>
                </c:pt>
                <c:pt idx="50">
                  <c:v>35504</c:v>
                </c:pt>
                <c:pt idx="51">
                  <c:v>35535</c:v>
                </c:pt>
                <c:pt idx="52">
                  <c:v>35565</c:v>
                </c:pt>
                <c:pt idx="53">
                  <c:v>35596</c:v>
                </c:pt>
                <c:pt idx="54">
                  <c:v>35626</c:v>
                </c:pt>
                <c:pt idx="55">
                  <c:v>35657</c:v>
                </c:pt>
                <c:pt idx="56">
                  <c:v>35688</c:v>
                </c:pt>
                <c:pt idx="57">
                  <c:v>35718</c:v>
                </c:pt>
                <c:pt idx="58">
                  <c:v>35749</c:v>
                </c:pt>
                <c:pt idx="59">
                  <c:v>35779</c:v>
                </c:pt>
                <c:pt idx="60">
                  <c:v>35810</c:v>
                </c:pt>
                <c:pt idx="61">
                  <c:v>35841</c:v>
                </c:pt>
                <c:pt idx="62">
                  <c:v>35869</c:v>
                </c:pt>
                <c:pt idx="63">
                  <c:v>35900</c:v>
                </c:pt>
                <c:pt idx="64">
                  <c:v>35930</c:v>
                </c:pt>
                <c:pt idx="65">
                  <c:v>35961</c:v>
                </c:pt>
                <c:pt idx="66">
                  <c:v>35991</c:v>
                </c:pt>
                <c:pt idx="67">
                  <c:v>36022</c:v>
                </c:pt>
                <c:pt idx="68">
                  <c:v>36053</c:v>
                </c:pt>
                <c:pt idx="69">
                  <c:v>36083</c:v>
                </c:pt>
                <c:pt idx="70">
                  <c:v>36114</c:v>
                </c:pt>
                <c:pt idx="71">
                  <c:v>36144</c:v>
                </c:pt>
                <c:pt idx="72">
                  <c:v>36175</c:v>
                </c:pt>
                <c:pt idx="73">
                  <c:v>36206</c:v>
                </c:pt>
                <c:pt idx="74">
                  <c:v>36234</c:v>
                </c:pt>
                <c:pt idx="75">
                  <c:v>36265</c:v>
                </c:pt>
                <c:pt idx="76">
                  <c:v>36295</c:v>
                </c:pt>
                <c:pt idx="77">
                  <c:v>36326</c:v>
                </c:pt>
                <c:pt idx="78">
                  <c:v>36356</c:v>
                </c:pt>
                <c:pt idx="79">
                  <c:v>36387</c:v>
                </c:pt>
                <c:pt idx="80">
                  <c:v>36418</c:v>
                </c:pt>
                <c:pt idx="81">
                  <c:v>36448</c:v>
                </c:pt>
                <c:pt idx="82">
                  <c:v>36479</c:v>
                </c:pt>
                <c:pt idx="83">
                  <c:v>36509</c:v>
                </c:pt>
                <c:pt idx="84">
                  <c:v>36540</c:v>
                </c:pt>
                <c:pt idx="85">
                  <c:v>36571</c:v>
                </c:pt>
                <c:pt idx="86">
                  <c:v>36600</c:v>
                </c:pt>
                <c:pt idx="87">
                  <c:v>36631</c:v>
                </c:pt>
                <c:pt idx="88">
                  <c:v>36661</c:v>
                </c:pt>
                <c:pt idx="89">
                  <c:v>36692</c:v>
                </c:pt>
                <c:pt idx="90">
                  <c:v>36722</c:v>
                </c:pt>
                <c:pt idx="91">
                  <c:v>36753</c:v>
                </c:pt>
                <c:pt idx="92">
                  <c:v>36784</c:v>
                </c:pt>
                <c:pt idx="93">
                  <c:v>36814</c:v>
                </c:pt>
                <c:pt idx="94">
                  <c:v>36845</c:v>
                </c:pt>
                <c:pt idx="95">
                  <c:v>36875</c:v>
                </c:pt>
                <c:pt idx="96">
                  <c:v>36906</c:v>
                </c:pt>
                <c:pt idx="97">
                  <c:v>36937</c:v>
                </c:pt>
                <c:pt idx="98">
                  <c:v>36965</c:v>
                </c:pt>
                <c:pt idx="99">
                  <c:v>36996</c:v>
                </c:pt>
                <c:pt idx="100">
                  <c:v>37026</c:v>
                </c:pt>
                <c:pt idx="101">
                  <c:v>37057</c:v>
                </c:pt>
                <c:pt idx="102">
                  <c:v>37087</c:v>
                </c:pt>
                <c:pt idx="103">
                  <c:v>37118</c:v>
                </c:pt>
                <c:pt idx="104">
                  <c:v>37149</c:v>
                </c:pt>
                <c:pt idx="105">
                  <c:v>37179</c:v>
                </c:pt>
                <c:pt idx="106">
                  <c:v>37210</c:v>
                </c:pt>
                <c:pt idx="107">
                  <c:v>37240</c:v>
                </c:pt>
                <c:pt idx="108">
                  <c:v>37271</c:v>
                </c:pt>
                <c:pt idx="109">
                  <c:v>37302</c:v>
                </c:pt>
                <c:pt idx="110">
                  <c:v>37330</c:v>
                </c:pt>
                <c:pt idx="111">
                  <c:v>37361</c:v>
                </c:pt>
                <c:pt idx="112">
                  <c:v>37391</c:v>
                </c:pt>
                <c:pt idx="113">
                  <c:v>37422</c:v>
                </c:pt>
                <c:pt idx="114">
                  <c:v>37452</c:v>
                </c:pt>
                <c:pt idx="115">
                  <c:v>37483</c:v>
                </c:pt>
                <c:pt idx="116">
                  <c:v>37514</c:v>
                </c:pt>
                <c:pt idx="117">
                  <c:v>37544</c:v>
                </c:pt>
                <c:pt idx="118">
                  <c:v>37575</c:v>
                </c:pt>
                <c:pt idx="119">
                  <c:v>37605</c:v>
                </c:pt>
                <c:pt idx="120">
                  <c:v>37636</c:v>
                </c:pt>
                <c:pt idx="121">
                  <c:v>37667</c:v>
                </c:pt>
                <c:pt idx="122">
                  <c:v>37695</c:v>
                </c:pt>
                <c:pt idx="123">
                  <c:v>37726</c:v>
                </c:pt>
                <c:pt idx="124">
                  <c:v>37756</c:v>
                </c:pt>
                <c:pt idx="125">
                  <c:v>37787</c:v>
                </c:pt>
                <c:pt idx="126">
                  <c:v>37817</c:v>
                </c:pt>
                <c:pt idx="127">
                  <c:v>37848</c:v>
                </c:pt>
                <c:pt idx="128">
                  <c:v>37879</c:v>
                </c:pt>
                <c:pt idx="129">
                  <c:v>37909</c:v>
                </c:pt>
                <c:pt idx="130">
                  <c:v>37940</c:v>
                </c:pt>
                <c:pt idx="131">
                  <c:v>37970</c:v>
                </c:pt>
                <c:pt idx="132">
                  <c:v>38001</c:v>
                </c:pt>
                <c:pt idx="133">
                  <c:v>38032</c:v>
                </c:pt>
                <c:pt idx="134">
                  <c:v>38061</c:v>
                </c:pt>
                <c:pt idx="135">
                  <c:v>38092</c:v>
                </c:pt>
                <c:pt idx="136">
                  <c:v>38122</c:v>
                </c:pt>
                <c:pt idx="137">
                  <c:v>38153</c:v>
                </c:pt>
                <c:pt idx="138">
                  <c:v>38183</c:v>
                </c:pt>
                <c:pt idx="139">
                  <c:v>38214</c:v>
                </c:pt>
                <c:pt idx="140">
                  <c:v>38245</c:v>
                </c:pt>
                <c:pt idx="141">
                  <c:v>38275</c:v>
                </c:pt>
                <c:pt idx="142">
                  <c:v>38306</c:v>
                </c:pt>
                <c:pt idx="143">
                  <c:v>38336</c:v>
                </c:pt>
                <c:pt idx="144">
                  <c:v>38367</c:v>
                </c:pt>
                <c:pt idx="145">
                  <c:v>38398</c:v>
                </c:pt>
                <c:pt idx="146">
                  <c:v>38426</c:v>
                </c:pt>
                <c:pt idx="147">
                  <c:v>38457</c:v>
                </c:pt>
                <c:pt idx="148">
                  <c:v>38487</c:v>
                </c:pt>
                <c:pt idx="149">
                  <c:v>38518</c:v>
                </c:pt>
                <c:pt idx="150">
                  <c:v>38548</c:v>
                </c:pt>
                <c:pt idx="151">
                  <c:v>38579</c:v>
                </c:pt>
                <c:pt idx="152">
                  <c:v>38610</c:v>
                </c:pt>
                <c:pt idx="153">
                  <c:v>38640</c:v>
                </c:pt>
                <c:pt idx="154">
                  <c:v>38671</c:v>
                </c:pt>
                <c:pt idx="155">
                  <c:v>38701</c:v>
                </c:pt>
                <c:pt idx="156">
                  <c:v>38732</c:v>
                </c:pt>
                <c:pt idx="157">
                  <c:v>38763</c:v>
                </c:pt>
                <c:pt idx="158">
                  <c:v>38791</c:v>
                </c:pt>
                <c:pt idx="159">
                  <c:v>38822</c:v>
                </c:pt>
                <c:pt idx="160">
                  <c:v>38852</c:v>
                </c:pt>
                <c:pt idx="161">
                  <c:v>38883</c:v>
                </c:pt>
                <c:pt idx="162">
                  <c:v>38913</c:v>
                </c:pt>
                <c:pt idx="163">
                  <c:v>38944</c:v>
                </c:pt>
                <c:pt idx="164">
                  <c:v>38975</c:v>
                </c:pt>
                <c:pt idx="165">
                  <c:v>39005</c:v>
                </c:pt>
                <c:pt idx="166">
                  <c:v>39036</c:v>
                </c:pt>
                <c:pt idx="167">
                  <c:v>39066</c:v>
                </c:pt>
                <c:pt idx="168">
                  <c:v>39097</c:v>
                </c:pt>
                <c:pt idx="169">
                  <c:v>39128</c:v>
                </c:pt>
                <c:pt idx="170">
                  <c:v>39156</c:v>
                </c:pt>
                <c:pt idx="171">
                  <c:v>39187</c:v>
                </c:pt>
                <c:pt idx="172">
                  <c:v>39217</c:v>
                </c:pt>
                <c:pt idx="173">
                  <c:v>39248</c:v>
                </c:pt>
                <c:pt idx="174">
                  <c:v>39278</c:v>
                </c:pt>
                <c:pt idx="175">
                  <c:v>39309</c:v>
                </c:pt>
                <c:pt idx="176">
                  <c:v>39340</c:v>
                </c:pt>
                <c:pt idx="177">
                  <c:v>39370</c:v>
                </c:pt>
                <c:pt idx="178">
                  <c:v>39401</c:v>
                </c:pt>
                <c:pt idx="179">
                  <c:v>39431</c:v>
                </c:pt>
                <c:pt idx="180">
                  <c:v>39462</c:v>
                </c:pt>
                <c:pt idx="181">
                  <c:v>39493</c:v>
                </c:pt>
                <c:pt idx="182">
                  <c:v>39522</c:v>
                </c:pt>
                <c:pt idx="183">
                  <c:v>39553</c:v>
                </c:pt>
                <c:pt idx="184">
                  <c:v>39583</c:v>
                </c:pt>
                <c:pt idx="185">
                  <c:v>39614</c:v>
                </c:pt>
                <c:pt idx="186">
                  <c:v>39644</c:v>
                </c:pt>
                <c:pt idx="187">
                  <c:v>39675</c:v>
                </c:pt>
                <c:pt idx="188">
                  <c:v>39706</c:v>
                </c:pt>
                <c:pt idx="189">
                  <c:v>39736</c:v>
                </c:pt>
                <c:pt idx="190">
                  <c:v>39767</c:v>
                </c:pt>
                <c:pt idx="191">
                  <c:v>39797</c:v>
                </c:pt>
                <c:pt idx="192">
                  <c:v>39828</c:v>
                </c:pt>
              </c:numCache>
            </c:numRef>
          </c:cat>
          <c:val>
            <c:numRef>
              <c:f>Data4!$T$107:$T$299</c:f>
              <c:numCache>
                <c:formatCode>General</c:formatCode>
                <c:ptCount val="193"/>
                <c:pt idx="0">
                  <c:v>-4.9333333333333496</c:v>
                </c:pt>
                <c:pt idx="1">
                  <c:v>-4.2666666666666684</c:v>
                </c:pt>
                <c:pt idx="2">
                  <c:v>-3.9</c:v>
                </c:pt>
                <c:pt idx="3">
                  <c:v>-5.9333333333333496</c:v>
                </c:pt>
                <c:pt idx="4">
                  <c:v>-1.8666666666666665</c:v>
                </c:pt>
                <c:pt idx="5">
                  <c:v>0.2</c:v>
                </c:pt>
                <c:pt idx="6">
                  <c:v>0.30000000000000032</c:v>
                </c:pt>
                <c:pt idx="7">
                  <c:v>-2.0333333333333332</c:v>
                </c:pt>
                <c:pt idx="8">
                  <c:v>0.60000000000000064</c:v>
                </c:pt>
                <c:pt idx="9">
                  <c:v>2.1</c:v>
                </c:pt>
                <c:pt idx="10">
                  <c:v>3.0666666666666664</c:v>
                </c:pt>
                <c:pt idx="11">
                  <c:v>3.3333333333333335</c:v>
                </c:pt>
                <c:pt idx="12">
                  <c:v>3.8333333333333335</c:v>
                </c:pt>
                <c:pt idx="13">
                  <c:v>3.7333333333333352</c:v>
                </c:pt>
                <c:pt idx="14">
                  <c:v>5.7666666666666684</c:v>
                </c:pt>
                <c:pt idx="15">
                  <c:v>3.0666666666666664</c:v>
                </c:pt>
                <c:pt idx="16">
                  <c:v>2.5</c:v>
                </c:pt>
                <c:pt idx="17">
                  <c:v>4.2333333333333458</c:v>
                </c:pt>
                <c:pt idx="18">
                  <c:v>2.9666666666666668</c:v>
                </c:pt>
                <c:pt idx="19">
                  <c:v>5.9333333333333496</c:v>
                </c:pt>
                <c:pt idx="20">
                  <c:v>5.5</c:v>
                </c:pt>
                <c:pt idx="21">
                  <c:v>3.7666666666666671</c:v>
                </c:pt>
                <c:pt idx="22">
                  <c:v>4.0666666666666664</c:v>
                </c:pt>
                <c:pt idx="23">
                  <c:v>3.6333333333333342</c:v>
                </c:pt>
                <c:pt idx="24">
                  <c:v>6.2</c:v>
                </c:pt>
                <c:pt idx="25">
                  <c:v>2.4</c:v>
                </c:pt>
                <c:pt idx="26">
                  <c:v>0.76666666666666661</c:v>
                </c:pt>
                <c:pt idx="27">
                  <c:v>6.7333333333333458</c:v>
                </c:pt>
                <c:pt idx="28">
                  <c:v>2.8000000000000003</c:v>
                </c:pt>
                <c:pt idx="29">
                  <c:v>-1.4666666666666668</c:v>
                </c:pt>
                <c:pt idx="30">
                  <c:v>0.93333333333333324</c:v>
                </c:pt>
                <c:pt idx="31">
                  <c:v>-2.6666666666666665</c:v>
                </c:pt>
                <c:pt idx="32">
                  <c:v>-6.0333333333333448</c:v>
                </c:pt>
                <c:pt idx="33">
                  <c:v>-5.2333333333333458</c:v>
                </c:pt>
                <c:pt idx="34">
                  <c:v>-7.6000000000000005</c:v>
                </c:pt>
                <c:pt idx="35">
                  <c:v>-9.6666666666666767</c:v>
                </c:pt>
                <c:pt idx="36">
                  <c:v>-10.200000000000001</c:v>
                </c:pt>
                <c:pt idx="37">
                  <c:v>-7.7333333333333458</c:v>
                </c:pt>
                <c:pt idx="38">
                  <c:v>-7.5333333333333448</c:v>
                </c:pt>
                <c:pt idx="39">
                  <c:v>-8.7333333333333183</c:v>
                </c:pt>
                <c:pt idx="40">
                  <c:v>-7.666666666666667</c:v>
                </c:pt>
                <c:pt idx="41">
                  <c:v>-6.3333333333333428</c:v>
                </c:pt>
                <c:pt idx="42">
                  <c:v>-7.6000000000000005</c:v>
                </c:pt>
                <c:pt idx="43">
                  <c:v>-3.3333333333333335</c:v>
                </c:pt>
                <c:pt idx="44">
                  <c:v>-0.30000000000000032</c:v>
                </c:pt>
                <c:pt idx="45">
                  <c:v>-0.40000000000000008</c:v>
                </c:pt>
                <c:pt idx="46">
                  <c:v>0.40000000000000008</c:v>
                </c:pt>
                <c:pt idx="47">
                  <c:v>3.6666666666666665</c:v>
                </c:pt>
                <c:pt idx="48">
                  <c:v>-1.9666666666666681</c:v>
                </c:pt>
                <c:pt idx="49">
                  <c:v>-1.5999999999999974</c:v>
                </c:pt>
                <c:pt idx="50">
                  <c:v>-1.6666666666666667</c:v>
                </c:pt>
                <c:pt idx="51">
                  <c:v>-1.2333333333333334</c:v>
                </c:pt>
                <c:pt idx="52">
                  <c:v>0.8666666666666667</c:v>
                </c:pt>
                <c:pt idx="53">
                  <c:v>1.6333333333333335</c:v>
                </c:pt>
                <c:pt idx="54">
                  <c:v>1.1333333333333333</c:v>
                </c:pt>
                <c:pt idx="55">
                  <c:v>3.1</c:v>
                </c:pt>
                <c:pt idx="56">
                  <c:v>0.9</c:v>
                </c:pt>
                <c:pt idx="57">
                  <c:v>-0.43333333333333335</c:v>
                </c:pt>
                <c:pt idx="58">
                  <c:v>1.5999999999999974</c:v>
                </c:pt>
                <c:pt idx="59">
                  <c:v>1.9000000000000001</c:v>
                </c:pt>
                <c:pt idx="60">
                  <c:v>-0.36666666666666742</c:v>
                </c:pt>
                <c:pt idx="61">
                  <c:v>-6.666666666666668E-2</c:v>
                </c:pt>
                <c:pt idx="62">
                  <c:v>0.93333333333333324</c:v>
                </c:pt>
                <c:pt idx="63">
                  <c:v>-0.16666666666666666</c:v>
                </c:pt>
                <c:pt idx="64">
                  <c:v>-3.2333333333333352</c:v>
                </c:pt>
                <c:pt idx="65">
                  <c:v>-2.2666666666666666</c:v>
                </c:pt>
                <c:pt idx="66">
                  <c:v>-2.7666666666666671</c:v>
                </c:pt>
                <c:pt idx="67">
                  <c:v>-3.2666666666666671</c:v>
                </c:pt>
                <c:pt idx="68">
                  <c:v>-6.666666666666667</c:v>
                </c:pt>
                <c:pt idx="69">
                  <c:v>-5.8999999999999995</c:v>
                </c:pt>
                <c:pt idx="70">
                  <c:v>-8.1333333333333329</c:v>
                </c:pt>
                <c:pt idx="71">
                  <c:v>-7.7</c:v>
                </c:pt>
                <c:pt idx="72">
                  <c:v>-7.8</c:v>
                </c:pt>
                <c:pt idx="73">
                  <c:v>-5.7</c:v>
                </c:pt>
                <c:pt idx="74">
                  <c:v>-6.666666666666667</c:v>
                </c:pt>
                <c:pt idx="75">
                  <c:v>-5.1333333333333426</c:v>
                </c:pt>
                <c:pt idx="76">
                  <c:v>-4.5</c:v>
                </c:pt>
                <c:pt idx="77">
                  <c:v>-3.0666666666666664</c:v>
                </c:pt>
                <c:pt idx="78">
                  <c:v>-1.6666666666666667</c:v>
                </c:pt>
                <c:pt idx="79">
                  <c:v>-2.4666666666666668</c:v>
                </c:pt>
                <c:pt idx="80">
                  <c:v>-1.5333333333333332</c:v>
                </c:pt>
                <c:pt idx="81">
                  <c:v>-0.76666666666666661</c:v>
                </c:pt>
                <c:pt idx="82">
                  <c:v>0.53333333333333333</c:v>
                </c:pt>
                <c:pt idx="83">
                  <c:v>2.9</c:v>
                </c:pt>
                <c:pt idx="84">
                  <c:v>0.8666666666666667</c:v>
                </c:pt>
                <c:pt idx="85">
                  <c:v>3.0333333333333332</c:v>
                </c:pt>
                <c:pt idx="86">
                  <c:v>2.4333333333333331</c:v>
                </c:pt>
                <c:pt idx="87">
                  <c:v>-6.666666666666668E-2</c:v>
                </c:pt>
                <c:pt idx="88">
                  <c:v>1.2333333333333334</c:v>
                </c:pt>
                <c:pt idx="89">
                  <c:v>1.7666666666666666</c:v>
                </c:pt>
                <c:pt idx="90">
                  <c:v>4.0666666666666664</c:v>
                </c:pt>
                <c:pt idx="91">
                  <c:v>2.3333333333333335</c:v>
                </c:pt>
                <c:pt idx="92">
                  <c:v>1.1666666666666667</c:v>
                </c:pt>
                <c:pt idx="93">
                  <c:v>2.5</c:v>
                </c:pt>
                <c:pt idx="94">
                  <c:v>0.79999999999999993</c:v>
                </c:pt>
                <c:pt idx="95">
                  <c:v>-0.8666666666666667</c:v>
                </c:pt>
                <c:pt idx="96">
                  <c:v>0.16666666666666666</c:v>
                </c:pt>
                <c:pt idx="97">
                  <c:v>-2.1333333333333342</c:v>
                </c:pt>
                <c:pt idx="98">
                  <c:v>-3.3000000000000003</c:v>
                </c:pt>
                <c:pt idx="99">
                  <c:v>-1.3</c:v>
                </c:pt>
                <c:pt idx="100">
                  <c:v>-6.1333333333333417</c:v>
                </c:pt>
                <c:pt idx="101">
                  <c:v>-1.7</c:v>
                </c:pt>
                <c:pt idx="102">
                  <c:v>-1.5333333333333332</c:v>
                </c:pt>
                <c:pt idx="103">
                  <c:v>-6.2</c:v>
                </c:pt>
                <c:pt idx="104">
                  <c:v>-5.8</c:v>
                </c:pt>
                <c:pt idx="105">
                  <c:v>-4.0333333333333439</c:v>
                </c:pt>
                <c:pt idx="106">
                  <c:v>-3.8000000000000003</c:v>
                </c:pt>
                <c:pt idx="107">
                  <c:v>-0.70000000000000062</c:v>
                </c:pt>
                <c:pt idx="108">
                  <c:v>2.3666666666666667</c:v>
                </c:pt>
                <c:pt idx="109">
                  <c:v>-2.5333333333333332</c:v>
                </c:pt>
                <c:pt idx="110">
                  <c:v>-2.3000000000000003</c:v>
                </c:pt>
                <c:pt idx="111">
                  <c:v>3.1666666666666665</c:v>
                </c:pt>
                <c:pt idx="112">
                  <c:v>-2.2666666666666666</c:v>
                </c:pt>
                <c:pt idx="113">
                  <c:v>-1.5999999999999974</c:v>
                </c:pt>
                <c:pt idx="114">
                  <c:v>-2.5666666666666669</c:v>
                </c:pt>
                <c:pt idx="115">
                  <c:v>-2.3666666666666667</c:v>
                </c:pt>
                <c:pt idx="116">
                  <c:v>-1.0333333333333334</c:v>
                </c:pt>
                <c:pt idx="117">
                  <c:v>-1.3333333333333333</c:v>
                </c:pt>
                <c:pt idx="118">
                  <c:v>2</c:v>
                </c:pt>
                <c:pt idx="119">
                  <c:v>-3.5333333333333332</c:v>
                </c:pt>
                <c:pt idx="120">
                  <c:v>-2.8666666666666667</c:v>
                </c:pt>
                <c:pt idx="121">
                  <c:v>-3.1333333333333342</c:v>
                </c:pt>
                <c:pt idx="122">
                  <c:v>-1.2666666666666666</c:v>
                </c:pt>
                <c:pt idx="123">
                  <c:v>0.33333333333333331</c:v>
                </c:pt>
                <c:pt idx="124">
                  <c:v>1.1666666666666667</c:v>
                </c:pt>
                <c:pt idx="125">
                  <c:v>-1.0666666666666667</c:v>
                </c:pt>
                <c:pt idx="126">
                  <c:v>-0.33333333333333331</c:v>
                </c:pt>
                <c:pt idx="127">
                  <c:v>0.30000000000000032</c:v>
                </c:pt>
                <c:pt idx="128">
                  <c:v>1.3</c:v>
                </c:pt>
                <c:pt idx="129">
                  <c:v>2.7333333333333352</c:v>
                </c:pt>
                <c:pt idx="130">
                  <c:v>2.1333333333333342</c:v>
                </c:pt>
                <c:pt idx="131">
                  <c:v>2.0666666666666669</c:v>
                </c:pt>
                <c:pt idx="132">
                  <c:v>1.7</c:v>
                </c:pt>
                <c:pt idx="133">
                  <c:v>-0.93333333333333324</c:v>
                </c:pt>
                <c:pt idx="134">
                  <c:v>-0.10000000000000003</c:v>
                </c:pt>
                <c:pt idx="135">
                  <c:v>-2.2666666666666666</c:v>
                </c:pt>
                <c:pt idx="136">
                  <c:v>-0.5</c:v>
                </c:pt>
                <c:pt idx="137">
                  <c:v>-3.1999999999999997</c:v>
                </c:pt>
                <c:pt idx="138">
                  <c:v>-3.6333333333333342</c:v>
                </c:pt>
                <c:pt idx="139">
                  <c:v>-0.79999999999999993</c:v>
                </c:pt>
                <c:pt idx="140">
                  <c:v>-3.0333333333333332</c:v>
                </c:pt>
                <c:pt idx="141">
                  <c:v>-4.666666666666667</c:v>
                </c:pt>
                <c:pt idx="142">
                  <c:v>-5.1000000000000005</c:v>
                </c:pt>
                <c:pt idx="143">
                  <c:v>-4.9333333333333496</c:v>
                </c:pt>
                <c:pt idx="144">
                  <c:v>-6</c:v>
                </c:pt>
                <c:pt idx="145">
                  <c:v>-4.5</c:v>
                </c:pt>
                <c:pt idx="146">
                  <c:v>-4.3333333333333428</c:v>
                </c:pt>
                <c:pt idx="147">
                  <c:v>-7.8</c:v>
                </c:pt>
                <c:pt idx="148">
                  <c:v>-4.166666666666667</c:v>
                </c:pt>
                <c:pt idx="149">
                  <c:v>0.33333333333333331</c:v>
                </c:pt>
                <c:pt idx="150">
                  <c:v>2.6</c:v>
                </c:pt>
                <c:pt idx="151">
                  <c:v>2</c:v>
                </c:pt>
                <c:pt idx="152">
                  <c:v>-6.666666666666668E-2</c:v>
                </c:pt>
                <c:pt idx="153">
                  <c:v>-1.7</c:v>
                </c:pt>
                <c:pt idx="154">
                  <c:v>-1.5</c:v>
                </c:pt>
                <c:pt idx="155">
                  <c:v>-2.9666666666666668</c:v>
                </c:pt>
                <c:pt idx="156">
                  <c:v>-4.2666666666666684</c:v>
                </c:pt>
                <c:pt idx="157">
                  <c:v>-2.3000000000000003</c:v>
                </c:pt>
                <c:pt idx="158">
                  <c:v>-3.1999999999999997</c:v>
                </c:pt>
                <c:pt idx="159">
                  <c:v>-2.3000000000000003</c:v>
                </c:pt>
                <c:pt idx="160">
                  <c:v>-1.2666666666666666</c:v>
                </c:pt>
                <c:pt idx="161">
                  <c:v>-1.3333333333333333</c:v>
                </c:pt>
                <c:pt idx="162">
                  <c:v>-1.1666666666666667</c:v>
                </c:pt>
                <c:pt idx="163">
                  <c:v>-4.8333333333333428</c:v>
                </c:pt>
                <c:pt idx="164">
                  <c:v>-1.8333333333333333</c:v>
                </c:pt>
                <c:pt idx="165">
                  <c:v>-1.7</c:v>
                </c:pt>
                <c:pt idx="166">
                  <c:v>-1.3</c:v>
                </c:pt>
                <c:pt idx="167">
                  <c:v>-1.3666666666666665</c:v>
                </c:pt>
                <c:pt idx="168">
                  <c:v>0.2</c:v>
                </c:pt>
                <c:pt idx="169">
                  <c:v>1.5</c:v>
                </c:pt>
                <c:pt idx="170">
                  <c:v>2.2333333333333352</c:v>
                </c:pt>
                <c:pt idx="171">
                  <c:v>1.3</c:v>
                </c:pt>
                <c:pt idx="172">
                  <c:v>-2.8333333333333335</c:v>
                </c:pt>
                <c:pt idx="173">
                  <c:v>-2.8000000000000003</c:v>
                </c:pt>
                <c:pt idx="174">
                  <c:v>-3.9666666666666668</c:v>
                </c:pt>
                <c:pt idx="175">
                  <c:v>-2.6333333333333342</c:v>
                </c:pt>
                <c:pt idx="176">
                  <c:v>-3.4333333333333336</c:v>
                </c:pt>
                <c:pt idx="177">
                  <c:v>-2.0666666666666669</c:v>
                </c:pt>
                <c:pt idx="178">
                  <c:v>-5.0666666666666664</c:v>
                </c:pt>
                <c:pt idx="179">
                  <c:v>-3.7666666666666671</c:v>
                </c:pt>
                <c:pt idx="180">
                  <c:v>-2.9666666666666668</c:v>
                </c:pt>
                <c:pt idx="181">
                  <c:v>-2.9333333333333336</c:v>
                </c:pt>
                <c:pt idx="182">
                  <c:v>-4.6000000000000005</c:v>
                </c:pt>
                <c:pt idx="183">
                  <c:v>-3.1666666666666665</c:v>
                </c:pt>
                <c:pt idx="184">
                  <c:v>-1.4</c:v>
                </c:pt>
                <c:pt idx="185">
                  <c:v>-3.8666666666666667</c:v>
                </c:pt>
                <c:pt idx="186">
                  <c:v>-6.9333333333333496</c:v>
                </c:pt>
                <c:pt idx="187">
                  <c:v>-6.8999999999999995</c:v>
                </c:pt>
                <c:pt idx="188">
                  <c:v>-6</c:v>
                </c:pt>
                <c:pt idx="189">
                  <c:v>-5.7666666666666684</c:v>
                </c:pt>
                <c:pt idx="190">
                  <c:v>-8.066666666666686</c:v>
                </c:pt>
                <c:pt idx="191">
                  <c:v>-7.7666666666666684</c:v>
                </c:pt>
                <c:pt idx="192">
                  <c:v>#N/A</c:v>
                </c:pt>
              </c:numCache>
            </c:numRef>
          </c:val>
        </c:ser>
        <c:overlap val="100"/>
        <c:axId val="151167744"/>
        <c:axId val="151169280"/>
      </c:barChart>
      <c:lineChart>
        <c:grouping val="standard"/>
        <c:ser>
          <c:idx val="0"/>
          <c:order val="0"/>
          <c:tx>
            <c:strRef>
              <c:f>Data4!$V$8</c:f>
              <c:strCache>
                <c:ptCount val="1"/>
                <c:pt idx="0">
                  <c:v>Teollisuuden luottamusindikaattori</c:v>
                </c:pt>
              </c:strCache>
            </c:strRef>
          </c:tx>
          <c:spPr>
            <a:ln w="38100">
              <a:solidFill>
                <a:srgbClr val="36588C"/>
              </a:solidFill>
            </a:ln>
          </c:spPr>
          <c:marker>
            <c:symbol val="none"/>
          </c:marker>
          <c:cat>
            <c:numRef>
              <c:f>Data4!$B$107:$B$299</c:f>
              <c:numCache>
                <c:formatCode>d/m/yyyy</c:formatCode>
                <c:ptCount val="193"/>
                <c:pt idx="0">
                  <c:v>33984</c:v>
                </c:pt>
                <c:pt idx="1">
                  <c:v>34015</c:v>
                </c:pt>
                <c:pt idx="2">
                  <c:v>34043</c:v>
                </c:pt>
                <c:pt idx="3">
                  <c:v>34074</c:v>
                </c:pt>
                <c:pt idx="4">
                  <c:v>34104</c:v>
                </c:pt>
                <c:pt idx="5">
                  <c:v>34135</c:v>
                </c:pt>
                <c:pt idx="6">
                  <c:v>34165</c:v>
                </c:pt>
                <c:pt idx="7">
                  <c:v>34196</c:v>
                </c:pt>
                <c:pt idx="8">
                  <c:v>34227</c:v>
                </c:pt>
                <c:pt idx="9">
                  <c:v>34257</c:v>
                </c:pt>
                <c:pt idx="10">
                  <c:v>34288</c:v>
                </c:pt>
                <c:pt idx="11">
                  <c:v>34318</c:v>
                </c:pt>
                <c:pt idx="12">
                  <c:v>34349</c:v>
                </c:pt>
                <c:pt idx="13">
                  <c:v>34380</c:v>
                </c:pt>
                <c:pt idx="14">
                  <c:v>34408</c:v>
                </c:pt>
                <c:pt idx="15">
                  <c:v>34439</c:v>
                </c:pt>
                <c:pt idx="16">
                  <c:v>34469</c:v>
                </c:pt>
                <c:pt idx="17">
                  <c:v>34500</c:v>
                </c:pt>
                <c:pt idx="18">
                  <c:v>34530</c:v>
                </c:pt>
                <c:pt idx="19">
                  <c:v>34561</c:v>
                </c:pt>
                <c:pt idx="20">
                  <c:v>34592</c:v>
                </c:pt>
                <c:pt idx="21">
                  <c:v>34622</c:v>
                </c:pt>
                <c:pt idx="22">
                  <c:v>34653</c:v>
                </c:pt>
                <c:pt idx="23">
                  <c:v>34683</c:v>
                </c:pt>
                <c:pt idx="24">
                  <c:v>34714</c:v>
                </c:pt>
                <c:pt idx="25">
                  <c:v>34745</c:v>
                </c:pt>
                <c:pt idx="26">
                  <c:v>34773</c:v>
                </c:pt>
                <c:pt idx="27">
                  <c:v>34804</c:v>
                </c:pt>
                <c:pt idx="28">
                  <c:v>34834</c:v>
                </c:pt>
                <c:pt idx="29">
                  <c:v>34865</c:v>
                </c:pt>
                <c:pt idx="30">
                  <c:v>34895</c:v>
                </c:pt>
                <c:pt idx="31">
                  <c:v>34926</c:v>
                </c:pt>
                <c:pt idx="32">
                  <c:v>34957</c:v>
                </c:pt>
                <c:pt idx="33">
                  <c:v>34987</c:v>
                </c:pt>
                <c:pt idx="34">
                  <c:v>35018</c:v>
                </c:pt>
                <c:pt idx="35">
                  <c:v>35048</c:v>
                </c:pt>
                <c:pt idx="36">
                  <c:v>35079</c:v>
                </c:pt>
                <c:pt idx="37">
                  <c:v>35110</c:v>
                </c:pt>
                <c:pt idx="38">
                  <c:v>35139</c:v>
                </c:pt>
                <c:pt idx="39">
                  <c:v>35170</c:v>
                </c:pt>
                <c:pt idx="40">
                  <c:v>35200</c:v>
                </c:pt>
                <c:pt idx="41">
                  <c:v>35231</c:v>
                </c:pt>
                <c:pt idx="42">
                  <c:v>35261</c:v>
                </c:pt>
                <c:pt idx="43">
                  <c:v>35292</c:v>
                </c:pt>
                <c:pt idx="44">
                  <c:v>35323</c:v>
                </c:pt>
                <c:pt idx="45">
                  <c:v>35353</c:v>
                </c:pt>
                <c:pt idx="46">
                  <c:v>35384</c:v>
                </c:pt>
                <c:pt idx="47">
                  <c:v>35414</c:v>
                </c:pt>
                <c:pt idx="48">
                  <c:v>35445</c:v>
                </c:pt>
                <c:pt idx="49">
                  <c:v>35476</c:v>
                </c:pt>
                <c:pt idx="50">
                  <c:v>35504</c:v>
                </c:pt>
                <c:pt idx="51">
                  <c:v>35535</c:v>
                </c:pt>
                <c:pt idx="52">
                  <c:v>35565</c:v>
                </c:pt>
                <c:pt idx="53">
                  <c:v>35596</c:v>
                </c:pt>
                <c:pt idx="54">
                  <c:v>35626</c:v>
                </c:pt>
                <c:pt idx="55">
                  <c:v>35657</c:v>
                </c:pt>
                <c:pt idx="56">
                  <c:v>35688</c:v>
                </c:pt>
                <c:pt idx="57">
                  <c:v>35718</c:v>
                </c:pt>
                <c:pt idx="58">
                  <c:v>35749</c:v>
                </c:pt>
                <c:pt idx="59">
                  <c:v>35779</c:v>
                </c:pt>
                <c:pt idx="60">
                  <c:v>35810</c:v>
                </c:pt>
                <c:pt idx="61">
                  <c:v>35841</c:v>
                </c:pt>
                <c:pt idx="62">
                  <c:v>35869</c:v>
                </c:pt>
                <c:pt idx="63">
                  <c:v>35900</c:v>
                </c:pt>
                <c:pt idx="64">
                  <c:v>35930</c:v>
                </c:pt>
                <c:pt idx="65">
                  <c:v>35961</c:v>
                </c:pt>
                <c:pt idx="66">
                  <c:v>35991</c:v>
                </c:pt>
                <c:pt idx="67">
                  <c:v>36022</c:v>
                </c:pt>
                <c:pt idx="68">
                  <c:v>36053</c:v>
                </c:pt>
                <c:pt idx="69">
                  <c:v>36083</c:v>
                </c:pt>
                <c:pt idx="70">
                  <c:v>36114</c:v>
                </c:pt>
                <c:pt idx="71">
                  <c:v>36144</c:v>
                </c:pt>
                <c:pt idx="72">
                  <c:v>36175</c:v>
                </c:pt>
                <c:pt idx="73">
                  <c:v>36206</c:v>
                </c:pt>
                <c:pt idx="74">
                  <c:v>36234</c:v>
                </c:pt>
                <c:pt idx="75">
                  <c:v>36265</c:v>
                </c:pt>
                <c:pt idx="76">
                  <c:v>36295</c:v>
                </c:pt>
                <c:pt idx="77">
                  <c:v>36326</c:v>
                </c:pt>
                <c:pt idx="78">
                  <c:v>36356</c:v>
                </c:pt>
                <c:pt idx="79">
                  <c:v>36387</c:v>
                </c:pt>
                <c:pt idx="80">
                  <c:v>36418</c:v>
                </c:pt>
                <c:pt idx="81">
                  <c:v>36448</c:v>
                </c:pt>
                <c:pt idx="82">
                  <c:v>36479</c:v>
                </c:pt>
                <c:pt idx="83">
                  <c:v>36509</c:v>
                </c:pt>
                <c:pt idx="84">
                  <c:v>36540</c:v>
                </c:pt>
                <c:pt idx="85">
                  <c:v>36571</c:v>
                </c:pt>
                <c:pt idx="86">
                  <c:v>36600</c:v>
                </c:pt>
                <c:pt idx="87">
                  <c:v>36631</c:v>
                </c:pt>
                <c:pt idx="88">
                  <c:v>36661</c:v>
                </c:pt>
                <c:pt idx="89">
                  <c:v>36692</c:v>
                </c:pt>
                <c:pt idx="90">
                  <c:v>36722</c:v>
                </c:pt>
                <c:pt idx="91">
                  <c:v>36753</c:v>
                </c:pt>
                <c:pt idx="92">
                  <c:v>36784</c:v>
                </c:pt>
                <c:pt idx="93">
                  <c:v>36814</c:v>
                </c:pt>
                <c:pt idx="94">
                  <c:v>36845</c:v>
                </c:pt>
                <c:pt idx="95">
                  <c:v>36875</c:v>
                </c:pt>
                <c:pt idx="96">
                  <c:v>36906</c:v>
                </c:pt>
                <c:pt idx="97">
                  <c:v>36937</c:v>
                </c:pt>
                <c:pt idx="98">
                  <c:v>36965</c:v>
                </c:pt>
                <c:pt idx="99">
                  <c:v>36996</c:v>
                </c:pt>
                <c:pt idx="100">
                  <c:v>37026</c:v>
                </c:pt>
                <c:pt idx="101">
                  <c:v>37057</c:v>
                </c:pt>
                <c:pt idx="102">
                  <c:v>37087</c:v>
                </c:pt>
                <c:pt idx="103">
                  <c:v>37118</c:v>
                </c:pt>
                <c:pt idx="104">
                  <c:v>37149</c:v>
                </c:pt>
                <c:pt idx="105">
                  <c:v>37179</c:v>
                </c:pt>
                <c:pt idx="106">
                  <c:v>37210</c:v>
                </c:pt>
                <c:pt idx="107">
                  <c:v>37240</c:v>
                </c:pt>
                <c:pt idx="108">
                  <c:v>37271</c:v>
                </c:pt>
                <c:pt idx="109">
                  <c:v>37302</c:v>
                </c:pt>
                <c:pt idx="110">
                  <c:v>37330</c:v>
                </c:pt>
                <c:pt idx="111">
                  <c:v>37361</c:v>
                </c:pt>
                <c:pt idx="112">
                  <c:v>37391</c:v>
                </c:pt>
                <c:pt idx="113">
                  <c:v>37422</c:v>
                </c:pt>
                <c:pt idx="114">
                  <c:v>37452</c:v>
                </c:pt>
                <c:pt idx="115">
                  <c:v>37483</c:v>
                </c:pt>
                <c:pt idx="116">
                  <c:v>37514</c:v>
                </c:pt>
                <c:pt idx="117">
                  <c:v>37544</c:v>
                </c:pt>
                <c:pt idx="118">
                  <c:v>37575</c:v>
                </c:pt>
                <c:pt idx="119">
                  <c:v>37605</c:v>
                </c:pt>
                <c:pt idx="120">
                  <c:v>37636</c:v>
                </c:pt>
                <c:pt idx="121">
                  <c:v>37667</c:v>
                </c:pt>
                <c:pt idx="122">
                  <c:v>37695</c:v>
                </c:pt>
                <c:pt idx="123">
                  <c:v>37726</c:v>
                </c:pt>
                <c:pt idx="124">
                  <c:v>37756</c:v>
                </c:pt>
                <c:pt idx="125">
                  <c:v>37787</c:v>
                </c:pt>
                <c:pt idx="126">
                  <c:v>37817</c:v>
                </c:pt>
                <c:pt idx="127">
                  <c:v>37848</c:v>
                </c:pt>
                <c:pt idx="128">
                  <c:v>37879</c:v>
                </c:pt>
                <c:pt idx="129">
                  <c:v>37909</c:v>
                </c:pt>
                <c:pt idx="130">
                  <c:v>37940</c:v>
                </c:pt>
                <c:pt idx="131">
                  <c:v>37970</c:v>
                </c:pt>
                <c:pt idx="132">
                  <c:v>38001</c:v>
                </c:pt>
                <c:pt idx="133">
                  <c:v>38032</c:v>
                </c:pt>
                <c:pt idx="134">
                  <c:v>38061</c:v>
                </c:pt>
                <c:pt idx="135">
                  <c:v>38092</c:v>
                </c:pt>
                <c:pt idx="136">
                  <c:v>38122</c:v>
                </c:pt>
                <c:pt idx="137">
                  <c:v>38153</c:v>
                </c:pt>
                <c:pt idx="138">
                  <c:v>38183</c:v>
                </c:pt>
                <c:pt idx="139">
                  <c:v>38214</c:v>
                </c:pt>
                <c:pt idx="140">
                  <c:v>38245</c:v>
                </c:pt>
                <c:pt idx="141">
                  <c:v>38275</c:v>
                </c:pt>
                <c:pt idx="142">
                  <c:v>38306</c:v>
                </c:pt>
                <c:pt idx="143">
                  <c:v>38336</c:v>
                </c:pt>
                <c:pt idx="144">
                  <c:v>38367</c:v>
                </c:pt>
                <c:pt idx="145">
                  <c:v>38398</c:v>
                </c:pt>
                <c:pt idx="146">
                  <c:v>38426</c:v>
                </c:pt>
                <c:pt idx="147">
                  <c:v>38457</c:v>
                </c:pt>
                <c:pt idx="148">
                  <c:v>38487</c:v>
                </c:pt>
                <c:pt idx="149">
                  <c:v>38518</c:v>
                </c:pt>
                <c:pt idx="150">
                  <c:v>38548</c:v>
                </c:pt>
                <c:pt idx="151">
                  <c:v>38579</c:v>
                </c:pt>
                <c:pt idx="152">
                  <c:v>38610</c:v>
                </c:pt>
                <c:pt idx="153">
                  <c:v>38640</c:v>
                </c:pt>
                <c:pt idx="154">
                  <c:v>38671</c:v>
                </c:pt>
                <c:pt idx="155">
                  <c:v>38701</c:v>
                </c:pt>
                <c:pt idx="156">
                  <c:v>38732</c:v>
                </c:pt>
                <c:pt idx="157">
                  <c:v>38763</c:v>
                </c:pt>
                <c:pt idx="158">
                  <c:v>38791</c:v>
                </c:pt>
                <c:pt idx="159">
                  <c:v>38822</c:v>
                </c:pt>
                <c:pt idx="160">
                  <c:v>38852</c:v>
                </c:pt>
                <c:pt idx="161">
                  <c:v>38883</c:v>
                </c:pt>
                <c:pt idx="162">
                  <c:v>38913</c:v>
                </c:pt>
                <c:pt idx="163">
                  <c:v>38944</c:v>
                </c:pt>
                <c:pt idx="164">
                  <c:v>38975</c:v>
                </c:pt>
                <c:pt idx="165">
                  <c:v>39005</c:v>
                </c:pt>
                <c:pt idx="166">
                  <c:v>39036</c:v>
                </c:pt>
                <c:pt idx="167">
                  <c:v>39066</c:v>
                </c:pt>
                <c:pt idx="168">
                  <c:v>39097</c:v>
                </c:pt>
                <c:pt idx="169">
                  <c:v>39128</c:v>
                </c:pt>
                <c:pt idx="170">
                  <c:v>39156</c:v>
                </c:pt>
                <c:pt idx="171">
                  <c:v>39187</c:v>
                </c:pt>
                <c:pt idx="172">
                  <c:v>39217</c:v>
                </c:pt>
                <c:pt idx="173">
                  <c:v>39248</c:v>
                </c:pt>
                <c:pt idx="174">
                  <c:v>39278</c:v>
                </c:pt>
                <c:pt idx="175">
                  <c:v>39309</c:v>
                </c:pt>
                <c:pt idx="176">
                  <c:v>39340</c:v>
                </c:pt>
                <c:pt idx="177">
                  <c:v>39370</c:v>
                </c:pt>
                <c:pt idx="178">
                  <c:v>39401</c:v>
                </c:pt>
                <c:pt idx="179">
                  <c:v>39431</c:v>
                </c:pt>
                <c:pt idx="180">
                  <c:v>39462</c:v>
                </c:pt>
                <c:pt idx="181">
                  <c:v>39493</c:v>
                </c:pt>
                <c:pt idx="182">
                  <c:v>39522</c:v>
                </c:pt>
                <c:pt idx="183">
                  <c:v>39553</c:v>
                </c:pt>
                <c:pt idx="184">
                  <c:v>39583</c:v>
                </c:pt>
                <c:pt idx="185">
                  <c:v>39614</c:v>
                </c:pt>
                <c:pt idx="186">
                  <c:v>39644</c:v>
                </c:pt>
                <c:pt idx="187">
                  <c:v>39675</c:v>
                </c:pt>
                <c:pt idx="188">
                  <c:v>39706</c:v>
                </c:pt>
                <c:pt idx="189">
                  <c:v>39736</c:v>
                </c:pt>
                <c:pt idx="190">
                  <c:v>39767</c:v>
                </c:pt>
                <c:pt idx="191">
                  <c:v>39797</c:v>
                </c:pt>
                <c:pt idx="192">
                  <c:v>39828</c:v>
                </c:pt>
              </c:numCache>
            </c:numRef>
          </c:cat>
          <c:val>
            <c:numRef>
              <c:f>Data4!$G$107:$G$299</c:f>
              <c:numCache>
                <c:formatCode>General</c:formatCode>
                <c:ptCount val="193"/>
                <c:pt idx="0">
                  <c:v>-23.9</c:v>
                </c:pt>
                <c:pt idx="1">
                  <c:v>-18.399999999999999</c:v>
                </c:pt>
                <c:pt idx="2">
                  <c:v>-15</c:v>
                </c:pt>
                <c:pt idx="3">
                  <c:v>-4.5999999999999996</c:v>
                </c:pt>
                <c:pt idx="4">
                  <c:v>0.30000000000000032</c:v>
                </c:pt>
                <c:pt idx="5">
                  <c:v>-2.5</c:v>
                </c:pt>
                <c:pt idx="6">
                  <c:v>-3.5</c:v>
                </c:pt>
                <c:pt idx="7">
                  <c:v>-4.8</c:v>
                </c:pt>
                <c:pt idx="8">
                  <c:v>-0.8</c:v>
                </c:pt>
                <c:pt idx="9">
                  <c:v>5.0999999999999996</c:v>
                </c:pt>
                <c:pt idx="10">
                  <c:v>8.9</c:v>
                </c:pt>
                <c:pt idx="11">
                  <c:v>4.2</c:v>
                </c:pt>
                <c:pt idx="12">
                  <c:v>7.8</c:v>
                </c:pt>
                <c:pt idx="13">
                  <c:v>9.1</c:v>
                </c:pt>
                <c:pt idx="14">
                  <c:v>12.7</c:v>
                </c:pt>
                <c:pt idx="15">
                  <c:v>15.2</c:v>
                </c:pt>
                <c:pt idx="16">
                  <c:v>14.2</c:v>
                </c:pt>
                <c:pt idx="17">
                  <c:v>14.4</c:v>
                </c:pt>
                <c:pt idx="18">
                  <c:v>21</c:v>
                </c:pt>
                <c:pt idx="19">
                  <c:v>21.4</c:v>
                </c:pt>
                <c:pt idx="20">
                  <c:v>19.899999999999999</c:v>
                </c:pt>
                <c:pt idx="21">
                  <c:v>29.7</c:v>
                </c:pt>
                <c:pt idx="22">
                  <c:v>29.1</c:v>
                </c:pt>
                <c:pt idx="23">
                  <c:v>24</c:v>
                </c:pt>
                <c:pt idx="24">
                  <c:v>24.1</c:v>
                </c:pt>
                <c:pt idx="25">
                  <c:v>18.8</c:v>
                </c:pt>
                <c:pt idx="26">
                  <c:v>16.8</c:v>
                </c:pt>
                <c:pt idx="27">
                  <c:v>23.5</c:v>
                </c:pt>
                <c:pt idx="28">
                  <c:v>20</c:v>
                </c:pt>
                <c:pt idx="29">
                  <c:v>13.6</c:v>
                </c:pt>
                <c:pt idx="30">
                  <c:v>6.2</c:v>
                </c:pt>
                <c:pt idx="31">
                  <c:v>1.5</c:v>
                </c:pt>
                <c:pt idx="32">
                  <c:v>-2.4</c:v>
                </c:pt>
                <c:pt idx="33">
                  <c:v>-1.3</c:v>
                </c:pt>
                <c:pt idx="34">
                  <c:v>-12.9</c:v>
                </c:pt>
                <c:pt idx="35">
                  <c:v>-13.5</c:v>
                </c:pt>
                <c:pt idx="36">
                  <c:v>-21.7</c:v>
                </c:pt>
                <c:pt idx="37">
                  <c:v>-18.5</c:v>
                </c:pt>
                <c:pt idx="38">
                  <c:v>-22.4</c:v>
                </c:pt>
                <c:pt idx="39">
                  <c:v>-16.8</c:v>
                </c:pt>
                <c:pt idx="40">
                  <c:v>-16.8</c:v>
                </c:pt>
                <c:pt idx="41">
                  <c:v>-16.600000000000001</c:v>
                </c:pt>
                <c:pt idx="42">
                  <c:v>-17.899999999999999</c:v>
                </c:pt>
                <c:pt idx="43">
                  <c:v>-7.7</c:v>
                </c:pt>
                <c:pt idx="44">
                  <c:v>-6.6</c:v>
                </c:pt>
                <c:pt idx="45">
                  <c:v>0.70000000000000062</c:v>
                </c:pt>
                <c:pt idx="46">
                  <c:v>1.6</c:v>
                </c:pt>
                <c:pt idx="47">
                  <c:v>9.2000000000000011</c:v>
                </c:pt>
                <c:pt idx="48">
                  <c:v>-3.4</c:v>
                </c:pt>
                <c:pt idx="49">
                  <c:v>0.5</c:v>
                </c:pt>
                <c:pt idx="50">
                  <c:v>6.9</c:v>
                </c:pt>
                <c:pt idx="51">
                  <c:v>7</c:v>
                </c:pt>
                <c:pt idx="52">
                  <c:v>13.2</c:v>
                </c:pt>
                <c:pt idx="53">
                  <c:v>17.100000000000001</c:v>
                </c:pt>
                <c:pt idx="54">
                  <c:v>8.8000000000000007</c:v>
                </c:pt>
                <c:pt idx="55">
                  <c:v>17.5</c:v>
                </c:pt>
                <c:pt idx="56">
                  <c:v>15.3</c:v>
                </c:pt>
                <c:pt idx="57">
                  <c:v>12.3</c:v>
                </c:pt>
                <c:pt idx="58">
                  <c:v>18.100000000000001</c:v>
                </c:pt>
                <c:pt idx="59">
                  <c:v>22.6</c:v>
                </c:pt>
                <c:pt idx="60">
                  <c:v>17.2</c:v>
                </c:pt>
                <c:pt idx="61">
                  <c:v>15.3</c:v>
                </c:pt>
                <c:pt idx="62">
                  <c:v>12.6</c:v>
                </c:pt>
                <c:pt idx="63">
                  <c:v>10.5</c:v>
                </c:pt>
                <c:pt idx="64">
                  <c:v>6</c:v>
                </c:pt>
                <c:pt idx="65">
                  <c:v>6.9</c:v>
                </c:pt>
                <c:pt idx="66">
                  <c:v>2.6</c:v>
                </c:pt>
                <c:pt idx="67">
                  <c:v>1.6</c:v>
                </c:pt>
                <c:pt idx="68">
                  <c:v>-6.6</c:v>
                </c:pt>
                <c:pt idx="69">
                  <c:v>-10.9</c:v>
                </c:pt>
                <c:pt idx="70">
                  <c:v>-17.100000000000001</c:v>
                </c:pt>
                <c:pt idx="71">
                  <c:v>-16.600000000000001</c:v>
                </c:pt>
                <c:pt idx="72">
                  <c:v>-13.8</c:v>
                </c:pt>
                <c:pt idx="73">
                  <c:v>-12.9</c:v>
                </c:pt>
                <c:pt idx="74">
                  <c:v>-16.3</c:v>
                </c:pt>
                <c:pt idx="75">
                  <c:v>-3.8</c:v>
                </c:pt>
                <c:pt idx="76">
                  <c:v>-8.8000000000000007</c:v>
                </c:pt>
                <c:pt idx="77">
                  <c:v>-7.1</c:v>
                </c:pt>
                <c:pt idx="78">
                  <c:v>-6</c:v>
                </c:pt>
                <c:pt idx="79">
                  <c:v>-0.5</c:v>
                </c:pt>
                <c:pt idx="80">
                  <c:v>-0.1</c:v>
                </c:pt>
                <c:pt idx="81">
                  <c:v>6</c:v>
                </c:pt>
                <c:pt idx="82">
                  <c:v>7.8</c:v>
                </c:pt>
                <c:pt idx="83">
                  <c:v>10.9</c:v>
                </c:pt>
                <c:pt idx="84">
                  <c:v>10.7</c:v>
                </c:pt>
                <c:pt idx="85">
                  <c:v>20.100000000000001</c:v>
                </c:pt>
                <c:pt idx="86">
                  <c:v>16.399999999999999</c:v>
                </c:pt>
                <c:pt idx="87">
                  <c:v>14.6</c:v>
                </c:pt>
                <c:pt idx="88">
                  <c:v>16.399999999999999</c:v>
                </c:pt>
                <c:pt idx="89">
                  <c:v>20.100000000000001</c:v>
                </c:pt>
                <c:pt idx="90">
                  <c:v>20.8</c:v>
                </c:pt>
                <c:pt idx="91">
                  <c:v>18.899999999999999</c:v>
                </c:pt>
                <c:pt idx="92">
                  <c:v>19</c:v>
                </c:pt>
                <c:pt idx="93">
                  <c:v>22</c:v>
                </c:pt>
                <c:pt idx="94">
                  <c:v>16.600000000000001</c:v>
                </c:pt>
                <c:pt idx="95">
                  <c:v>13.2</c:v>
                </c:pt>
                <c:pt idx="96">
                  <c:v>15</c:v>
                </c:pt>
                <c:pt idx="97">
                  <c:v>1.5</c:v>
                </c:pt>
                <c:pt idx="98">
                  <c:v>-4.8</c:v>
                </c:pt>
                <c:pt idx="99">
                  <c:v>-3.5</c:v>
                </c:pt>
                <c:pt idx="100">
                  <c:v>-7.1</c:v>
                </c:pt>
                <c:pt idx="101">
                  <c:v>-6.5</c:v>
                </c:pt>
                <c:pt idx="102">
                  <c:v>-10.1</c:v>
                </c:pt>
                <c:pt idx="103">
                  <c:v>-14.8</c:v>
                </c:pt>
                <c:pt idx="104">
                  <c:v>-15.4</c:v>
                </c:pt>
                <c:pt idx="105">
                  <c:v>-11.8</c:v>
                </c:pt>
                <c:pt idx="106">
                  <c:v>-13.1</c:v>
                </c:pt>
                <c:pt idx="107">
                  <c:v>-12.6</c:v>
                </c:pt>
                <c:pt idx="108">
                  <c:v>-8.3000000000000007</c:v>
                </c:pt>
                <c:pt idx="109">
                  <c:v>-12.3</c:v>
                </c:pt>
                <c:pt idx="110">
                  <c:v>-3.7</c:v>
                </c:pt>
                <c:pt idx="111">
                  <c:v>2.2999999999999998</c:v>
                </c:pt>
                <c:pt idx="112">
                  <c:v>-10.9</c:v>
                </c:pt>
                <c:pt idx="113">
                  <c:v>-8.9</c:v>
                </c:pt>
                <c:pt idx="114">
                  <c:v>-7.4</c:v>
                </c:pt>
                <c:pt idx="115">
                  <c:v>-6.2</c:v>
                </c:pt>
                <c:pt idx="116">
                  <c:v>-0.30000000000000032</c:v>
                </c:pt>
                <c:pt idx="117">
                  <c:v>-5.3</c:v>
                </c:pt>
                <c:pt idx="118">
                  <c:v>0</c:v>
                </c:pt>
                <c:pt idx="119">
                  <c:v>-7.4</c:v>
                </c:pt>
                <c:pt idx="120">
                  <c:v>-17.3</c:v>
                </c:pt>
                <c:pt idx="121">
                  <c:v>-9.8000000000000007</c:v>
                </c:pt>
                <c:pt idx="122">
                  <c:v>-4.4000000000000004</c:v>
                </c:pt>
                <c:pt idx="123">
                  <c:v>-7.6</c:v>
                </c:pt>
                <c:pt idx="124">
                  <c:v>-2.7</c:v>
                </c:pt>
                <c:pt idx="125">
                  <c:v>-11.7</c:v>
                </c:pt>
                <c:pt idx="126">
                  <c:v>-3.9</c:v>
                </c:pt>
                <c:pt idx="127">
                  <c:v>-5.2</c:v>
                </c:pt>
                <c:pt idx="128">
                  <c:v>0.1</c:v>
                </c:pt>
                <c:pt idx="129">
                  <c:v>-2.8</c:v>
                </c:pt>
                <c:pt idx="130">
                  <c:v>-0.8</c:v>
                </c:pt>
                <c:pt idx="131">
                  <c:v>-2.4</c:v>
                </c:pt>
                <c:pt idx="132">
                  <c:v>-1.4</c:v>
                </c:pt>
                <c:pt idx="133">
                  <c:v>0.2</c:v>
                </c:pt>
                <c:pt idx="134">
                  <c:v>3.6</c:v>
                </c:pt>
                <c:pt idx="135">
                  <c:v>0.60000000000000064</c:v>
                </c:pt>
                <c:pt idx="136">
                  <c:v>-1.1000000000000001</c:v>
                </c:pt>
                <c:pt idx="137">
                  <c:v>10.9</c:v>
                </c:pt>
                <c:pt idx="138">
                  <c:v>10.8</c:v>
                </c:pt>
                <c:pt idx="139">
                  <c:v>9.7000000000000011</c:v>
                </c:pt>
                <c:pt idx="140">
                  <c:v>7.5</c:v>
                </c:pt>
                <c:pt idx="141">
                  <c:v>5.2</c:v>
                </c:pt>
                <c:pt idx="142">
                  <c:v>5.4</c:v>
                </c:pt>
                <c:pt idx="143">
                  <c:v>5.0999999999999996</c:v>
                </c:pt>
                <c:pt idx="144">
                  <c:v>3.3</c:v>
                </c:pt>
                <c:pt idx="145">
                  <c:v>4.3</c:v>
                </c:pt>
                <c:pt idx="146">
                  <c:v>6.4</c:v>
                </c:pt>
                <c:pt idx="147">
                  <c:v>-3.1</c:v>
                </c:pt>
                <c:pt idx="148">
                  <c:v>-2.2999999999999998</c:v>
                </c:pt>
                <c:pt idx="149">
                  <c:v>10.3</c:v>
                </c:pt>
                <c:pt idx="150">
                  <c:v>19.399999999999999</c:v>
                </c:pt>
                <c:pt idx="151">
                  <c:v>15.3</c:v>
                </c:pt>
                <c:pt idx="152">
                  <c:v>11.8</c:v>
                </c:pt>
                <c:pt idx="153">
                  <c:v>11.3</c:v>
                </c:pt>
                <c:pt idx="154">
                  <c:v>10.6</c:v>
                </c:pt>
                <c:pt idx="155">
                  <c:v>2.2999999999999998</c:v>
                </c:pt>
                <c:pt idx="156">
                  <c:v>3</c:v>
                </c:pt>
                <c:pt idx="157">
                  <c:v>11.4</c:v>
                </c:pt>
                <c:pt idx="158">
                  <c:v>7.2</c:v>
                </c:pt>
                <c:pt idx="159">
                  <c:v>12.6</c:v>
                </c:pt>
                <c:pt idx="160">
                  <c:v>15.8</c:v>
                </c:pt>
                <c:pt idx="161">
                  <c:v>17.5</c:v>
                </c:pt>
                <c:pt idx="162">
                  <c:v>17.899999999999999</c:v>
                </c:pt>
                <c:pt idx="163">
                  <c:v>11</c:v>
                </c:pt>
                <c:pt idx="164">
                  <c:v>14.5</c:v>
                </c:pt>
                <c:pt idx="165">
                  <c:v>15.6</c:v>
                </c:pt>
                <c:pt idx="166">
                  <c:v>14.8</c:v>
                </c:pt>
                <c:pt idx="167">
                  <c:v>17.7</c:v>
                </c:pt>
                <c:pt idx="168">
                  <c:v>21.9</c:v>
                </c:pt>
                <c:pt idx="169">
                  <c:v>18.8</c:v>
                </c:pt>
                <c:pt idx="170">
                  <c:v>23.8</c:v>
                </c:pt>
                <c:pt idx="171">
                  <c:v>21.7</c:v>
                </c:pt>
                <c:pt idx="172">
                  <c:v>20.3</c:v>
                </c:pt>
                <c:pt idx="173">
                  <c:v>14.6</c:v>
                </c:pt>
                <c:pt idx="174">
                  <c:v>12.5</c:v>
                </c:pt>
                <c:pt idx="175">
                  <c:v>13.2</c:v>
                </c:pt>
                <c:pt idx="176">
                  <c:v>10.3</c:v>
                </c:pt>
                <c:pt idx="177">
                  <c:v>8.9</c:v>
                </c:pt>
                <c:pt idx="178">
                  <c:v>12.2</c:v>
                </c:pt>
                <c:pt idx="179">
                  <c:v>13.9</c:v>
                </c:pt>
                <c:pt idx="180">
                  <c:v>16.8</c:v>
                </c:pt>
                <c:pt idx="181">
                  <c:v>10.1</c:v>
                </c:pt>
                <c:pt idx="182">
                  <c:v>3.4</c:v>
                </c:pt>
                <c:pt idx="183">
                  <c:v>1.3</c:v>
                </c:pt>
                <c:pt idx="184">
                  <c:v>6.1</c:v>
                </c:pt>
                <c:pt idx="185">
                  <c:v>-4.7</c:v>
                </c:pt>
                <c:pt idx="186">
                  <c:v>-8.5</c:v>
                </c:pt>
                <c:pt idx="187">
                  <c:v>-10.200000000000001</c:v>
                </c:pt>
                <c:pt idx="188">
                  <c:v>-13.2</c:v>
                </c:pt>
                <c:pt idx="189">
                  <c:v>-17</c:v>
                </c:pt>
                <c:pt idx="190">
                  <c:v>-31.7</c:v>
                </c:pt>
                <c:pt idx="191">
                  <c:v>-35.5</c:v>
                </c:pt>
                <c:pt idx="192">
                  <c:v>#N/A</c:v>
                </c:pt>
              </c:numCache>
            </c:numRef>
          </c:val>
        </c:ser>
        <c:marker val="1"/>
        <c:axId val="151167744"/>
        <c:axId val="151169280"/>
      </c:lineChart>
      <c:dateAx>
        <c:axId val="151167744"/>
        <c:scaling>
          <c:orientation val="minMax"/>
          <c:max val="40178"/>
          <c:min val="33970"/>
        </c:scaling>
        <c:axPos val="b"/>
        <c:majorGridlines>
          <c:spPr>
            <a:ln w="3175">
              <a:solidFill>
                <a:sysClr val="windowText" lastClr="000000"/>
              </a:solidFill>
            </a:ln>
          </c:spPr>
        </c:majorGridlines>
        <c:minorGridlines>
          <c:spPr>
            <a:ln w="0">
              <a:solidFill>
                <a:sysClr val="window" lastClr="FFFFFF">
                  <a:alpha val="0"/>
                </a:sysClr>
              </a:solidFill>
            </a:ln>
          </c:spPr>
        </c:minorGridlines>
        <c:numFmt formatCode="&quot;      &quot;yyyy" sourceLinked="0"/>
        <c:majorTickMark val="in"/>
        <c:minorTickMark val="in"/>
        <c:tickLblPos val="low"/>
        <c:spPr>
          <a:ln w="3175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fi-FI" sz="1600" b="0" i="0">
                <a:solidFill>
                  <a:srgbClr val="000000"/>
                </a:solidFill>
              </a:defRPr>
            </a:pPr>
            <a:endParaRPr lang="fi-FI"/>
          </a:p>
        </c:txPr>
        <c:crossAx val="151169280"/>
        <c:crosses val="autoZero"/>
        <c:lblOffset val="100"/>
        <c:majorUnit val="5"/>
        <c:majorTimeUnit val="years"/>
        <c:minorUnit val="1"/>
        <c:minorTimeUnit val="years"/>
      </c:dateAx>
      <c:valAx>
        <c:axId val="151169280"/>
        <c:scaling>
          <c:orientation val="minMax"/>
          <c:max val="30"/>
        </c:scaling>
        <c:axPos val="l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General" sourceLinked="0"/>
        <c:majorTickMark val="none"/>
        <c:tickLblPos val="low"/>
        <c:spPr>
          <a:ln w="3175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fi-FI" sz="1600" b="0" i="0">
                <a:solidFill>
                  <a:srgbClr val="000000"/>
                </a:solidFill>
              </a:defRPr>
            </a:pPr>
            <a:endParaRPr lang="fi-FI"/>
          </a:p>
        </c:txPr>
        <c:crossAx val="151167744"/>
        <c:crosses val="autoZero"/>
        <c:crossBetween val="between"/>
      </c:valAx>
      <c:spPr>
        <a:solidFill>
          <a:srgbClr val="FFFFFF"/>
        </a:solidFill>
        <a:ln w="12700" cap="flat" cmpd="sng">
          <a:solidFill>
            <a:schemeClr val="tx1"/>
          </a:solidFill>
          <a:prstDash val="solid"/>
          <a:round/>
        </a:ln>
      </c:spPr>
    </c:plotArea>
    <c:legend>
      <c:legendPos val="b"/>
      <c:layout>
        <c:manualLayout>
          <c:xMode val="edge"/>
          <c:yMode val="edge"/>
          <c:x val="0.16988471741655767"/>
          <c:y val="8.2396948295293926E-2"/>
          <c:w val="0.67303179110053224"/>
          <c:h val="0.11847991178758614"/>
        </c:manualLayout>
      </c:layout>
      <c:txPr>
        <a:bodyPr/>
        <a:lstStyle/>
        <a:p>
          <a:pPr>
            <a:defRPr lang="fi-FI" sz="1200"/>
          </a:pPr>
          <a:endParaRPr lang="fi-FI"/>
        </a:p>
      </c:txPr>
    </c:legend>
    <c:plotVisOnly val="1"/>
    <c:dispBlanksAs val="zero"/>
  </c:chart>
  <c:spPr>
    <a:noFill/>
    <a:ln>
      <a:noFill/>
    </a:ln>
  </c:spPr>
  <c:txPr>
    <a:bodyPr/>
    <a:lstStyle/>
    <a:p>
      <a:pPr algn="ctr">
        <a:defRPr lang="fi-FI" sz="16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hart>
    <c:plotArea>
      <c:layout>
        <c:manualLayout>
          <c:layoutTarget val="inner"/>
          <c:xMode val="edge"/>
          <c:yMode val="edge"/>
          <c:x val="0.15706319702602492"/>
          <c:y val="0.23230974632843793"/>
          <c:w val="0.33178438661710341"/>
          <c:h val="0.57676902536715624"/>
        </c:manualLayout>
      </c:layout>
      <c:lineChart>
        <c:grouping val="standard"/>
        <c:ser>
          <c:idx val="0"/>
          <c:order val="0"/>
          <c:tx>
            <c:strRef>
              <c:f>Data1!$F$10</c:f>
              <c:strCache>
                <c:ptCount val="1"/>
                <c:pt idx="0">
                  <c:v>Konsensus</c:v>
                </c:pt>
              </c:strCache>
            </c:strRef>
          </c:tx>
          <c:spPr>
            <a:ln w="38100">
              <a:solidFill>
                <a:srgbClr val="36588C"/>
              </a:solidFill>
              <a:prstDash val="solid"/>
            </a:ln>
          </c:spPr>
          <c:marker>
            <c:symbol val="none"/>
          </c:marker>
          <c:cat>
            <c:numRef>
              <c:f>Data1!$B$11:$B$70</c:f>
              <c:numCache>
                <c:formatCode>d/m/yyyy</c:formatCode>
                <c:ptCount val="60"/>
                <c:pt idx="0">
                  <c:v>38367</c:v>
                </c:pt>
                <c:pt idx="1">
                  <c:v>38398</c:v>
                </c:pt>
                <c:pt idx="2">
                  <c:v>38426</c:v>
                </c:pt>
                <c:pt idx="3">
                  <c:v>38457</c:v>
                </c:pt>
                <c:pt idx="4">
                  <c:v>38487</c:v>
                </c:pt>
                <c:pt idx="5">
                  <c:v>38518</c:v>
                </c:pt>
                <c:pt idx="6">
                  <c:v>38548</c:v>
                </c:pt>
                <c:pt idx="7">
                  <c:v>38579</c:v>
                </c:pt>
                <c:pt idx="8">
                  <c:v>38610</c:v>
                </c:pt>
                <c:pt idx="9">
                  <c:v>38640</c:v>
                </c:pt>
                <c:pt idx="10">
                  <c:v>38671</c:v>
                </c:pt>
                <c:pt idx="11">
                  <c:v>38701</c:v>
                </c:pt>
                <c:pt idx="12">
                  <c:v>38732</c:v>
                </c:pt>
                <c:pt idx="13">
                  <c:v>38763</c:v>
                </c:pt>
                <c:pt idx="14">
                  <c:v>38791</c:v>
                </c:pt>
                <c:pt idx="15">
                  <c:v>38822</c:v>
                </c:pt>
                <c:pt idx="16">
                  <c:v>38852</c:v>
                </c:pt>
                <c:pt idx="17">
                  <c:v>38883</c:v>
                </c:pt>
                <c:pt idx="18">
                  <c:v>38913</c:v>
                </c:pt>
                <c:pt idx="19">
                  <c:v>38944</c:v>
                </c:pt>
                <c:pt idx="20">
                  <c:v>38975</c:v>
                </c:pt>
                <c:pt idx="21">
                  <c:v>39005</c:v>
                </c:pt>
                <c:pt idx="22">
                  <c:v>39036</c:v>
                </c:pt>
                <c:pt idx="23">
                  <c:v>39066</c:v>
                </c:pt>
                <c:pt idx="24">
                  <c:v>39097</c:v>
                </c:pt>
                <c:pt idx="25">
                  <c:v>39128</c:v>
                </c:pt>
                <c:pt idx="26">
                  <c:v>39156</c:v>
                </c:pt>
                <c:pt idx="27">
                  <c:v>39187</c:v>
                </c:pt>
                <c:pt idx="28">
                  <c:v>39217</c:v>
                </c:pt>
                <c:pt idx="29">
                  <c:v>39248</c:v>
                </c:pt>
                <c:pt idx="30">
                  <c:v>39278</c:v>
                </c:pt>
                <c:pt idx="31">
                  <c:v>39309</c:v>
                </c:pt>
                <c:pt idx="32">
                  <c:v>39340</c:v>
                </c:pt>
                <c:pt idx="33">
                  <c:v>39370</c:v>
                </c:pt>
                <c:pt idx="34">
                  <c:v>39401</c:v>
                </c:pt>
                <c:pt idx="35">
                  <c:v>39431</c:v>
                </c:pt>
                <c:pt idx="36">
                  <c:v>39462</c:v>
                </c:pt>
                <c:pt idx="37">
                  <c:v>39493</c:v>
                </c:pt>
                <c:pt idx="38">
                  <c:v>39522</c:v>
                </c:pt>
                <c:pt idx="39">
                  <c:v>39553</c:v>
                </c:pt>
                <c:pt idx="40">
                  <c:v>39583</c:v>
                </c:pt>
                <c:pt idx="41">
                  <c:v>39614</c:v>
                </c:pt>
                <c:pt idx="42">
                  <c:v>39644</c:v>
                </c:pt>
                <c:pt idx="43">
                  <c:v>39675</c:v>
                </c:pt>
                <c:pt idx="44">
                  <c:v>39706</c:v>
                </c:pt>
                <c:pt idx="45">
                  <c:v>39736</c:v>
                </c:pt>
                <c:pt idx="46">
                  <c:v>39767</c:v>
                </c:pt>
                <c:pt idx="47">
                  <c:v>39797</c:v>
                </c:pt>
                <c:pt idx="48">
                  <c:v>39828</c:v>
                </c:pt>
                <c:pt idx="49">
                  <c:v>39859</c:v>
                </c:pt>
                <c:pt idx="50">
                  <c:v>39887</c:v>
                </c:pt>
                <c:pt idx="51">
                  <c:v>39918</c:v>
                </c:pt>
                <c:pt idx="52">
                  <c:v>39948</c:v>
                </c:pt>
                <c:pt idx="53">
                  <c:v>39979</c:v>
                </c:pt>
                <c:pt idx="54">
                  <c:v>40009</c:v>
                </c:pt>
                <c:pt idx="55">
                  <c:v>40040</c:v>
                </c:pt>
                <c:pt idx="56">
                  <c:v>40071</c:v>
                </c:pt>
                <c:pt idx="57">
                  <c:v>40101</c:v>
                </c:pt>
                <c:pt idx="58">
                  <c:v>40132</c:v>
                </c:pt>
                <c:pt idx="59">
                  <c:v>40162</c:v>
                </c:pt>
              </c:numCache>
            </c:numRef>
          </c:cat>
          <c:val>
            <c:numRef>
              <c:f>Data1!$F$11:$F$70</c:f>
              <c:numCache>
                <c:formatCode>General</c:formatCode>
                <c:ptCount val="6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2.7</c:v>
                </c:pt>
                <c:pt idx="37">
                  <c:v>2.6</c:v>
                </c:pt>
                <c:pt idx="38">
                  <c:v>2.2999999999999998</c:v>
                </c:pt>
                <c:pt idx="39">
                  <c:v>2.1</c:v>
                </c:pt>
                <c:pt idx="40">
                  <c:v>1.9000000000000001</c:v>
                </c:pt>
                <c:pt idx="41">
                  <c:v>1.7000000000000006</c:v>
                </c:pt>
                <c:pt idx="42">
                  <c:v>1.5</c:v>
                </c:pt>
                <c:pt idx="43">
                  <c:v>1.4</c:v>
                </c:pt>
                <c:pt idx="44">
                  <c:v>1.4</c:v>
                </c:pt>
                <c:pt idx="45">
                  <c:v>0</c:v>
                </c:pt>
                <c:pt idx="46">
                  <c:v>-0.60000000000000064</c:v>
                </c:pt>
                <c:pt idx="47">
                  <c:v>-1.3</c:v>
                </c:pt>
                <c:pt idx="48">
                  <c:v>-1.8</c:v>
                </c:pt>
              </c:numCache>
            </c:numRef>
          </c:val>
        </c:ser>
        <c:ser>
          <c:idx val="4"/>
          <c:order val="1"/>
          <c:tx>
            <c:strRef>
              <c:f>Data1!$L$10</c:f>
              <c:strCache>
                <c:ptCount val="1"/>
                <c:pt idx="0">
                  <c:v>IMF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4A29"/>
              </a:solidFill>
              <a:ln>
                <a:solidFill>
                  <a:srgbClr val="FF4A29"/>
                </a:solidFill>
                <a:prstDash val="solid"/>
              </a:ln>
            </c:spPr>
          </c:marker>
          <c:cat>
            <c:numRef>
              <c:f>Data1!$B$11:$B$58</c:f>
              <c:numCache>
                <c:formatCode>d/m/yyyy</c:formatCode>
                <c:ptCount val="48"/>
                <c:pt idx="0">
                  <c:v>38367</c:v>
                </c:pt>
                <c:pt idx="1">
                  <c:v>38398</c:v>
                </c:pt>
                <c:pt idx="2">
                  <c:v>38426</c:v>
                </c:pt>
                <c:pt idx="3">
                  <c:v>38457</c:v>
                </c:pt>
                <c:pt idx="4">
                  <c:v>38487</c:v>
                </c:pt>
                <c:pt idx="5">
                  <c:v>38518</c:v>
                </c:pt>
                <c:pt idx="6">
                  <c:v>38548</c:v>
                </c:pt>
                <c:pt idx="7">
                  <c:v>38579</c:v>
                </c:pt>
                <c:pt idx="8">
                  <c:v>38610</c:v>
                </c:pt>
                <c:pt idx="9">
                  <c:v>38640</c:v>
                </c:pt>
                <c:pt idx="10">
                  <c:v>38671</c:v>
                </c:pt>
                <c:pt idx="11">
                  <c:v>38701</c:v>
                </c:pt>
                <c:pt idx="12">
                  <c:v>38732</c:v>
                </c:pt>
                <c:pt idx="13">
                  <c:v>38763</c:v>
                </c:pt>
                <c:pt idx="14">
                  <c:v>38791</c:v>
                </c:pt>
                <c:pt idx="15">
                  <c:v>38822</c:v>
                </c:pt>
                <c:pt idx="16">
                  <c:v>38852</c:v>
                </c:pt>
                <c:pt idx="17">
                  <c:v>38883</c:v>
                </c:pt>
                <c:pt idx="18">
                  <c:v>38913</c:v>
                </c:pt>
                <c:pt idx="19">
                  <c:v>38944</c:v>
                </c:pt>
                <c:pt idx="20">
                  <c:v>38975</c:v>
                </c:pt>
                <c:pt idx="21">
                  <c:v>39005</c:v>
                </c:pt>
                <c:pt idx="22">
                  <c:v>39036</c:v>
                </c:pt>
                <c:pt idx="23">
                  <c:v>39066</c:v>
                </c:pt>
                <c:pt idx="24">
                  <c:v>39097</c:v>
                </c:pt>
                <c:pt idx="25">
                  <c:v>39128</c:v>
                </c:pt>
                <c:pt idx="26">
                  <c:v>39156</c:v>
                </c:pt>
                <c:pt idx="27">
                  <c:v>39187</c:v>
                </c:pt>
                <c:pt idx="28">
                  <c:v>39217</c:v>
                </c:pt>
                <c:pt idx="29">
                  <c:v>39248</c:v>
                </c:pt>
                <c:pt idx="30">
                  <c:v>39278</c:v>
                </c:pt>
                <c:pt idx="31">
                  <c:v>39309</c:v>
                </c:pt>
                <c:pt idx="32">
                  <c:v>39340</c:v>
                </c:pt>
                <c:pt idx="33">
                  <c:v>39370</c:v>
                </c:pt>
                <c:pt idx="34">
                  <c:v>39401</c:v>
                </c:pt>
                <c:pt idx="35">
                  <c:v>39431</c:v>
                </c:pt>
                <c:pt idx="36">
                  <c:v>39462</c:v>
                </c:pt>
                <c:pt idx="37">
                  <c:v>39493</c:v>
                </c:pt>
                <c:pt idx="38">
                  <c:v>39522</c:v>
                </c:pt>
                <c:pt idx="39">
                  <c:v>39553</c:v>
                </c:pt>
                <c:pt idx="40">
                  <c:v>39583</c:v>
                </c:pt>
                <c:pt idx="41">
                  <c:v>39614</c:v>
                </c:pt>
                <c:pt idx="42">
                  <c:v>39644</c:v>
                </c:pt>
                <c:pt idx="43">
                  <c:v>39675</c:v>
                </c:pt>
                <c:pt idx="44">
                  <c:v>39706</c:v>
                </c:pt>
                <c:pt idx="45">
                  <c:v>39736</c:v>
                </c:pt>
                <c:pt idx="46">
                  <c:v>39767</c:v>
                </c:pt>
                <c:pt idx="47">
                  <c:v>39797</c:v>
                </c:pt>
              </c:numCache>
            </c:numRef>
          </c:cat>
          <c:val>
            <c:numRef>
              <c:f>Data1!$L$11:$L$58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0.60000000000000064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0.1</c:v>
                </c:pt>
                <c:pt idx="45">
                  <c:v>#N/A</c:v>
                </c:pt>
                <c:pt idx="46">
                  <c:v>-0.70000000000000062</c:v>
                </c:pt>
                <c:pt idx="47">
                  <c:v>#N/A</c:v>
                </c:pt>
              </c:numCache>
            </c:numRef>
          </c:val>
        </c:ser>
        <c:ser>
          <c:idx val="1"/>
          <c:order val="2"/>
          <c:tx>
            <c:strRef>
              <c:f>Data1!$M$10</c:f>
              <c:strCache>
                <c:ptCount val="1"/>
                <c:pt idx="0">
                  <c:v>Euroopan komissio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41AF82"/>
              </a:solidFill>
              <a:ln>
                <a:solidFill>
                  <a:srgbClr val="41AF82"/>
                </a:solidFill>
                <a:prstDash val="solid"/>
              </a:ln>
            </c:spPr>
          </c:marker>
          <c:cat>
            <c:numRef>
              <c:f>Data1!$B$11:$B$70</c:f>
              <c:numCache>
                <c:formatCode>d/m/yyyy</c:formatCode>
                <c:ptCount val="60"/>
                <c:pt idx="0">
                  <c:v>38367</c:v>
                </c:pt>
                <c:pt idx="1">
                  <c:v>38398</c:v>
                </c:pt>
                <c:pt idx="2">
                  <c:v>38426</c:v>
                </c:pt>
                <c:pt idx="3">
                  <c:v>38457</c:v>
                </c:pt>
                <c:pt idx="4">
                  <c:v>38487</c:v>
                </c:pt>
                <c:pt idx="5">
                  <c:v>38518</c:v>
                </c:pt>
                <c:pt idx="6">
                  <c:v>38548</c:v>
                </c:pt>
                <c:pt idx="7">
                  <c:v>38579</c:v>
                </c:pt>
                <c:pt idx="8">
                  <c:v>38610</c:v>
                </c:pt>
                <c:pt idx="9">
                  <c:v>38640</c:v>
                </c:pt>
                <c:pt idx="10">
                  <c:v>38671</c:v>
                </c:pt>
                <c:pt idx="11">
                  <c:v>38701</c:v>
                </c:pt>
                <c:pt idx="12">
                  <c:v>38732</c:v>
                </c:pt>
                <c:pt idx="13">
                  <c:v>38763</c:v>
                </c:pt>
                <c:pt idx="14">
                  <c:v>38791</c:v>
                </c:pt>
                <c:pt idx="15">
                  <c:v>38822</c:v>
                </c:pt>
                <c:pt idx="16">
                  <c:v>38852</c:v>
                </c:pt>
                <c:pt idx="17">
                  <c:v>38883</c:v>
                </c:pt>
                <c:pt idx="18">
                  <c:v>38913</c:v>
                </c:pt>
                <c:pt idx="19">
                  <c:v>38944</c:v>
                </c:pt>
                <c:pt idx="20">
                  <c:v>38975</c:v>
                </c:pt>
                <c:pt idx="21">
                  <c:v>39005</c:v>
                </c:pt>
                <c:pt idx="22">
                  <c:v>39036</c:v>
                </c:pt>
                <c:pt idx="23">
                  <c:v>39066</c:v>
                </c:pt>
                <c:pt idx="24">
                  <c:v>39097</c:v>
                </c:pt>
                <c:pt idx="25">
                  <c:v>39128</c:v>
                </c:pt>
                <c:pt idx="26">
                  <c:v>39156</c:v>
                </c:pt>
                <c:pt idx="27">
                  <c:v>39187</c:v>
                </c:pt>
                <c:pt idx="28">
                  <c:v>39217</c:v>
                </c:pt>
                <c:pt idx="29">
                  <c:v>39248</c:v>
                </c:pt>
                <c:pt idx="30">
                  <c:v>39278</c:v>
                </c:pt>
                <c:pt idx="31">
                  <c:v>39309</c:v>
                </c:pt>
                <c:pt idx="32">
                  <c:v>39340</c:v>
                </c:pt>
                <c:pt idx="33">
                  <c:v>39370</c:v>
                </c:pt>
                <c:pt idx="34">
                  <c:v>39401</c:v>
                </c:pt>
                <c:pt idx="35">
                  <c:v>39431</c:v>
                </c:pt>
                <c:pt idx="36">
                  <c:v>39462</c:v>
                </c:pt>
                <c:pt idx="37">
                  <c:v>39493</c:v>
                </c:pt>
                <c:pt idx="38">
                  <c:v>39522</c:v>
                </c:pt>
                <c:pt idx="39">
                  <c:v>39553</c:v>
                </c:pt>
                <c:pt idx="40">
                  <c:v>39583</c:v>
                </c:pt>
                <c:pt idx="41">
                  <c:v>39614</c:v>
                </c:pt>
                <c:pt idx="42">
                  <c:v>39644</c:v>
                </c:pt>
                <c:pt idx="43">
                  <c:v>39675</c:v>
                </c:pt>
                <c:pt idx="44">
                  <c:v>39706</c:v>
                </c:pt>
                <c:pt idx="45">
                  <c:v>39736</c:v>
                </c:pt>
                <c:pt idx="46">
                  <c:v>39767</c:v>
                </c:pt>
                <c:pt idx="47">
                  <c:v>39797</c:v>
                </c:pt>
                <c:pt idx="48">
                  <c:v>39828</c:v>
                </c:pt>
                <c:pt idx="49">
                  <c:v>39859</c:v>
                </c:pt>
                <c:pt idx="50">
                  <c:v>39887</c:v>
                </c:pt>
                <c:pt idx="51">
                  <c:v>39918</c:v>
                </c:pt>
                <c:pt idx="52">
                  <c:v>39948</c:v>
                </c:pt>
                <c:pt idx="53">
                  <c:v>39979</c:v>
                </c:pt>
                <c:pt idx="54">
                  <c:v>40009</c:v>
                </c:pt>
                <c:pt idx="55">
                  <c:v>40040</c:v>
                </c:pt>
                <c:pt idx="56">
                  <c:v>40071</c:v>
                </c:pt>
                <c:pt idx="57">
                  <c:v>40101</c:v>
                </c:pt>
                <c:pt idx="58">
                  <c:v>40132</c:v>
                </c:pt>
                <c:pt idx="59">
                  <c:v>40162</c:v>
                </c:pt>
              </c:numCache>
            </c:numRef>
          </c:cat>
          <c:val>
            <c:numRef>
              <c:f>Data1!$M$11:$M$70</c:f>
              <c:numCache>
                <c:formatCode>General</c:formatCode>
                <c:ptCount val="6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2.6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0.70000000000000062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-0.5</c:v>
                </c:pt>
                <c:pt idx="47">
                  <c:v>#N/A</c:v>
                </c:pt>
                <c:pt idx="48">
                  <c:v>-1.6</c:v>
                </c:pt>
              </c:numCache>
            </c:numRef>
          </c:val>
        </c:ser>
        <c:ser>
          <c:idx val="3"/>
          <c:order val="3"/>
          <c:tx>
            <c:strRef>
              <c:f>Data1!$N$10</c:f>
              <c:strCache>
                <c:ptCount val="1"/>
                <c:pt idx="0">
                  <c:v>OECD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002060"/>
              </a:solidFill>
              <a:ln>
                <a:solidFill>
                  <a:srgbClr val="002060"/>
                </a:solidFill>
                <a:prstDash val="solid"/>
              </a:ln>
            </c:spPr>
          </c:marker>
          <c:cat>
            <c:numRef>
              <c:f>Data1!$B$11:$B$58</c:f>
              <c:numCache>
                <c:formatCode>d/m/yyyy</c:formatCode>
                <c:ptCount val="48"/>
                <c:pt idx="0">
                  <c:v>38367</c:v>
                </c:pt>
                <c:pt idx="1">
                  <c:v>38398</c:v>
                </c:pt>
                <c:pt idx="2">
                  <c:v>38426</c:v>
                </c:pt>
                <c:pt idx="3">
                  <c:v>38457</c:v>
                </c:pt>
                <c:pt idx="4">
                  <c:v>38487</c:v>
                </c:pt>
                <c:pt idx="5">
                  <c:v>38518</c:v>
                </c:pt>
                <c:pt idx="6">
                  <c:v>38548</c:v>
                </c:pt>
                <c:pt idx="7">
                  <c:v>38579</c:v>
                </c:pt>
                <c:pt idx="8">
                  <c:v>38610</c:v>
                </c:pt>
                <c:pt idx="9">
                  <c:v>38640</c:v>
                </c:pt>
                <c:pt idx="10">
                  <c:v>38671</c:v>
                </c:pt>
                <c:pt idx="11">
                  <c:v>38701</c:v>
                </c:pt>
                <c:pt idx="12">
                  <c:v>38732</c:v>
                </c:pt>
                <c:pt idx="13">
                  <c:v>38763</c:v>
                </c:pt>
                <c:pt idx="14">
                  <c:v>38791</c:v>
                </c:pt>
                <c:pt idx="15">
                  <c:v>38822</c:v>
                </c:pt>
                <c:pt idx="16">
                  <c:v>38852</c:v>
                </c:pt>
                <c:pt idx="17">
                  <c:v>38883</c:v>
                </c:pt>
                <c:pt idx="18">
                  <c:v>38913</c:v>
                </c:pt>
                <c:pt idx="19">
                  <c:v>38944</c:v>
                </c:pt>
                <c:pt idx="20">
                  <c:v>38975</c:v>
                </c:pt>
                <c:pt idx="21">
                  <c:v>39005</c:v>
                </c:pt>
                <c:pt idx="22">
                  <c:v>39036</c:v>
                </c:pt>
                <c:pt idx="23">
                  <c:v>39066</c:v>
                </c:pt>
                <c:pt idx="24">
                  <c:v>39097</c:v>
                </c:pt>
                <c:pt idx="25">
                  <c:v>39128</c:v>
                </c:pt>
                <c:pt idx="26">
                  <c:v>39156</c:v>
                </c:pt>
                <c:pt idx="27">
                  <c:v>39187</c:v>
                </c:pt>
                <c:pt idx="28">
                  <c:v>39217</c:v>
                </c:pt>
                <c:pt idx="29">
                  <c:v>39248</c:v>
                </c:pt>
                <c:pt idx="30">
                  <c:v>39278</c:v>
                </c:pt>
                <c:pt idx="31">
                  <c:v>39309</c:v>
                </c:pt>
                <c:pt idx="32">
                  <c:v>39340</c:v>
                </c:pt>
                <c:pt idx="33">
                  <c:v>39370</c:v>
                </c:pt>
                <c:pt idx="34">
                  <c:v>39401</c:v>
                </c:pt>
                <c:pt idx="35">
                  <c:v>39431</c:v>
                </c:pt>
                <c:pt idx="36">
                  <c:v>39462</c:v>
                </c:pt>
                <c:pt idx="37">
                  <c:v>39493</c:v>
                </c:pt>
                <c:pt idx="38">
                  <c:v>39522</c:v>
                </c:pt>
                <c:pt idx="39">
                  <c:v>39553</c:v>
                </c:pt>
                <c:pt idx="40">
                  <c:v>39583</c:v>
                </c:pt>
                <c:pt idx="41">
                  <c:v>39614</c:v>
                </c:pt>
                <c:pt idx="42">
                  <c:v>39644</c:v>
                </c:pt>
                <c:pt idx="43">
                  <c:v>39675</c:v>
                </c:pt>
                <c:pt idx="44">
                  <c:v>39706</c:v>
                </c:pt>
                <c:pt idx="45">
                  <c:v>39736</c:v>
                </c:pt>
                <c:pt idx="46">
                  <c:v>39767</c:v>
                </c:pt>
                <c:pt idx="47">
                  <c:v>39797</c:v>
                </c:pt>
              </c:numCache>
            </c:numRef>
          </c:cat>
          <c:val>
            <c:numRef>
              <c:f>Data1!$N$11:$N$58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2.2000000000000002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1.1000000000000001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-0.9</c:v>
                </c:pt>
                <c:pt idx="47">
                  <c:v>#N/A</c:v>
                </c:pt>
              </c:numCache>
            </c:numRef>
          </c:val>
        </c:ser>
        <c:marker val="1"/>
        <c:axId val="151348352"/>
        <c:axId val="150659072"/>
      </c:lineChart>
      <c:dateAx>
        <c:axId val="151348352"/>
        <c:scaling>
          <c:orientation val="minMax"/>
          <c:max val="40178"/>
          <c:min val="39083"/>
        </c:scaling>
        <c:axPos val="b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numFmt formatCode="&quot;      &quot;yyyy" sourceLinked="0"/>
        <c:majorTickMark val="in"/>
        <c:minorTickMark val="in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50659072"/>
        <c:crossesAt val="-3"/>
        <c:auto val="1"/>
        <c:lblOffset val="100"/>
        <c:baseTimeUnit val="months"/>
        <c:majorUnit val="1"/>
        <c:majorTimeUnit val="years"/>
        <c:minorUnit val="1"/>
        <c:minorTimeUnit val="months"/>
      </c:dateAx>
      <c:valAx>
        <c:axId val="150659072"/>
        <c:scaling>
          <c:orientation val="minMax"/>
          <c:min val="-3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" sourceLinked="0"/>
        <c:majorTickMark val="in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51348352"/>
        <c:crossesAt val="0"/>
        <c:crossBetween val="between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10987776245483442"/>
          <c:y val="0.11335850729830378"/>
          <c:w val="0.79089219330855065"/>
          <c:h val="4.5393858477970617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84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hart>
    <c:plotArea>
      <c:layout>
        <c:manualLayout>
          <c:layoutTarget val="inner"/>
          <c:xMode val="edge"/>
          <c:yMode val="edge"/>
          <c:x val="0.15706319702602503"/>
          <c:y val="0.23230974632843793"/>
          <c:w val="0.82142661545838214"/>
          <c:h val="0.57676902536715624"/>
        </c:manualLayout>
      </c:layout>
      <c:lineChart>
        <c:grouping val="standard"/>
        <c:ser>
          <c:idx val="0"/>
          <c:order val="0"/>
          <c:tx>
            <c:strRef>
              <c:f>Data1!$LD$10</c:f>
              <c:strCache>
                <c:ptCount val="1"/>
              </c:strCache>
            </c:strRef>
          </c:tx>
          <c:spPr>
            <a:ln w="38100">
              <a:solidFill>
                <a:srgbClr val="36588C"/>
              </a:solidFill>
              <a:prstDash val="solid"/>
            </a:ln>
          </c:spPr>
          <c:marker>
            <c:symbol val="none"/>
          </c:marker>
          <c:cat>
            <c:numRef>
              <c:f>Data1!$B$11:$B$70</c:f>
              <c:numCache>
                <c:formatCode>d/m/yyyy</c:formatCode>
                <c:ptCount val="60"/>
                <c:pt idx="0">
                  <c:v>38367</c:v>
                </c:pt>
                <c:pt idx="1">
                  <c:v>38398</c:v>
                </c:pt>
                <c:pt idx="2">
                  <c:v>38426</c:v>
                </c:pt>
                <c:pt idx="3">
                  <c:v>38457</c:v>
                </c:pt>
                <c:pt idx="4">
                  <c:v>38487</c:v>
                </c:pt>
                <c:pt idx="5">
                  <c:v>38518</c:v>
                </c:pt>
                <c:pt idx="6">
                  <c:v>38548</c:v>
                </c:pt>
                <c:pt idx="7">
                  <c:v>38579</c:v>
                </c:pt>
                <c:pt idx="8">
                  <c:v>38610</c:v>
                </c:pt>
                <c:pt idx="9">
                  <c:v>38640</c:v>
                </c:pt>
                <c:pt idx="10">
                  <c:v>38671</c:v>
                </c:pt>
                <c:pt idx="11">
                  <c:v>38701</c:v>
                </c:pt>
                <c:pt idx="12">
                  <c:v>38732</c:v>
                </c:pt>
                <c:pt idx="13">
                  <c:v>38763</c:v>
                </c:pt>
                <c:pt idx="14">
                  <c:v>38791</c:v>
                </c:pt>
                <c:pt idx="15">
                  <c:v>38822</c:v>
                </c:pt>
                <c:pt idx="16">
                  <c:v>38852</c:v>
                </c:pt>
                <c:pt idx="17">
                  <c:v>38883</c:v>
                </c:pt>
                <c:pt idx="18">
                  <c:v>38913</c:v>
                </c:pt>
                <c:pt idx="19">
                  <c:v>38944</c:v>
                </c:pt>
                <c:pt idx="20">
                  <c:v>38975</c:v>
                </c:pt>
                <c:pt idx="21">
                  <c:v>39005</c:v>
                </c:pt>
                <c:pt idx="22">
                  <c:v>39036</c:v>
                </c:pt>
                <c:pt idx="23">
                  <c:v>39066</c:v>
                </c:pt>
                <c:pt idx="24">
                  <c:v>39097</c:v>
                </c:pt>
                <c:pt idx="25">
                  <c:v>39128</c:v>
                </c:pt>
                <c:pt idx="26">
                  <c:v>39156</c:v>
                </c:pt>
                <c:pt idx="27">
                  <c:v>39187</c:v>
                </c:pt>
                <c:pt idx="28">
                  <c:v>39217</c:v>
                </c:pt>
                <c:pt idx="29">
                  <c:v>39248</c:v>
                </c:pt>
                <c:pt idx="30">
                  <c:v>39278</c:v>
                </c:pt>
                <c:pt idx="31">
                  <c:v>39309</c:v>
                </c:pt>
                <c:pt idx="32">
                  <c:v>39340</c:v>
                </c:pt>
                <c:pt idx="33">
                  <c:v>39370</c:v>
                </c:pt>
                <c:pt idx="34">
                  <c:v>39401</c:v>
                </c:pt>
                <c:pt idx="35">
                  <c:v>39431</c:v>
                </c:pt>
                <c:pt idx="36">
                  <c:v>39462</c:v>
                </c:pt>
                <c:pt idx="37">
                  <c:v>39493</c:v>
                </c:pt>
                <c:pt idx="38">
                  <c:v>39522</c:v>
                </c:pt>
                <c:pt idx="39">
                  <c:v>39553</c:v>
                </c:pt>
                <c:pt idx="40">
                  <c:v>39583</c:v>
                </c:pt>
                <c:pt idx="41">
                  <c:v>39614</c:v>
                </c:pt>
                <c:pt idx="42">
                  <c:v>39644</c:v>
                </c:pt>
                <c:pt idx="43">
                  <c:v>39675</c:v>
                </c:pt>
                <c:pt idx="44">
                  <c:v>39706</c:v>
                </c:pt>
                <c:pt idx="45">
                  <c:v>39736</c:v>
                </c:pt>
                <c:pt idx="46">
                  <c:v>39767</c:v>
                </c:pt>
                <c:pt idx="47">
                  <c:v>39797</c:v>
                </c:pt>
                <c:pt idx="48">
                  <c:v>39828</c:v>
                </c:pt>
                <c:pt idx="49">
                  <c:v>39859</c:v>
                </c:pt>
                <c:pt idx="50">
                  <c:v>39887</c:v>
                </c:pt>
                <c:pt idx="51">
                  <c:v>39918</c:v>
                </c:pt>
                <c:pt idx="52">
                  <c:v>39948</c:v>
                </c:pt>
                <c:pt idx="53">
                  <c:v>39979</c:v>
                </c:pt>
                <c:pt idx="54">
                  <c:v>40009</c:v>
                </c:pt>
                <c:pt idx="55">
                  <c:v>40040</c:v>
                </c:pt>
                <c:pt idx="56">
                  <c:v>40071</c:v>
                </c:pt>
                <c:pt idx="57">
                  <c:v>40101</c:v>
                </c:pt>
                <c:pt idx="58">
                  <c:v>40132</c:v>
                </c:pt>
                <c:pt idx="59">
                  <c:v>40162</c:v>
                </c:pt>
              </c:numCache>
            </c:numRef>
          </c:cat>
          <c:val>
            <c:numRef>
              <c:f>Data1!$U$11:$U$70</c:f>
              <c:numCache>
                <c:formatCode>General</c:formatCode>
                <c:ptCount val="6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2</c:v>
                </c:pt>
                <c:pt idx="37">
                  <c:v>1.9000000000000001</c:v>
                </c:pt>
                <c:pt idx="38">
                  <c:v>1.8</c:v>
                </c:pt>
                <c:pt idx="39">
                  <c:v>1.7</c:v>
                </c:pt>
                <c:pt idx="40">
                  <c:v>1.6</c:v>
                </c:pt>
                <c:pt idx="41">
                  <c:v>1.4</c:v>
                </c:pt>
                <c:pt idx="42">
                  <c:v>1.2</c:v>
                </c:pt>
                <c:pt idx="43">
                  <c:v>1.1000000000000001</c:v>
                </c:pt>
                <c:pt idx="44">
                  <c:v>0.9</c:v>
                </c:pt>
                <c:pt idx="45">
                  <c:v>0.5</c:v>
                </c:pt>
                <c:pt idx="46">
                  <c:v>-0.2</c:v>
                </c:pt>
                <c:pt idx="47">
                  <c:v>-0.9</c:v>
                </c:pt>
                <c:pt idx="48">
                  <c:v>-1.4</c:v>
                </c:pt>
              </c:numCache>
            </c:numRef>
          </c:val>
        </c:ser>
        <c:ser>
          <c:idx val="4"/>
          <c:order val="1"/>
          <c:tx>
            <c:strRef>
              <c:f>Data1!$AE$10</c:f>
              <c:strCache>
                <c:ptCount val="1"/>
                <c:pt idx="0">
                  <c:v>IMF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4A29"/>
              </a:solidFill>
              <a:ln>
                <a:solidFill>
                  <a:srgbClr val="FF4A29"/>
                </a:solidFill>
                <a:prstDash val="solid"/>
              </a:ln>
            </c:spPr>
          </c:marker>
          <c:cat>
            <c:numRef>
              <c:f>Data1!$B$11:$B$58</c:f>
              <c:numCache>
                <c:formatCode>d/m/yyyy</c:formatCode>
                <c:ptCount val="48"/>
                <c:pt idx="0">
                  <c:v>38367</c:v>
                </c:pt>
                <c:pt idx="1">
                  <c:v>38398</c:v>
                </c:pt>
                <c:pt idx="2">
                  <c:v>38426</c:v>
                </c:pt>
                <c:pt idx="3">
                  <c:v>38457</c:v>
                </c:pt>
                <c:pt idx="4">
                  <c:v>38487</c:v>
                </c:pt>
                <c:pt idx="5">
                  <c:v>38518</c:v>
                </c:pt>
                <c:pt idx="6">
                  <c:v>38548</c:v>
                </c:pt>
                <c:pt idx="7">
                  <c:v>38579</c:v>
                </c:pt>
                <c:pt idx="8">
                  <c:v>38610</c:v>
                </c:pt>
                <c:pt idx="9">
                  <c:v>38640</c:v>
                </c:pt>
                <c:pt idx="10">
                  <c:v>38671</c:v>
                </c:pt>
                <c:pt idx="11">
                  <c:v>38701</c:v>
                </c:pt>
                <c:pt idx="12">
                  <c:v>38732</c:v>
                </c:pt>
                <c:pt idx="13">
                  <c:v>38763</c:v>
                </c:pt>
                <c:pt idx="14">
                  <c:v>38791</c:v>
                </c:pt>
                <c:pt idx="15">
                  <c:v>38822</c:v>
                </c:pt>
                <c:pt idx="16">
                  <c:v>38852</c:v>
                </c:pt>
                <c:pt idx="17">
                  <c:v>38883</c:v>
                </c:pt>
                <c:pt idx="18">
                  <c:v>38913</c:v>
                </c:pt>
                <c:pt idx="19">
                  <c:v>38944</c:v>
                </c:pt>
                <c:pt idx="20">
                  <c:v>38975</c:v>
                </c:pt>
                <c:pt idx="21">
                  <c:v>39005</c:v>
                </c:pt>
                <c:pt idx="22">
                  <c:v>39036</c:v>
                </c:pt>
                <c:pt idx="23">
                  <c:v>39066</c:v>
                </c:pt>
                <c:pt idx="24">
                  <c:v>39097</c:v>
                </c:pt>
                <c:pt idx="25">
                  <c:v>39128</c:v>
                </c:pt>
                <c:pt idx="26">
                  <c:v>39156</c:v>
                </c:pt>
                <c:pt idx="27">
                  <c:v>39187</c:v>
                </c:pt>
                <c:pt idx="28">
                  <c:v>39217</c:v>
                </c:pt>
                <c:pt idx="29">
                  <c:v>39248</c:v>
                </c:pt>
                <c:pt idx="30">
                  <c:v>39278</c:v>
                </c:pt>
                <c:pt idx="31">
                  <c:v>39309</c:v>
                </c:pt>
                <c:pt idx="32">
                  <c:v>39340</c:v>
                </c:pt>
                <c:pt idx="33">
                  <c:v>39370</c:v>
                </c:pt>
                <c:pt idx="34">
                  <c:v>39401</c:v>
                </c:pt>
                <c:pt idx="35">
                  <c:v>39431</c:v>
                </c:pt>
                <c:pt idx="36">
                  <c:v>39462</c:v>
                </c:pt>
                <c:pt idx="37">
                  <c:v>39493</c:v>
                </c:pt>
                <c:pt idx="38">
                  <c:v>39522</c:v>
                </c:pt>
                <c:pt idx="39">
                  <c:v>39553</c:v>
                </c:pt>
                <c:pt idx="40">
                  <c:v>39583</c:v>
                </c:pt>
                <c:pt idx="41">
                  <c:v>39614</c:v>
                </c:pt>
                <c:pt idx="42">
                  <c:v>39644</c:v>
                </c:pt>
                <c:pt idx="43">
                  <c:v>39675</c:v>
                </c:pt>
                <c:pt idx="44">
                  <c:v>39706</c:v>
                </c:pt>
                <c:pt idx="45">
                  <c:v>39736</c:v>
                </c:pt>
                <c:pt idx="46">
                  <c:v>39767</c:v>
                </c:pt>
                <c:pt idx="47">
                  <c:v>39797</c:v>
                </c:pt>
              </c:numCache>
            </c:numRef>
          </c:cat>
          <c:val>
            <c:numRef>
              <c:f>Data1!$AE$11:$AE$58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1.2</c:v>
                </c:pt>
                <c:pt idx="40">
                  <c:v>#N/A</c:v>
                </c:pt>
                <c:pt idx="41">
                  <c:v>#N/A</c:v>
                </c:pt>
                <c:pt idx="42">
                  <c:v>1.2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-0.5</c:v>
                </c:pt>
                <c:pt idx="47">
                  <c:v>#N/A</c:v>
                </c:pt>
              </c:numCache>
            </c:numRef>
          </c:val>
        </c:ser>
        <c:ser>
          <c:idx val="1"/>
          <c:order val="2"/>
          <c:tx>
            <c:strRef>
              <c:f>Data1!$AF$10</c:f>
              <c:strCache>
                <c:ptCount val="1"/>
                <c:pt idx="0">
                  <c:v>Euroopan komissio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41AF82"/>
              </a:solidFill>
              <a:ln>
                <a:solidFill>
                  <a:srgbClr val="41AF82"/>
                </a:solidFill>
                <a:prstDash val="solid"/>
              </a:ln>
            </c:spPr>
          </c:marker>
          <c:cat>
            <c:numRef>
              <c:f>Data1!$B$11:$B$70</c:f>
              <c:numCache>
                <c:formatCode>d/m/yyyy</c:formatCode>
                <c:ptCount val="60"/>
                <c:pt idx="0">
                  <c:v>38367</c:v>
                </c:pt>
                <c:pt idx="1">
                  <c:v>38398</c:v>
                </c:pt>
                <c:pt idx="2">
                  <c:v>38426</c:v>
                </c:pt>
                <c:pt idx="3">
                  <c:v>38457</c:v>
                </c:pt>
                <c:pt idx="4">
                  <c:v>38487</c:v>
                </c:pt>
                <c:pt idx="5">
                  <c:v>38518</c:v>
                </c:pt>
                <c:pt idx="6">
                  <c:v>38548</c:v>
                </c:pt>
                <c:pt idx="7">
                  <c:v>38579</c:v>
                </c:pt>
                <c:pt idx="8">
                  <c:v>38610</c:v>
                </c:pt>
                <c:pt idx="9">
                  <c:v>38640</c:v>
                </c:pt>
                <c:pt idx="10">
                  <c:v>38671</c:v>
                </c:pt>
                <c:pt idx="11">
                  <c:v>38701</c:v>
                </c:pt>
                <c:pt idx="12">
                  <c:v>38732</c:v>
                </c:pt>
                <c:pt idx="13">
                  <c:v>38763</c:v>
                </c:pt>
                <c:pt idx="14">
                  <c:v>38791</c:v>
                </c:pt>
                <c:pt idx="15">
                  <c:v>38822</c:v>
                </c:pt>
                <c:pt idx="16">
                  <c:v>38852</c:v>
                </c:pt>
                <c:pt idx="17">
                  <c:v>38883</c:v>
                </c:pt>
                <c:pt idx="18">
                  <c:v>38913</c:v>
                </c:pt>
                <c:pt idx="19">
                  <c:v>38944</c:v>
                </c:pt>
                <c:pt idx="20">
                  <c:v>38975</c:v>
                </c:pt>
                <c:pt idx="21">
                  <c:v>39005</c:v>
                </c:pt>
                <c:pt idx="22">
                  <c:v>39036</c:v>
                </c:pt>
                <c:pt idx="23">
                  <c:v>39066</c:v>
                </c:pt>
                <c:pt idx="24">
                  <c:v>39097</c:v>
                </c:pt>
                <c:pt idx="25">
                  <c:v>39128</c:v>
                </c:pt>
                <c:pt idx="26">
                  <c:v>39156</c:v>
                </c:pt>
                <c:pt idx="27">
                  <c:v>39187</c:v>
                </c:pt>
                <c:pt idx="28">
                  <c:v>39217</c:v>
                </c:pt>
                <c:pt idx="29">
                  <c:v>39248</c:v>
                </c:pt>
                <c:pt idx="30">
                  <c:v>39278</c:v>
                </c:pt>
                <c:pt idx="31">
                  <c:v>39309</c:v>
                </c:pt>
                <c:pt idx="32">
                  <c:v>39340</c:v>
                </c:pt>
                <c:pt idx="33">
                  <c:v>39370</c:v>
                </c:pt>
                <c:pt idx="34">
                  <c:v>39401</c:v>
                </c:pt>
                <c:pt idx="35">
                  <c:v>39431</c:v>
                </c:pt>
                <c:pt idx="36">
                  <c:v>39462</c:v>
                </c:pt>
                <c:pt idx="37">
                  <c:v>39493</c:v>
                </c:pt>
                <c:pt idx="38">
                  <c:v>39522</c:v>
                </c:pt>
                <c:pt idx="39">
                  <c:v>39553</c:v>
                </c:pt>
                <c:pt idx="40">
                  <c:v>39583</c:v>
                </c:pt>
                <c:pt idx="41">
                  <c:v>39614</c:v>
                </c:pt>
                <c:pt idx="42">
                  <c:v>39644</c:v>
                </c:pt>
                <c:pt idx="43">
                  <c:v>39675</c:v>
                </c:pt>
                <c:pt idx="44">
                  <c:v>39706</c:v>
                </c:pt>
                <c:pt idx="45">
                  <c:v>39736</c:v>
                </c:pt>
                <c:pt idx="46">
                  <c:v>39767</c:v>
                </c:pt>
                <c:pt idx="47">
                  <c:v>39797</c:v>
                </c:pt>
                <c:pt idx="48">
                  <c:v>39828</c:v>
                </c:pt>
                <c:pt idx="49">
                  <c:v>39859</c:v>
                </c:pt>
                <c:pt idx="50">
                  <c:v>39887</c:v>
                </c:pt>
                <c:pt idx="51">
                  <c:v>39918</c:v>
                </c:pt>
                <c:pt idx="52">
                  <c:v>39948</c:v>
                </c:pt>
                <c:pt idx="53">
                  <c:v>39979</c:v>
                </c:pt>
                <c:pt idx="54">
                  <c:v>40009</c:v>
                </c:pt>
                <c:pt idx="55">
                  <c:v>40040</c:v>
                </c:pt>
                <c:pt idx="56">
                  <c:v>40071</c:v>
                </c:pt>
                <c:pt idx="57">
                  <c:v>40101</c:v>
                </c:pt>
                <c:pt idx="58">
                  <c:v>40132</c:v>
                </c:pt>
                <c:pt idx="59">
                  <c:v>40162</c:v>
                </c:pt>
              </c:numCache>
            </c:numRef>
          </c:cat>
          <c:val>
            <c:numRef>
              <c:f>Data1!$AF$11:$AF$70</c:f>
              <c:numCache>
                <c:formatCode>General</c:formatCode>
                <c:ptCount val="6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2.1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1.5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0.1</c:v>
                </c:pt>
                <c:pt idx="47">
                  <c:v>#N/A</c:v>
                </c:pt>
                <c:pt idx="48">
                  <c:v>-1.9000000000000001</c:v>
                </c:pt>
              </c:numCache>
            </c:numRef>
          </c:val>
        </c:ser>
        <c:ser>
          <c:idx val="3"/>
          <c:order val="3"/>
          <c:tx>
            <c:strRef>
              <c:f>Data1!$AG$10</c:f>
              <c:strCache>
                <c:ptCount val="1"/>
                <c:pt idx="0">
                  <c:v>OECD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002060"/>
              </a:solidFill>
              <a:ln>
                <a:solidFill>
                  <a:srgbClr val="002060"/>
                </a:solidFill>
                <a:prstDash val="solid"/>
              </a:ln>
            </c:spPr>
          </c:marker>
          <c:cat>
            <c:numRef>
              <c:f>Data1!$B$11:$B$58</c:f>
              <c:numCache>
                <c:formatCode>d/m/yyyy</c:formatCode>
                <c:ptCount val="48"/>
                <c:pt idx="0">
                  <c:v>38367</c:v>
                </c:pt>
                <c:pt idx="1">
                  <c:v>38398</c:v>
                </c:pt>
                <c:pt idx="2">
                  <c:v>38426</c:v>
                </c:pt>
                <c:pt idx="3">
                  <c:v>38457</c:v>
                </c:pt>
                <c:pt idx="4">
                  <c:v>38487</c:v>
                </c:pt>
                <c:pt idx="5">
                  <c:v>38518</c:v>
                </c:pt>
                <c:pt idx="6">
                  <c:v>38548</c:v>
                </c:pt>
                <c:pt idx="7">
                  <c:v>38579</c:v>
                </c:pt>
                <c:pt idx="8">
                  <c:v>38610</c:v>
                </c:pt>
                <c:pt idx="9">
                  <c:v>38640</c:v>
                </c:pt>
                <c:pt idx="10">
                  <c:v>38671</c:v>
                </c:pt>
                <c:pt idx="11">
                  <c:v>38701</c:v>
                </c:pt>
                <c:pt idx="12">
                  <c:v>38732</c:v>
                </c:pt>
                <c:pt idx="13">
                  <c:v>38763</c:v>
                </c:pt>
                <c:pt idx="14">
                  <c:v>38791</c:v>
                </c:pt>
                <c:pt idx="15">
                  <c:v>38822</c:v>
                </c:pt>
                <c:pt idx="16">
                  <c:v>38852</c:v>
                </c:pt>
                <c:pt idx="17">
                  <c:v>38883</c:v>
                </c:pt>
                <c:pt idx="18">
                  <c:v>38913</c:v>
                </c:pt>
                <c:pt idx="19">
                  <c:v>38944</c:v>
                </c:pt>
                <c:pt idx="20">
                  <c:v>38975</c:v>
                </c:pt>
                <c:pt idx="21">
                  <c:v>39005</c:v>
                </c:pt>
                <c:pt idx="22">
                  <c:v>39036</c:v>
                </c:pt>
                <c:pt idx="23">
                  <c:v>39066</c:v>
                </c:pt>
                <c:pt idx="24">
                  <c:v>39097</c:v>
                </c:pt>
                <c:pt idx="25">
                  <c:v>39128</c:v>
                </c:pt>
                <c:pt idx="26">
                  <c:v>39156</c:v>
                </c:pt>
                <c:pt idx="27">
                  <c:v>39187</c:v>
                </c:pt>
                <c:pt idx="28">
                  <c:v>39217</c:v>
                </c:pt>
                <c:pt idx="29">
                  <c:v>39248</c:v>
                </c:pt>
                <c:pt idx="30">
                  <c:v>39278</c:v>
                </c:pt>
                <c:pt idx="31">
                  <c:v>39309</c:v>
                </c:pt>
                <c:pt idx="32">
                  <c:v>39340</c:v>
                </c:pt>
                <c:pt idx="33">
                  <c:v>39370</c:v>
                </c:pt>
                <c:pt idx="34">
                  <c:v>39401</c:v>
                </c:pt>
                <c:pt idx="35">
                  <c:v>39431</c:v>
                </c:pt>
                <c:pt idx="36">
                  <c:v>39462</c:v>
                </c:pt>
                <c:pt idx="37">
                  <c:v>39493</c:v>
                </c:pt>
                <c:pt idx="38">
                  <c:v>39522</c:v>
                </c:pt>
                <c:pt idx="39">
                  <c:v>39553</c:v>
                </c:pt>
                <c:pt idx="40">
                  <c:v>39583</c:v>
                </c:pt>
                <c:pt idx="41">
                  <c:v>39614</c:v>
                </c:pt>
                <c:pt idx="42">
                  <c:v>39644</c:v>
                </c:pt>
                <c:pt idx="43">
                  <c:v>39675</c:v>
                </c:pt>
                <c:pt idx="44">
                  <c:v>39706</c:v>
                </c:pt>
                <c:pt idx="45">
                  <c:v>39736</c:v>
                </c:pt>
                <c:pt idx="46">
                  <c:v>39767</c:v>
                </c:pt>
                <c:pt idx="47">
                  <c:v>39797</c:v>
                </c:pt>
              </c:numCache>
            </c:numRef>
          </c:cat>
          <c:val>
            <c:numRef>
              <c:f>Data1!$AG$11:$AG$58</c:f>
              <c:numCache>
                <c:formatCode>General</c:formatCode>
                <c:ptCount val="4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2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1.4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-0.60000000000000064</c:v>
                </c:pt>
                <c:pt idx="47">
                  <c:v>#N/A</c:v>
                </c:pt>
              </c:numCache>
            </c:numRef>
          </c:val>
        </c:ser>
        <c:marker val="1"/>
        <c:axId val="151066496"/>
        <c:axId val="151077632"/>
      </c:lineChart>
      <c:dateAx>
        <c:axId val="151066496"/>
        <c:scaling>
          <c:orientation val="minMax"/>
          <c:max val="40178"/>
          <c:min val="39083"/>
        </c:scaling>
        <c:axPos val="b"/>
        <c:majorGridlines>
          <c:spPr>
            <a:ln w="12700">
              <a:solidFill>
                <a:srgbClr val="000000"/>
              </a:solidFill>
              <a:prstDash val="solid"/>
            </a:ln>
          </c:spPr>
        </c:majorGridlines>
        <c:numFmt formatCode="&quot;      &quot;yyyy" sourceLinked="0"/>
        <c:majorTickMark val="in"/>
        <c:minorTickMark val="in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51077632"/>
        <c:crossesAt val="-3"/>
        <c:auto val="1"/>
        <c:lblOffset val="100"/>
        <c:baseTimeUnit val="months"/>
        <c:majorUnit val="1"/>
        <c:majorTimeUnit val="years"/>
        <c:minorUnit val="1"/>
        <c:minorTimeUnit val="months"/>
      </c:dateAx>
      <c:valAx>
        <c:axId val="151077632"/>
        <c:scaling>
          <c:orientation val="minMax"/>
          <c:max val="3"/>
          <c:min val="-3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" sourceLinked="0"/>
        <c:majorTickMark val="in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51066496"/>
        <c:crossesAt val="0"/>
        <c:crossBetween val="between"/>
        <c:majorUnit val="1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0.18635</cdr:x>
      <cdr:y>0.19445</cdr:y>
    </cdr:from>
    <cdr:to>
      <cdr:x>0.48207</cdr:x>
      <cdr:y>0.23783</cdr:y>
    </cdr:to>
    <cdr:sp macro="" textlink="">
      <cdr:nvSpPr>
        <cdr:cNvPr id="2" name="txtY1Title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34617" y="1182071"/>
          <a:ext cx="2752612" cy="263705"/>
        </a:xfrm>
        <a:prstGeom xmlns:a="http://schemas.openxmlformats.org/drawingml/2006/main" prst="rect">
          <a:avLst/>
        </a:prstGeom>
        <a:solidFill xmlns:a="http://schemas.openxmlformats.org/drawingml/2006/main">
          <a:srgbClr val="BBE0E3">
            <a:alpha val="0"/>
          </a:srgbClr>
        </a:solidFill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36576" tIns="32004" rIns="0" bIns="32004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i-FI" sz="1600" b="0" i="0" strike="noStrike">
              <a:solidFill>
                <a:srgbClr val="000000"/>
              </a:solidFill>
              <a:latin typeface="Arial"/>
              <a:cs typeface="Arial"/>
            </a:rPr>
            <a:t>Saldoluku</a:t>
          </a:r>
        </a:p>
      </cdr:txBody>
    </cdr:sp>
  </cdr:relSizeAnchor>
  <cdr:relSizeAnchor xmlns:cdr="http://schemas.openxmlformats.org/drawingml/2006/chartDrawing">
    <cdr:from>
      <cdr:x>0.60642</cdr:x>
      <cdr:y>0.17837</cdr:y>
    </cdr:from>
    <cdr:to>
      <cdr:x>0.81473</cdr:x>
      <cdr:y>0.22277</cdr:y>
    </cdr:to>
    <cdr:sp macro="" textlink="">
      <cdr:nvSpPr>
        <cdr:cNvPr id="3" name="txtY2Title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42527" y="1083996"/>
          <a:ext cx="1938210" cy="269824"/>
        </a:xfrm>
        <a:prstGeom xmlns:a="http://schemas.openxmlformats.org/drawingml/2006/main" prst="rect">
          <a:avLst/>
        </a:prstGeom>
        <a:solidFill xmlns:a="http://schemas.openxmlformats.org/drawingml/2006/main">
          <a:srgbClr val="BBE0E3">
            <a:alpha val="0"/>
          </a:srgbClr>
        </a:solidFill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36576" tIns="32004" rIns="0" bIns="32004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 rtl="0">
            <a:defRPr sz="1000"/>
          </a:pPr>
          <a:endParaRPr lang="fi-FI" sz="1650" b="0" i="0" strike="noStrike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0.17851</cdr:x>
      <cdr:y>0.92102</cdr:y>
    </cdr:from>
    <cdr:to>
      <cdr:x>0.94421</cdr:x>
      <cdr:y>0.98459</cdr:y>
    </cdr:to>
    <cdr:sp macro="" textlink="">
      <cdr:nvSpPr>
        <cdr:cNvPr id="4" name="txtSource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61602" y="5598840"/>
          <a:ext cx="7127266" cy="386445"/>
        </a:xfrm>
        <a:prstGeom xmlns:a="http://schemas.openxmlformats.org/drawingml/2006/main" prst="rect">
          <a:avLst/>
        </a:prstGeom>
        <a:solidFill xmlns:a="http://schemas.openxmlformats.org/drawingml/2006/main">
          <a:srgbClr val="BBE0E3">
            <a:alpha val="0"/>
          </a:srgbClr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32004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i-FI" sz="1600" b="0" i="0" strike="noStrike">
              <a:solidFill>
                <a:srgbClr val="000000"/>
              </a:solidFill>
              <a:latin typeface="Arial"/>
              <a:cs typeface="Arial"/>
            </a:rPr>
            <a:t>Lähde: Euroopan komissio.
</a:t>
          </a:r>
        </a:p>
      </cdr:txBody>
    </cdr:sp>
  </cdr:relSizeAnchor>
  <cdr:relSizeAnchor xmlns:cdr="http://schemas.openxmlformats.org/drawingml/2006/chartDrawing">
    <cdr:from>
      <cdr:x>0.18483</cdr:x>
      <cdr:y>0.02293</cdr:y>
    </cdr:from>
    <cdr:to>
      <cdr:x>1</cdr:x>
      <cdr:y>0.1124</cdr:y>
    </cdr:to>
    <cdr:sp macro="" textlink="">
      <cdr:nvSpPr>
        <cdr:cNvPr id="5" name="txtTitle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20429" y="139390"/>
          <a:ext cx="7587742" cy="543885"/>
        </a:xfrm>
        <a:prstGeom xmlns:a="http://schemas.openxmlformats.org/drawingml/2006/main" prst="rect">
          <a:avLst/>
        </a:prstGeom>
        <a:solidFill xmlns:a="http://schemas.openxmlformats.org/drawingml/2006/main">
          <a:srgbClr val="BBE0E3">
            <a:alpha val="0"/>
          </a:srgbClr>
        </a:solidFill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54864" tIns="41148" rIns="0" bIns="41148" anchor="ctr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i-FI" sz="2400" b="0" i="0">
              <a:latin typeface="Calibri"/>
              <a:ea typeface="+mn-ea"/>
              <a:cs typeface="+mn-cs"/>
            </a:rPr>
            <a:t>Suomen teollisuuden luottamusindikaattorin alaerät</a:t>
          </a:r>
          <a:endParaRPr lang="fi-FI" sz="2400"/>
        </a:p>
        <a:p xmlns:a="http://schemas.openxmlformats.org/drawingml/2006/main">
          <a:pPr algn="l" rtl="0">
            <a:defRPr sz="1000"/>
          </a:pPr>
          <a:endParaRPr lang="fi-FI" sz="2400" b="0" i="0" strike="noStrike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0.1545</cdr:x>
      <cdr:y>0.87475</cdr:y>
    </cdr:from>
    <cdr:to>
      <cdr:x>0.80925</cdr:x>
      <cdr:y>0.99675</cdr:y>
    </cdr:to>
    <cdr:sp macro="" textlink="">
      <cdr:nvSpPr>
        <cdr:cNvPr id="8193" name="txtSource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83455" y="6253148"/>
          <a:ext cx="6715592" cy="85789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alpha val="0"/>
          </a:srgbClr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600" b="0" i="0" strike="noStrike">
              <a:solidFill>
                <a:srgbClr val="000000"/>
              </a:solidFill>
              <a:latin typeface="Arial"/>
              <a:cs typeface="Arial"/>
            </a:rPr>
            <a:t>Lähteet: Consensus Economics, IMF, OECD ja Euroopan komissio.</a:t>
          </a:r>
        </a:p>
        <a:p xmlns:a="http://schemas.openxmlformats.org/drawingml/2006/main">
          <a:pPr algn="l" rtl="0">
            <a:defRPr sz="1000"/>
          </a:pPr>
          <a:endParaRPr lang="fi-FI" sz="1600" b="0" i="0" strike="noStrike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l" rtl="0">
            <a:defRPr sz="1000"/>
          </a:pPr>
          <a:endParaRPr lang="fi-FI" sz="1600" b="0" i="0" strike="noStrike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0.2115</cdr:x>
      <cdr:y>0.19675</cdr:y>
    </cdr:from>
    <cdr:to>
      <cdr:x>0.43975</cdr:x>
      <cdr:y>0.24325</cdr:y>
    </cdr:to>
    <cdr:sp macro="" textlink="">
      <cdr:nvSpPr>
        <cdr:cNvPr id="8195" name="txtY1Title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70205" y="1398308"/>
          <a:ext cx="2346998" cy="33352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alpha val="0"/>
          </a:srgbClr>
        </a:solidFill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0.635</cdr:x>
      <cdr:y>0.19675</cdr:y>
    </cdr:from>
    <cdr:to>
      <cdr:x>0.8165</cdr:x>
      <cdr:y>0.2405</cdr:y>
    </cdr:to>
    <cdr:sp macro="" textlink="">
      <cdr:nvSpPr>
        <cdr:cNvPr id="8196" name="txtY2Title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18300" y="1398308"/>
          <a:ext cx="1855051" cy="31212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alpha val="0"/>
          </a:srgbClr>
        </a:solidFill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0.152</cdr:x>
      <cdr:y>0.17975</cdr:y>
    </cdr:from>
    <cdr:to>
      <cdr:x>0.17277</cdr:x>
      <cdr:y>0.21812</cdr:y>
    </cdr:to>
    <cdr:sp macro="" textlink="">
      <cdr:nvSpPr>
        <cdr:cNvPr id="819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37564" y="1256695"/>
          <a:ext cx="210122" cy="2682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600" b="0" i="0" strike="noStrike">
              <a:solidFill>
                <a:srgbClr val="000000"/>
              </a:solidFill>
              <a:latin typeface="Arial"/>
              <a:cs typeface="Arial"/>
            </a:rPr>
            <a:t>%</a:t>
          </a:r>
        </a:p>
      </cdr:txBody>
    </cdr:sp>
  </cdr:relSizeAnchor>
  <cdr:relSizeAnchor xmlns:cdr="http://schemas.openxmlformats.org/drawingml/2006/chartDrawing">
    <cdr:from>
      <cdr:x>0.23402</cdr:x>
      <cdr:y>0.16663</cdr:y>
    </cdr:from>
    <cdr:to>
      <cdr:x>0.24402</cdr:x>
      <cdr:y>0.22063</cdr:y>
    </cdr:to>
    <cdr:sp macro="" textlink="">
      <cdr:nvSpPr>
        <cdr:cNvPr id="8198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67288" y="1164940"/>
          <a:ext cx="101156" cy="3775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36576" tIns="36576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2200" b="0" i="0" strike="noStrike">
              <a:solidFill>
                <a:srgbClr val="000000"/>
              </a:solidFill>
              <a:latin typeface="Arial"/>
              <a:cs typeface="Arial"/>
            </a:rPr>
            <a:t>Yhdysvallat</a:t>
          </a:r>
        </a:p>
      </cdr:txBody>
    </cdr:sp>
  </cdr:relSizeAnchor>
  <cdr:relSizeAnchor xmlns:cdr="http://schemas.openxmlformats.org/drawingml/2006/chartDrawing">
    <cdr:from>
      <cdr:x>0.46986</cdr:x>
      <cdr:y>0.83089</cdr:y>
    </cdr:from>
    <cdr:to>
      <cdr:x>0.4717</cdr:x>
      <cdr:y>0.8483</cdr:y>
    </cdr:to>
    <cdr:sp macro="" textlink="">
      <cdr:nvSpPr>
        <cdr:cNvPr id="8199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52927" y="5809043"/>
          <a:ext cx="18531" cy="1217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18288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fi-FI" sz="700" b="0" i="0" strike="noStrike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0.21075</cdr:x>
      <cdr:y>0.19475</cdr:y>
    </cdr:from>
    <cdr:to>
      <cdr:x>0.4405</cdr:x>
      <cdr:y>0.24125</cdr:y>
    </cdr:to>
    <cdr:sp macro="" textlink="">
      <cdr:nvSpPr>
        <cdr:cNvPr id="9219" name="txtY1Title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70205" y="1398308"/>
          <a:ext cx="2346998" cy="33352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alpha val="0"/>
          </a:srgbClr>
        </a:solidFill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0.636</cdr:x>
      <cdr:y>0.19475</cdr:y>
    </cdr:from>
    <cdr:to>
      <cdr:x>0.817</cdr:x>
      <cdr:y>0.2385</cdr:y>
    </cdr:to>
    <cdr:sp macro="" textlink="">
      <cdr:nvSpPr>
        <cdr:cNvPr id="9220" name="txtY2Title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18300" y="1398308"/>
          <a:ext cx="1855051" cy="31212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alpha val="0"/>
          </a:srgbClr>
        </a:solidFill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0.15275</cdr:x>
      <cdr:y>0.1805</cdr:y>
    </cdr:from>
    <cdr:to>
      <cdr:x>0.17352</cdr:x>
      <cdr:y>0.25262</cdr:y>
    </cdr:to>
    <cdr:sp macro="" textlink="">
      <cdr:nvSpPr>
        <cdr:cNvPr id="922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45150" y="1261939"/>
          <a:ext cx="210122" cy="5042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600" b="0" i="0" strike="noStrike">
              <a:solidFill>
                <a:srgbClr val="000000"/>
              </a:solidFill>
              <a:latin typeface="Arial"/>
              <a:cs typeface="Arial"/>
            </a:rPr>
            <a:t>%</a:t>
          </a:r>
        </a:p>
        <a:p xmlns:a="http://schemas.openxmlformats.org/drawingml/2006/main">
          <a:pPr algn="l" rtl="0">
            <a:defRPr sz="1000"/>
          </a:pPr>
          <a:endParaRPr lang="fi-FI" sz="1600" b="0" i="0" strike="noStrike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0.46809</cdr:x>
      <cdr:y>0.83344</cdr:y>
    </cdr:from>
    <cdr:to>
      <cdr:x>0.46992</cdr:x>
      <cdr:y>0.85085</cdr:y>
    </cdr:to>
    <cdr:sp macro="" textlink="">
      <cdr:nvSpPr>
        <cdr:cNvPr id="9223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34992" y="5826878"/>
          <a:ext cx="18531" cy="1217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18288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fi-FI" sz="700" b="0" i="0" strike="noStrike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0.131</cdr:x>
      <cdr:y>0.0065</cdr:y>
    </cdr:from>
    <cdr:to>
      <cdr:x>0.817</cdr:x>
      <cdr:y>0.086</cdr:y>
    </cdr:to>
    <cdr:sp macro="" textlink="">
      <cdr:nvSpPr>
        <cdr:cNvPr id="9218" name="txtTitle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42606" y="46372"/>
          <a:ext cx="7030745" cy="56717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alpha val="0"/>
          </a:srgbClr>
        </a:solidFill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0.21075</cdr:x>
      <cdr:y>0.19475</cdr:y>
    </cdr:from>
    <cdr:to>
      <cdr:x>0.4405</cdr:x>
      <cdr:y>0.24125</cdr:y>
    </cdr:to>
    <cdr:sp macro="" textlink="">
      <cdr:nvSpPr>
        <cdr:cNvPr id="9219" name="txtY1Title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70205" y="1398308"/>
          <a:ext cx="2346998" cy="33352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alpha val="0"/>
          </a:srgbClr>
        </a:solidFill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0.636</cdr:x>
      <cdr:y>0.19475</cdr:y>
    </cdr:from>
    <cdr:to>
      <cdr:x>0.817</cdr:x>
      <cdr:y>0.2385</cdr:y>
    </cdr:to>
    <cdr:sp macro="" textlink="">
      <cdr:nvSpPr>
        <cdr:cNvPr id="9220" name="txtY2Title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18300" y="1398308"/>
          <a:ext cx="1855051" cy="31212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alpha val="0"/>
          </a:srgbClr>
        </a:solidFill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0.15275</cdr:x>
      <cdr:y>0.1805</cdr:y>
    </cdr:from>
    <cdr:to>
      <cdr:x>0.17352</cdr:x>
      <cdr:y>0.25262</cdr:y>
    </cdr:to>
    <cdr:sp macro="" textlink="">
      <cdr:nvSpPr>
        <cdr:cNvPr id="922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45150" y="1261939"/>
          <a:ext cx="210122" cy="5042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600" b="0" i="0" strike="noStrike">
              <a:solidFill>
                <a:srgbClr val="000000"/>
              </a:solidFill>
              <a:latin typeface="Arial"/>
              <a:cs typeface="Arial"/>
            </a:rPr>
            <a:t>%</a:t>
          </a:r>
        </a:p>
        <a:p xmlns:a="http://schemas.openxmlformats.org/drawingml/2006/main">
          <a:pPr algn="l" rtl="0">
            <a:defRPr sz="1000"/>
          </a:pPr>
          <a:endParaRPr lang="fi-FI" sz="1600" b="0" i="0" strike="noStrike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0.46809</cdr:x>
      <cdr:y>0.83344</cdr:y>
    </cdr:from>
    <cdr:to>
      <cdr:x>0.46992</cdr:x>
      <cdr:y>0.85085</cdr:y>
    </cdr:to>
    <cdr:sp macro="" textlink="">
      <cdr:nvSpPr>
        <cdr:cNvPr id="9223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34992" y="5826878"/>
          <a:ext cx="18531" cy="1217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18288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fi-FI" sz="700" b="0" i="0" strike="noStrike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0.40241</cdr:x>
      <cdr:y>0.17261</cdr:y>
    </cdr:from>
    <cdr:to>
      <cdr:x>0.51771</cdr:x>
      <cdr:y>0.22429</cdr:y>
    </cdr:to>
    <cdr:sp macro="" textlink="">
      <cdr:nvSpPr>
        <cdr:cNvPr id="8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29018" y="1206777"/>
          <a:ext cx="466749" cy="3613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36576" tIns="36576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i-FI" sz="2200" b="0" i="0" strike="noStrike">
              <a:solidFill>
                <a:srgbClr val="000000"/>
              </a:solidFill>
              <a:latin typeface="Arial"/>
              <a:cs typeface="Arial"/>
            </a:rPr>
            <a:t>Euroalue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fi-FI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945" y="0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fi-FI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3878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fi-FI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945" y="9433878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fld id="{21144D54-B8F4-45E9-AC81-CB04EA0404D2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fi-F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945" y="0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fi-F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68875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4" y="4717733"/>
            <a:ext cx="5436236" cy="446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3878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fi-FI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945" y="9433878"/>
            <a:ext cx="2943965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fld id="{5A189561-A48B-4550-9CA1-E2E33612C40C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11</a:t>
            </a:fld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12</a:t>
            </a:fld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13</a:t>
            </a:fld>
            <a:endParaRPr 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E77EAC-2B2F-4FBD-9F84-68D93B4650F0}" type="slidenum">
              <a:rPr lang="fi-FI" smtClean="0"/>
              <a:pPr/>
              <a:t>14</a:t>
            </a:fld>
            <a:endParaRPr lang="fi-F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15</a:t>
            </a:fld>
            <a:endParaRPr lang="fi-F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16</a:t>
            </a:fld>
            <a:endParaRPr lang="fi-F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17</a:t>
            </a:fld>
            <a:endParaRPr lang="fi-F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18</a:t>
            </a:fld>
            <a:endParaRPr lang="fi-F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CDBB-031B-43D4-B204-FBBAFBE967F8}" type="slidenum">
              <a:rPr lang="fi-FI" smtClean="0"/>
              <a:pPr/>
              <a:t>19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7CDBB-031B-43D4-B204-FBBAFBE967F8}" type="slidenum">
              <a:rPr lang="fi-FI" smtClean="0"/>
              <a:pPr/>
              <a:t>20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5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6DDED-D3C5-46E8-A342-65B16534ADEA}" type="slidenum">
              <a:rPr lang="fi-FI" smtClean="0"/>
              <a:pPr/>
              <a:t>6</a:t>
            </a:fld>
            <a:endParaRPr lang="fi-FI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328" indent="-227328"/>
            <a:endParaRPr lang="fi-FI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8</a:t>
            </a:fld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89561-A48B-4550-9CA1-E2E33612C40C}" type="slidenum">
              <a:rPr lang="fi-FI" smtClean="0"/>
              <a:pPr/>
              <a:t>9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Microsoft_Office_PowerPoint_97_-_2003_-esitys1.ppt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Picture 27" descr="1_SP_vaaleansininen_eurologo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5793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708275"/>
            <a:ext cx="7772400" cy="1152525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4005263"/>
            <a:ext cx="6111875" cy="1223962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33400" y="6546850"/>
            <a:ext cx="815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i-FI" sz="900">
                <a:solidFill>
                  <a:srgbClr val="00436F"/>
                </a:solidFill>
                <a:latin typeface="Arial Black" pitchFamily="34" charset="0"/>
              </a:rPr>
              <a:t>SUOMEN PANKKI | FINLANDS BANK | BANK OF FINLAND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C837F6-036B-4B13-BC5C-5E8D32D72E58}" type="slidenum">
              <a:rPr lang="fi-FI" smtClean="0"/>
              <a:pPr/>
              <a:t>‹#›</a:t>
            </a:fld>
            <a:endParaRPr lang="fi-FI"/>
          </a:p>
        </p:txBody>
      </p:sp>
      <p:graphicFrame>
        <p:nvGraphicFramePr>
          <p:cNvPr id="3094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122" r:id="rId4" imgW="0" imgH="0" progId="PowerPoint.Show.8">
              <p:embed/>
            </p:oleObj>
          </a:graphicData>
        </a:graphic>
      </p:graphicFrame>
      <p:sp>
        <p:nvSpPr>
          <p:cNvPr id="309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Veli-Matti Mattila</a:t>
            </a:r>
            <a:endParaRPr lang="fi-FI"/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22.1.2009</a:t>
            </a:r>
            <a:endParaRPr lang="fi-FI"/>
          </a:p>
        </p:txBody>
      </p:sp>
      <p:pic>
        <p:nvPicPr>
          <p:cNvPr id="3101" name="Picture 29" descr="BOF_eu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692150"/>
            <a:ext cx="112712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C837F6-036B-4B13-BC5C-5E8D32D72E5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22.1.2009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Veli-Matti Mattila</a:t>
            </a:r>
            <a:endParaRPr lang="fi-FI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C837F6-036B-4B13-BC5C-5E8D32D72E5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22.1.2009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Veli-Matti Mattila</a:t>
            </a:r>
            <a:endParaRPr lang="fi-FI"/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837F6-036B-4B13-BC5C-5E8D32D72E5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22.1.2009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Veli-Matti Mattila</a:t>
            </a:r>
            <a:endParaRPr lang="fi-FI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C837F6-036B-4B13-BC5C-5E8D32D72E5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22.1.2009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Veli-Matti Mattila</a:t>
            </a:r>
            <a:endParaRPr lang="fi-FI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C837F6-036B-4B13-BC5C-5E8D32D72E5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22.1.2009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Veli-Matti Mattila</a:t>
            </a:r>
            <a:endParaRPr lang="fi-FI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C837F6-036B-4B13-BC5C-5E8D32D72E5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22.1.2009</a:t>
            </a:r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Veli-Matti Mattila</a:t>
            </a:r>
            <a:endParaRPr lang="fi-FI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C837F6-036B-4B13-BC5C-5E8D32D72E5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22.1.2009</a:t>
            </a:r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Veli-Matti Mattila</a:t>
            </a:r>
            <a:endParaRPr lang="fi-FI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C837F6-036B-4B13-BC5C-5E8D32D72E5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22.1.2009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Veli-Matti Mattila</a:t>
            </a:r>
            <a:endParaRPr lang="fi-FI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C837F6-036B-4B13-BC5C-5E8D32D72E5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22.1.2009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Veli-Matti Mattila</a:t>
            </a:r>
            <a:endParaRPr lang="fi-FI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C837F6-036B-4B13-BC5C-5E8D32D72E5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22.1.2009</a:t>
            </a:r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Veli-Matti Mattila</a:t>
            </a:r>
            <a:endParaRPr lang="fi-FI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C837F6-036B-4B13-BC5C-5E8D32D72E5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22.1.2009</a:t>
            </a:r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Veli-Matti Mattila</a:t>
            </a:r>
            <a:endParaRPr lang="fi-FI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1_SP_vaaleansininen_eurologoll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35793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63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9763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36F"/>
                </a:solidFill>
              </a:defRPr>
            </a:lvl1pPr>
          </a:lstStyle>
          <a:p>
            <a:fld id="{3DC837F6-036B-4B13-BC5C-5E8D32D72E5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533400" y="6546850"/>
            <a:ext cx="81534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i-FI" sz="900">
                <a:solidFill>
                  <a:srgbClr val="00356C"/>
                </a:solidFill>
                <a:latin typeface="Arial Black" pitchFamily="34" charset="0"/>
              </a:rPr>
              <a:t>SUOMEN PANKKI | FINLANDS BANK | BANK OF FINLAND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524625"/>
            <a:ext cx="11509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436F"/>
                </a:solidFill>
              </a:defRPr>
            </a:lvl1pPr>
          </a:lstStyle>
          <a:p>
            <a:r>
              <a:rPr lang="fi-FI" smtClean="0"/>
              <a:t>22.1.2009</a:t>
            </a:r>
            <a:endParaRPr lang="fi-FI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1913" y="6524625"/>
            <a:ext cx="14398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356C"/>
                </a:solidFill>
              </a:defRPr>
            </a:lvl1pPr>
          </a:lstStyle>
          <a:p>
            <a:r>
              <a:rPr lang="fi-FI" smtClean="0"/>
              <a:t>Veli-Matti Mattila</a:t>
            </a: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00436F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¨"/>
        <a:defRPr sz="2400">
          <a:solidFill>
            <a:srgbClr val="00436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436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786610" cy="1439850"/>
          </a:xfrm>
        </p:spPr>
        <p:txBody>
          <a:bodyPr/>
          <a:lstStyle/>
          <a:p>
            <a:r>
              <a:rPr lang="fi-FI" sz="3200" dirty="0" smtClean="0"/>
              <a:t>Talouden tilannekuva</a:t>
            </a:r>
            <a:r>
              <a:rPr lang="fi-FI" sz="2600" dirty="0" smtClean="0"/>
              <a:t/>
            </a:r>
            <a:br>
              <a:rPr lang="fi-FI" sz="2600" dirty="0" smtClean="0"/>
            </a:br>
            <a:r>
              <a:rPr lang="fi-FI" sz="2000" dirty="0" smtClean="0"/>
              <a:t>→ finanssikriisi → reaalitalous → </a:t>
            </a:r>
            <a:br>
              <a:rPr lang="fi-FI" sz="2000" dirty="0" smtClean="0"/>
            </a:br>
            <a:r>
              <a:rPr lang="fi-FI" sz="2000" dirty="0" smtClean="0"/>
              <a:t>→ julkinen talous ongelmiin</a:t>
            </a:r>
            <a:endParaRPr lang="fi-FI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837F6-036B-4B13-BC5C-5E8D32D72E58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22.1.2009</a:t>
            </a:r>
            <a:endParaRPr lang="fi-FI"/>
          </a:p>
        </p:txBody>
      </p:sp>
      <p:pic>
        <p:nvPicPr>
          <p:cNvPr id="6" name="Picture 5" descr="BOF_RGB_300dp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464700"/>
            <a:ext cx="819344" cy="1178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1935296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 smtClean="0"/>
              <a:t>Keskustelutilaisuus 22.1.2009, Valtioneuvoston juhlahuoneisto</a:t>
            </a:r>
          </a:p>
          <a:p>
            <a:pPr algn="ctr"/>
            <a:r>
              <a:rPr lang="fi-FI" sz="2000" dirty="0" smtClean="0"/>
              <a:t>Johtokunnan varapuheenjohtaja Pentti Hakkarainen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8470" y="2786058"/>
            <a:ext cx="5947060" cy="355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Teollisuuden uudet tilaukset</a:t>
            </a:r>
            <a:br>
              <a:rPr lang="fi-FI" dirty="0" smtClean="0"/>
            </a:br>
            <a:r>
              <a:rPr lang="fi-FI" sz="1800" dirty="0" smtClean="0"/>
              <a:t>Muutos edellisen vuoden vastaavasta kuukaudesta (alkuperäinen sarja), %</a:t>
            </a:r>
            <a:br>
              <a:rPr lang="fi-FI" sz="1800" dirty="0" smtClean="0"/>
            </a:br>
            <a:endParaRPr lang="fi-FI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837F6-036B-4B13-BC5C-5E8D32D72E58}" type="slidenum">
              <a:rPr lang="fi-FI" smtClean="0"/>
              <a:pPr/>
              <a:t>10</a:t>
            </a:fld>
            <a:endParaRPr lang="fi-F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50" y="1285860"/>
            <a:ext cx="825850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072206"/>
            <a:ext cx="233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smtClean="0"/>
              <a:t>Lähde: Tilastokeskus</a:t>
            </a:r>
            <a:endParaRPr lang="fi-FI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4"/>
            <a:ext cx="8077200" cy="1143000"/>
          </a:xfrm>
        </p:spPr>
        <p:txBody>
          <a:bodyPr/>
          <a:lstStyle/>
          <a:p>
            <a:r>
              <a:rPr lang="fi-FI" dirty="0" smtClean="0"/>
              <a:t>Laivarahtien hinnat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837F6-036B-4B13-BC5C-5E8D32D72E58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22.1.2009</a:t>
            </a:r>
            <a:endParaRPr lang="fi-FI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81049" y="285728"/>
            <a:ext cx="11068089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4"/>
            <a:ext cx="8077200" cy="1143000"/>
          </a:xfrm>
        </p:spPr>
        <p:txBody>
          <a:bodyPr/>
          <a:lstStyle/>
          <a:p>
            <a:r>
              <a:rPr lang="fi-FI" dirty="0" smtClean="0"/>
              <a:t>BKT-ennusteet vuodelle 2009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837F6-036B-4B13-BC5C-5E8D32D72E58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22.1.2009</a:t>
            </a:r>
            <a:endParaRPr lang="fi-FI"/>
          </a:p>
        </p:txBody>
      </p:sp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-214346" y="147616"/>
          <a:ext cx="9358346" cy="6710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 noGrp="1"/>
          </p:cNvGraphicFramePr>
          <p:nvPr/>
        </p:nvGraphicFramePr>
        <p:xfrm>
          <a:off x="4286248" y="0"/>
          <a:ext cx="4429156" cy="699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V, U, L vai 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V		Maailmantalous käy taantumassa mutta toipuu 	nopeasti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dirty="0" smtClean="0"/>
              <a:t>U		Maailmantalous ajautuu pitempiaikaiseen 	taantumaan mutta alkaa lopulta toipua melko 	ripeästi</a:t>
            </a:r>
          </a:p>
          <a:p>
            <a:pPr>
              <a:buNone/>
            </a:pPr>
            <a:endParaRPr lang="fi-FI" sz="1600" dirty="0" smtClean="0"/>
          </a:p>
          <a:p>
            <a:pPr>
              <a:buNone/>
            </a:pPr>
            <a:r>
              <a:rPr lang="fi-FI" dirty="0" smtClean="0"/>
              <a:t>L		Maailmantalous ajautuu pitkäaikaiseen taantumaan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sz="1800" dirty="0" smtClean="0"/>
          </a:p>
          <a:p>
            <a:pPr>
              <a:buNone/>
            </a:pPr>
            <a:r>
              <a:rPr lang="fi-FI" dirty="0" smtClean="0"/>
              <a:t>?		Maailmantalous ajautuu lamaan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837F6-036B-4B13-BC5C-5E8D32D72E58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31.12.2008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Jarmo Kontulainen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33400" y="-24"/>
            <a:ext cx="8077200" cy="1071570"/>
          </a:xfrm>
        </p:spPr>
        <p:txBody>
          <a:bodyPr/>
          <a:lstStyle/>
          <a:p>
            <a:r>
              <a:rPr lang="fi-FI" dirty="0" smtClean="0"/>
              <a:t>Mitä on tähän mennessä päätetty?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0CC69F0-17CD-4C3F-A50D-C352C910637B}" type="slidenum">
              <a:rPr lang="fi-FI" smtClean="0"/>
              <a:pPr/>
              <a:t>14</a:t>
            </a:fld>
            <a:endParaRPr lang="fi-FI" smtClean="0"/>
          </a:p>
        </p:txBody>
      </p:sp>
      <p:sp>
        <p:nvSpPr>
          <p:cNvPr id="43012" name="Content Placeholder 4"/>
          <p:cNvSpPr>
            <a:spLocks noGrp="1"/>
          </p:cNvSpPr>
          <p:nvPr>
            <p:ph idx="1"/>
          </p:nvPr>
        </p:nvSpPr>
        <p:spPr>
          <a:xfrm>
            <a:off x="500063" y="1357313"/>
            <a:ext cx="8186737" cy="4768850"/>
          </a:xfrm>
        </p:spPr>
        <p:txBody>
          <a:bodyPr/>
          <a:lstStyle/>
          <a:p>
            <a:r>
              <a:rPr lang="fi-FI" dirty="0" smtClean="0"/>
              <a:t>Pankkien rahoituksen saannin turvaaminen</a:t>
            </a:r>
          </a:p>
          <a:p>
            <a:endParaRPr lang="fi-FI" sz="700" dirty="0" smtClean="0"/>
          </a:p>
          <a:p>
            <a:r>
              <a:rPr lang="fi-FI" dirty="0" smtClean="0"/>
              <a:t>Pankkien pääomittaminen tarvittaessa</a:t>
            </a:r>
          </a:p>
          <a:p>
            <a:pPr lvl="1"/>
            <a:r>
              <a:rPr lang="fi-FI" dirty="0" smtClean="0"/>
              <a:t>Valtiot ottaneet haltuun </a:t>
            </a:r>
            <a:r>
              <a:rPr lang="fi-FI" b="1" dirty="0" smtClean="0"/>
              <a:t>kriisipankkeja</a:t>
            </a:r>
          </a:p>
          <a:p>
            <a:pPr lvl="1"/>
            <a:r>
              <a:rPr lang="fi-FI" b="1" dirty="0" smtClean="0"/>
              <a:t>Vakavaraiset pankit </a:t>
            </a:r>
            <a:r>
              <a:rPr lang="fi-FI" dirty="0" smtClean="0"/>
              <a:t>voivat saada  valtioilta lisäpääomitusta</a:t>
            </a:r>
          </a:p>
          <a:p>
            <a:pPr lvl="1">
              <a:buNone/>
            </a:pPr>
            <a:endParaRPr lang="fi-FI" sz="100" dirty="0" smtClean="0"/>
          </a:p>
          <a:p>
            <a:pPr lvl="1"/>
            <a:endParaRPr lang="fi-FI" sz="500" dirty="0" smtClean="0"/>
          </a:p>
          <a:p>
            <a:r>
              <a:rPr lang="fi-FI" dirty="0" smtClean="0"/>
              <a:t>Talouspoliittiset elvytystoimet</a:t>
            </a:r>
          </a:p>
          <a:p>
            <a:pPr lvl="1"/>
            <a:r>
              <a:rPr lang="fi-FI" b="1" dirty="0" smtClean="0"/>
              <a:t>Korkoja</a:t>
            </a:r>
            <a:r>
              <a:rPr lang="fi-FI" dirty="0" smtClean="0"/>
              <a:t> alennettu inflaatiopaineiden väistyessä</a:t>
            </a:r>
          </a:p>
          <a:p>
            <a:pPr lvl="1"/>
            <a:r>
              <a:rPr lang="fi-FI" b="1" dirty="0" smtClean="0"/>
              <a:t>Julkisia menoja </a:t>
            </a:r>
            <a:r>
              <a:rPr lang="fi-FI" dirty="0" smtClean="0"/>
              <a:t>lisätty tai lisäämässä</a:t>
            </a:r>
          </a:p>
          <a:p>
            <a:r>
              <a:rPr lang="fi-FI" dirty="0" smtClean="0"/>
              <a:t>Kolme finanssipolitiikan kriteeriä: TTT</a:t>
            </a:r>
          </a:p>
          <a:p>
            <a:pPr lvl="1"/>
            <a:r>
              <a:rPr lang="fi-FI" dirty="0" err="1" smtClean="0"/>
              <a:t>Timely</a:t>
            </a:r>
            <a:r>
              <a:rPr lang="fi-FI" dirty="0" smtClean="0"/>
              <a:t>, </a:t>
            </a:r>
            <a:r>
              <a:rPr lang="fi-FI" dirty="0" err="1" smtClean="0"/>
              <a:t>targeted</a:t>
            </a:r>
            <a:r>
              <a:rPr lang="fi-FI" dirty="0" smtClean="0"/>
              <a:t>, </a:t>
            </a:r>
            <a:r>
              <a:rPr lang="fi-FI" dirty="0" err="1" smtClean="0"/>
              <a:t>temporary</a:t>
            </a:r>
            <a:endParaRPr lang="fi-FI" dirty="0" smtClean="0"/>
          </a:p>
          <a:p>
            <a:pPr lvl="1"/>
            <a:r>
              <a:rPr lang="fi-FI" dirty="0" smtClean="0"/>
              <a:t>(Välitön, valikoitu, väliaikainen – VVV)</a:t>
            </a:r>
          </a:p>
          <a:p>
            <a:pPr lvl="1"/>
            <a:endParaRPr lang="fi-FI" sz="400" dirty="0" smtClean="0"/>
          </a:p>
          <a:p>
            <a:pPr lvl="1">
              <a:buFontTx/>
              <a:buNone/>
            </a:pPr>
            <a:endParaRPr lang="fi-FI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22.1.2009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4"/>
            <a:ext cx="8077200" cy="1143000"/>
          </a:xfrm>
        </p:spPr>
        <p:txBody>
          <a:bodyPr/>
          <a:lstStyle/>
          <a:p>
            <a:r>
              <a:rPr lang="fi-FI" dirty="0" smtClean="0"/>
              <a:t>Talouspolitiikan ongelmia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fi-FI" dirty="0" smtClean="0"/>
              <a:t>Korkopolitiikan pelivara esim. USA:ssa käytetty</a:t>
            </a:r>
          </a:p>
          <a:p>
            <a:pPr lvl="1"/>
            <a:r>
              <a:rPr lang="fi-FI" dirty="0" smtClean="0"/>
              <a:t>Deflaation torjumiseksi käytettävistä epätavanomaisista rahapoliittisista toimista ei aiempaa kokemusta </a:t>
            </a:r>
          </a:p>
          <a:p>
            <a:pPr lvl="1"/>
            <a:r>
              <a:rPr lang="fi-FI" dirty="0" err="1" smtClean="0"/>
              <a:t>Exit-strategia</a:t>
            </a:r>
            <a:r>
              <a:rPr lang="fi-FI" dirty="0" smtClean="0"/>
              <a:t>: </a:t>
            </a:r>
          </a:p>
          <a:p>
            <a:pPr lvl="2"/>
            <a:r>
              <a:rPr lang="fi-FI" dirty="0" smtClean="0"/>
              <a:t>Osataanko tilanne normalisoida kyllin nopeasti ja välttää inflaation nopea kiihtyminen myöhemmin?</a:t>
            </a:r>
          </a:p>
          <a:p>
            <a:pPr lvl="2"/>
            <a:endParaRPr lang="fi-FI" sz="900" dirty="0" smtClean="0"/>
          </a:p>
          <a:p>
            <a:r>
              <a:rPr lang="fi-FI" dirty="0" smtClean="0"/>
              <a:t>Pankkijärjestelmän riskien uudelleenyksityistäminen haastavaa</a:t>
            </a:r>
          </a:p>
          <a:p>
            <a:endParaRPr lang="fi-FI" sz="900" dirty="0" smtClean="0"/>
          </a:p>
          <a:p>
            <a:r>
              <a:rPr lang="fi-FI" dirty="0" smtClean="0"/>
              <a:t>Kilpailua vääristävät/protektionistiset toimet uhkana</a:t>
            </a:r>
          </a:p>
          <a:p>
            <a:pPr lvl="1"/>
            <a:r>
              <a:rPr lang="fi-FI" dirty="0" smtClean="0"/>
              <a:t>Elinkelvottomien yritysten ja toimialojen tukeminen</a:t>
            </a:r>
          </a:p>
          <a:p>
            <a:pPr lvl="1"/>
            <a:endParaRPr lang="fi-FI" sz="600" dirty="0" smtClean="0"/>
          </a:p>
          <a:p>
            <a:r>
              <a:rPr lang="fi-FI" dirty="0" smtClean="0"/>
              <a:t>Pitkän aikavälin tasapaino-ongelmat jäljellä</a:t>
            </a:r>
          </a:p>
          <a:p>
            <a:pPr lvl="1"/>
            <a:r>
              <a:rPr lang="fi-FI" dirty="0" smtClean="0"/>
              <a:t>Varautuminen ikääntymisen kustannuksiin vaikeutuu</a:t>
            </a:r>
          </a:p>
          <a:p>
            <a:pPr lvl="1">
              <a:buNone/>
            </a:pPr>
            <a:r>
              <a:rPr lang="fi-FI" dirty="0" smtClean="0"/>
              <a:t>	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837F6-036B-4B13-BC5C-5E8D32D72E58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22.1.2009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4"/>
            <a:ext cx="8077200" cy="1143000"/>
          </a:xfrm>
        </p:spPr>
        <p:txBody>
          <a:bodyPr/>
          <a:lstStyle/>
          <a:p>
            <a:r>
              <a:rPr lang="fi-FI" dirty="0" smtClean="0"/>
              <a:t>Valtioiden 10 vuoden </a:t>
            </a:r>
            <a:r>
              <a:rPr lang="fi-FI" dirty="0" err="1" smtClean="0"/>
              <a:t>jvk-lainojen</a:t>
            </a:r>
            <a:r>
              <a:rPr lang="fi-FI" dirty="0" smtClean="0"/>
              <a:t> korkoja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837F6-036B-4B13-BC5C-5E8D32D72E58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22.1.2009</a:t>
            </a:r>
            <a:endParaRPr lang="fi-FI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412" y="506748"/>
            <a:ext cx="10930014" cy="64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4"/>
            <a:ext cx="8077200" cy="1143000"/>
          </a:xfrm>
        </p:spPr>
        <p:txBody>
          <a:bodyPr/>
          <a:lstStyle/>
          <a:p>
            <a:r>
              <a:rPr lang="fi-FI" dirty="0" smtClean="0"/>
              <a:t>Julkisen talouden tasapaino eräissä EU-maissa</a:t>
            </a:r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29600" cy="4208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30222"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% </a:t>
                      </a:r>
                      <a:r>
                        <a:rPr lang="fi-FI" dirty="0" err="1" smtClean="0">
                          <a:solidFill>
                            <a:schemeClr val="tx1"/>
                          </a:solidFill>
                        </a:rPr>
                        <a:t>BKT:sta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>
                          <a:solidFill>
                            <a:schemeClr val="tx1"/>
                          </a:solidFill>
                        </a:rPr>
                        <a:t>2008e</a:t>
                      </a:r>
                      <a:endParaRPr lang="fi-FI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>
                          <a:solidFill>
                            <a:schemeClr val="tx1"/>
                          </a:solidFill>
                        </a:rPr>
                        <a:t>2009e</a:t>
                      </a:r>
                      <a:endParaRPr lang="fi-FI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>
                          <a:solidFill>
                            <a:schemeClr val="tx1"/>
                          </a:solidFill>
                        </a:rPr>
                        <a:t>2010e</a:t>
                      </a:r>
                      <a:endParaRPr lang="fi-FI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1180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Espanja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2,2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-3,4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-6,2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-5,7</a:t>
                      </a:r>
                      <a:endParaRPr lang="fi-FI" sz="2000" dirty="0"/>
                    </a:p>
                  </a:txBody>
                  <a:tcPr/>
                </a:tc>
              </a:tr>
              <a:tr h="511180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Irlanti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0,2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-6,3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-11,0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-13,0</a:t>
                      </a:r>
                      <a:endParaRPr lang="fi-FI" sz="2000" dirty="0"/>
                    </a:p>
                  </a:txBody>
                  <a:tcPr/>
                </a:tc>
              </a:tr>
              <a:tr h="511180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Italia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-1,6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-2,8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-3,8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-3,7</a:t>
                      </a:r>
                      <a:endParaRPr lang="fi-FI" sz="2000" dirty="0"/>
                    </a:p>
                  </a:txBody>
                  <a:tcPr/>
                </a:tc>
              </a:tr>
              <a:tr h="511180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Kreikka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-3,5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-3,4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-3,7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-4,2</a:t>
                      </a:r>
                      <a:endParaRPr lang="fi-FI" sz="2000" dirty="0"/>
                    </a:p>
                  </a:txBody>
                  <a:tcPr/>
                </a:tc>
              </a:tr>
              <a:tr h="511180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Ranska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-2,7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-3,2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-5,4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-5,0</a:t>
                      </a:r>
                      <a:endParaRPr lang="fi-FI" sz="2000" dirty="0"/>
                    </a:p>
                  </a:txBody>
                  <a:tcPr/>
                </a:tc>
              </a:tr>
              <a:tr h="511180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Saksa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-0,2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-0,1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-2,9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-4,2</a:t>
                      </a:r>
                      <a:endParaRPr lang="fi-FI" sz="2000" dirty="0"/>
                    </a:p>
                  </a:txBody>
                  <a:tcPr/>
                </a:tc>
              </a:tr>
              <a:tr h="511180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Suomi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5,3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4,5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2,0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 smtClean="0"/>
                        <a:t>0,5</a:t>
                      </a:r>
                      <a:endParaRPr lang="fi-FI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837F6-036B-4B13-BC5C-5E8D32D72E58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22.1.2009</a:t>
            </a:r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367625" y="5786454"/>
            <a:ext cx="634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800" dirty="0" smtClean="0"/>
              <a:t>Lähde: Euroopan Komissio, </a:t>
            </a:r>
            <a:r>
              <a:rPr lang="fi-FI" sz="1800" dirty="0" err="1" smtClean="0"/>
              <a:t>Interim</a:t>
            </a:r>
            <a:r>
              <a:rPr lang="fi-FI" sz="1800" dirty="0" smtClean="0"/>
              <a:t> </a:t>
            </a:r>
            <a:r>
              <a:rPr lang="fi-FI" sz="1800" dirty="0" err="1" smtClean="0"/>
              <a:t>Forecast</a:t>
            </a:r>
            <a:r>
              <a:rPr lang="fi-FI" sz="1800" dirty="0" smtClean="0"/>
              <a:t>, </a:t>
            </a:r>
            <a:r>
              <a:rPr lang="fi-FI" sz="1800" dirty="0" err="1" smtClean="0"/>
              <a:t>January</a:t>
            </a:r>
            <a:r>
              <a:rPr lang="fi-FI" sz="1800" dirty="0" smtClean="0"/>
              <a:t> 2009.</a:t>
            </a:r>
          </a:p>
          <a:p>
            <a:pPr algn="l"/>
            <a:r>
              <a:rPr lang="fi-FI" sz="1800" dirty="0" smtClean="0"/>
              <a:t>e = ennuste</a:t>
            </a:r>
            <a:endParaRPr lang="fi-FI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Merkittäviä kaatuneita/tuettuja pankkeja</a:t>
            </a:r>
            <a:endParaRPr lang="fi-FI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724" y="1346190"/>
            <a:ext cx="8728552" cy="501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/>
              <a:t>Pankkitoiminta puristuksessa: ”</a:t>
            </a:r>
            <a:r>
              <a:rPr lang="fi-FI" sz="2800" dirty="0" err="1" smtClean="0"/>
              <a:t>deleveraging</a:t>
            </a:r>
            <a:r>
              <a:rPr lang="fi-FI" sz="2800" dirty="0" smtClean="0"/>
              <a:t>”</a:t>
            </a:r>
            <a:endParaRPr lang="fi-FI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DA253-A9E0-4F97-88BE-75B996B9173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13.1.2009</a:t>
            </a:r>
            <a:endParaRPr lang="fi-FI"/>
          </a:p>
        </p:txBody>
      </p:sp>
      <p:sp>
        <p:nvSpPr>
          <p:cNvPr id="6" name="Rectangle 5"/>
          <p:cNvSpPr/>
          <p:nvPr/>
        </p:nvSpPr>
        <p:spPr>
          <a:xfrm>
            <a:off x="428596" y="1571612"/>
            <a:ext cx="3714776" cy="928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400" b="1" dirty="0" smtClean="0">
                <a:solidFill>
                  <a:schemeClr val="tx1"/>
                </a:solidFill>
              </a:rPr>
              <a:t>Vastaavaa</a:t>
            </a:r>
          </a:p>
        </p:txBody>
      </p:sp>
      <p:sp>
        <p:nvSpPr>
          <p:cNvPr id="7" name="Rectangle 6"/>
          <p:cNvSpPr/>
          <p:nvPr/>
        </p:nvSpPr>
        <p:spPr>
          <a:xfrm>
            <a:off x="4143372" y="1571612"/>
            <a:ext cx="4572032" cy="928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400" b="1" dirty="0" smtClean="0">
                <a:solidFill>
                  <a:schemeClr val="tx1"/>
                </a:solidFill>
              </a:rPr>
              <a:t>Vastattavaa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596" y="2500306"/>
            <a:ext cx="3714776" cy="314327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dirty="0" smtClean="0">
                <a:solidFill>
                  <a:schemeClr val="tx1"/>
                </a:solidFill>
              </a:rPr>
              <a:t>Arvopaperisalkku</a:t>
            </a:r>
          </a:p>
          <a:p>
            <a:pPr>
              <a:buFontTx/>
              <a:buChar char="-"/>
            </a:pPr>
            <a:r>
              <a:rPr lang="fi-FI" sz="2400" dirty="0" smtClean="0">
                <a:solidFill>
                  <a:srgbClr val="FF0000"/>
                </a:solidFill>
              </a:rPr>
              <a:t> Likviditeetti alhainen</a:t>
            </a:r>
          </a:p>
          <a:p>
            <a:pPr>
              <a:buFontTx/>
              <a:buChar char="-"/>
            </a:pPr>
            <a:r>
              <a:rPr lang="fi-FI" sz="2400" dirty="0" smtClean="0">
                <a:solidFill>
                  <a:srgbClr val="FF0000"/>
                </a:solidFill>
              </a:rPr>
              <a:t> Pakkomyynnit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Antolainaus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- </a:t>
            </a:r>
            <a:r>
              <a:rPr lang="fi-FI" sz="2400" dirty="0" smtClean="0">
                <a:solidFill>
                  <a:srgbClr val="FF0000"/>
                </a:solidFill>
              </a:rPr>
              <a:t>Lainanannon rajoittaminen</a:t>
            </a:r>
          </a:p>
          <a:p>
            <a:endParaRPr lang="fi-FI" sz="2800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3372" y="2500306"/>
            <a:ext cx="4572032" cy="1143008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2800" dirty="0" smtClean="0">
              <a:solidFill>
                <a:schemeClr val="tx1"/>
              </a:solidFill>
            </a:endParaRPr>
          </a:p>
          <a:p>
            <a:r>
              <a:rPr lang="fi-FI" sz="2400" dirty="0" smtClean="0">
                <a:solidFill>
                  <a:schemeClr val="tx1"/>
                </a:solidFill>
              </a:rPr>
              <a:t>Oma pääoma </a:t>
            </a:r>
          </a:p>
          <a:p>
            <a:r>
              <a:rPr lang="fi-FI" sz="2400" dirty="0" smtClean="0">
                <a:solidFill>
                  <a:srgbClr val="FF0000"/>
                </a:solidFill>
              </a:rPr>
              <a:t>- Uutta ei saatavissa</a:t>
            </a:r>
          </a:p>
          <a:p>
            <a:endParaRPr lang="fi-FI" sz="24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3372" y="3643314"/>
            <a:ext cx="4572032" cy="928694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dirty="0" smtClean="0">
                <a:solidFill>
                  <a:schemeClr val="tx1"/>
                </a:solidFill>
              </a:rPr>
              <a:t>Pitkäaikainen rahoitus </a:t>
            </a:r>
          </a:p>
          <a:p>
            <a:r>
              <a:rPr lang="fi-FI" sz="2400" dirty="0" smtClean="0">
                <a:solidFill>
                  <a:srgbClr val="FF0000"/>
                </a:solidFill>
              </a:rPr>
              <a:t>- Kallista, saatavuus heikko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43372" y="4572008"/>
            <a:ext cx="4572032" cy="1057276"/>
          </a:xfrm>
          <a:prstGeom prst="rect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dirty="0" smtClean="0">
                <a:solidFill>
                  <a:schemeClr val="tx1"/>
                </a:solidFill>
              </a:rPr>
              <a:t>Markkinaraha</a:t>
            </a:r>
          </a:p>
          <a:p>
            <a:r>
              <a:rPr lang="fi-FI" sz="2400" dirty="0" smtClean="0">
                <a:solidFill>
                  <a:srgbClr val="FF0000"/>
                </a:solidFill>
              </a:rPr>
              <a:t>- Kallista, yhä lyhyempää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8596" y="5643578"/>
            <a:ext cx="3714776" cy="500066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rgbClr val="FF0000"/>
                </a:solidFill>
              </a:rPr>
              <a:t>Supistamistoimet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43372" y="5643578"/>
            <a:ext cx="4572032" cy="500066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rgbClr val="FF0000"/>
                </a:solidFill>
              </a:rPr>
              <a:t>Supistamispakko</a:t>
            </a:r>
          </a:p>
        </p:txBody>
      </p:sp>
      <p:sp>
        <p:nvSpPr>
          <p:cNvPr id="14" name="Up Arrow 13"/>
          <p:cNvSpPr/>
          <p:nvPr/>
        </p:nvSpPr>
        <p:spPr>
          <a:xfrm>
            <a:off x="500034" y="5357826"/>
            <a:ext cx="484632" cy="692656"/>
          </a:xfrm>
          <a:prstGeom prst="upArrow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 smtClean="0">
              <a:solidFill>
                <a:schemeClr val="tx1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8143900" y="5286388"/>
            <a:ext cx="484632" cy="692656"/>
          </a:xfrm>
          <a:prstGeom prst="upArrow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 smtClean="0">
              <a:solidFill>
                <a:schemeClr val="tx1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8143900" y="4071942"/>
            <a:ext cx="484632" cy="571504"/>
          </a:xfrm>
          <a:prstGeom prst="upArrow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 smtClean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786710" y="3071810"/>
            <a:ext cx="714380" cy="357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786710" y="3071810"/>
            <a:ext cx="642942" cy="357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4"/>
            <a:ext cx="8077200" cy="1143000"/>
          </a:xfrm>
        </p:spPr>
        <p:txBody>
          <a:bodyPr/>
          <a:lstStyle/>
          <a:p>
            <a:r>
              <a:rPr lang="fi-FI" dirty="0" smtClean="0"/>
              <a:t>Riskilisät pankkien välisillä markkinoilla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837F6-036B-4B13-BC5C-5E8D32D72E58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22.1.2009</a:t>
            </a:r>
            <a:endParaRPr lang="fi-F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1822"/>
            <a:ext cx="9144000" cy="556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Ilmoitettuja pankkisektorin</a:t>
            </a:r>
            <a:br>
              <a:rPr lang="fi-FI" smtClean="0"/>
            </a:br>
            <a:r>
              <a:rPr lang="fi-FI" smtClean="0"/>
              <a:t> tukitoimia EU-maissa</a:t>
            </a:r>
            <a:br>
              <a:rPr lang="fi-FI" smtClean="0"/>
            </a:br>
            <a:endParaRPr lang="fi-FI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7653"/>
          <a:stretch>
            <a:fillRect/>
          </a:stretch>
        </p:blipFill>
        <p:spPr bwMode="auto">
          <a:xfrm>
            <a:off x="357158" y="1343142"/>
            <a:ext cx="8429684" cy="508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13.1.2009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DA253-A9E0-4F97-88BE-75B996B9173E}" type="slidenum">
              <a:rPr lang="fi-FI" smtClean="0"/>
              <a:pPr/>
              <a:t>20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4"/>
            <a:ext cx="8077200" cy="1143000"/>
          </a:xfrm>
        </p:spPr>
        <p:txBody>
          <a:bodyPr/>
          <a:lstStyle/>
          <a:p>
            <a:r>
              <a:rPr lang="fi-FI" dirty="0" smtClean="0"/>
              <a:t>Osakekurssit ja </a:t>
            </a:r>
            <a:r>
              <a:rPr lang="fi-FI" dirty="0" err="1" smtClean="0"/>
              <a:t>jvk-korot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837F6-036B-4B13-BC5C-5E8D32D72E58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22.1.2009</a:t>
            </a:r>
            <a:endParaRPr lang="fi-FI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6452" t="11948"/>
          <a:stretch>
            <a:fillRect/>
          </a:stretch>
        </p:blipFill>
        <p:spPr bwMode="auto">
          <a:xfrm>
            <a:off x="4643438" y="2000240"/>
            <a:ext cx="4500562" cy="350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 l="9728" t="4444" r="11718" b="4444"/>
          <a:stretch>
            <a:fillRect/>
          </a:stretch>
        </p:blipFill>
        <p:spPr bwMode="auto">
          <a:xfrm>
            <a:off x="33074" y="2000240"/>
            <a:ext cx="461036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-24"/>
            <a:ext cx="8077200" cy="1143000"/>
          </a:xfrm>
        </p:spPr>
        <p:txBody>
          <a:bodyPr/>
          <a:lstStyle/>
          <a:p>
            <a:r>
              <a:rPr lang="fi-FI" dirty="0" smtClean="0"/>
              <a:t>EKP:n ohjauskorko ja </a:t>
            </a:r>
            <a:r>
              <a:rPr lang="fi-FI" dirty="0" err="1" smtClean="0"/>
              <a:t>euriborit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837F6-036B-4B13-BC5C-5E8D32D72E58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22.1.2009</a:t>
            </a:r>
            <a:endParaRPr lang="fi-FI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4759"/>
            <a:ext cx="914400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4"/>
            <a:ext cx="8077200" cy="1143000"/>
          </a:xfrm>
        </p:spPr>
        <p:txBody>
          <a:bodyPr/>
          <a:lstStyle/>
          <a:p>
            <a:r>
              <a:rPr lang="fi-FI" dirty="0" smtClean="0"/>
              <a:t>EKP:n likviditeettioperaatiot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837F6-036B-4B13-BC5C-5E8D32D72E58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22.1.2009</a:t>
            </a:r>
            <a:endParaRPr lang="fi-FI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074759"/>
            <a:ext cx="914400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54F3072-16FD-4B2B-9FEF-7A9264BB8ADA}" type="slidenum">
              <a:rPr lang="fi-FI" smtClean="0"/>
              <a:pPr/>
              <a:t>6</a:t>
            </a:fld>
            <a:endParaRPr lang="fi-FI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74638"/>
            <a:ext cx="8858250" cy="1143000"/>
          </a:xfrm>
        </p:spPr>
        <p:txBody>
          <a:bodyPr/>
          <a:lstStyle/>
          <a:p>
            <a:pPr eaLnBrk="1" hangingPunct="1"/>
            <a:r>
              <a:rPr lang="fi-FI" smtClean="0"/>
              <a:t>Yhdysvaltojen rahoitusmarkkinoiden tila </a:t>
            </a:r>
            <a:br>
              <a:rPr lang="fi-FI" smtClean="0"/>
            </a:br>
            <a:r>
              <a:rPr lang="fi-FI" smtClean="0"/>
              <a:t>suhteessa keskimääräisiin markkinaolosuhteisiin 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i-FI" smtClean="0"/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214438"/>
            <a:ext cx="8539162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4"/>
            <a:ext cx="8077200" cy="1143000"/>
          </a:xfrm>
        </p:spPr>
        <p:txBody>
          <a:bodyPr/>
          <a:lstStyle/>
          <a:p>
            <a:r>
              <a:rPr lang="fi-FI" dirty="0" smtClean="0"/>
              <a:t>Talouskasvu keskeisillä talousalueilla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837F6-036B-4B13-BC5C-5E8D32D72E58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22.1.2009</a:t>
            </a:r>
            <a:endParaRPr lang="fi-FI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57288" y="214290"/>
            <a:ext cx="10501386" cy="640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4"/>
            <a:ext cx="8077200" cy="1143000"/>
          </a:xfrm>
        </p:spPr>
        <p:txBody>
          <a:bodyPr/>
          <a:lstStyle/>
          <a:p>
            <a:r>
              <a:rPr lang="fi-FI" dirty="0" smtClean="0"/>
              <a:t>Teollisuuden luottamus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837F6-036B-4B13-BC5C-5E8D32D72E58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22.1.2009</a:t>
            </a:r>
            <a:endParaRPr lang="fi-F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9056" y="642918"/>
            <a:ext cx="963884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E0EEC2A-0A9F-4DA0-8CE9-55A00319ECDE}" type="slidenum">
              <a:rPr lang="fi-FI" smtClean="0"/>
              <a:pPr/>
              <a:t>9</a:t>
            </a:fld>
            <a:endParaRPr lang="fi-FI" smtClean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-82085" y="142852"/>
          <a:ext cx="9308171" cy="6325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pa_vaaleansininen_vaaka">
  <a:themeElements>
    <a:clrScheme name="supa_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9999"/>
      </a:accent3>
      <a:accent4>
        <a:srgbClr val="99CC00"/>
      </a:accent4>
      <a:accent5>
        <a:srgbClr val="808080"/>
      </a:accent5>
      <a:accent6>
        <a:srgbClr val="000000"/>
      </a:accent6>
      <a:hlink>
        <a:srgbClr val="009999"/>
      </a:hlink>
      <a:folHlink>
        <a:srgbClr val="99CC00"/>
      </a:folHlink>
    </a:clrScheme>
    <a:fontScheme name="1 SP_vaaleansininen_eurologol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 SP_vaaleansininen_eurologol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99634CAD25FF4289720D8BB8E138A8" ma:contentTypeVersion="1" ma:contentTypeDescription="Create a new document." ma:contentTypeScope="" ma:versionID="36ccd6993b6857214a7829e8899fdc0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5A19084-4F04-423D-8520-7FC498340C11}"/>
</file>

<file path=customXml/itemProps2.xml><?xml version="1.0" encoding="utf-8"?>
<ds:datastoreItem xmlns:ds="http://schemas.openxmlformats.org/officeDocument/2006/customXml" ds:itemID="{E9CE34D2-DB62-45BE-BEF0-234310D03EA0}"/>
</file>

<file path=customXml/itemProps3.xml><?xml version="1.0" encoding="utf-8"?>
<ds:datastoreItem xmlns:ds="http://schemas.openxmlformats.org/officeDocument/2006/customXml" ds:itemID="{B52C9F47-5B66-4134-AE5A-F5F55190B2B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371</Words>
  <Application>Microsoft Office PowerPoint</Application>
  <PresentationFormat>On-screen Show (4:3)</PresentationFormat>
  <Paragraphs>179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supa_vaaleansininen_vaaka</vt:lpstr>
      <vt:lpstr>Microsoft Office PowerPoint 97 - 2003 -esitys</vt:lpstr>
      <vt:lpstr>Talouden tilannekuva → finanssikriisi → reaalitalous →  → julkinen talous ongelmiin</vt:lpstr>
      <vt:lpstr>Riskilisät pankkien välisillä markkinoilla</vt:lpstr>
      <vt:lpstr>Osakekurssit ja jvk-korot</vt:lpstr>
      <vt:lpstr>EKP:n ohjauskorko ja euriborit</vt:lpstr>
      <vt:lpstr>EKP:n likviditeettioperaatiot</vt:lpstr>
      <vt:lpstr>Yhdysvaltojen rahoitusmarkkinoiden tila  suhteessa keskimääräisiin markkinaolosuhteisiin </vt:lpstr>
      <vt:lpstr>Talouskasvu keskeisillä talousalueilla</vt:lpstr>
      <vt:lpstr>Teollisuuden luottamus</vt:lpstr>
      <vt:lpstr>Slide 9</vt:lpstr>
      <vt:lpstr>Teollisuuden uudet tilaukset Muutos edellisen vuoden vastaavasta kuukaudesta (alkuperäinen sarja), % </vt:lpstr>
      <vt:lpstr>Laivarahtien hinnat</vt:lpstr>
      <vt:lpstr>BKT-ennusteet vuodelle 2009</vt:lpstr>
      <vt:lpstr>V, U, L vai ?</vt:lpstr>
      <vt:lpstr>Mitä on tähän mennessä päätetty?</vt:lpstr>
      <vt:lpstr>Talouspolitiikan ongelmia</vt:lpstr>
      <vt:lpstr>Valtioiden 10 vuoden jvk-lainojen korkoja</vt:lpstr>
      <vt:lpstr>Julkisen talouden tasapaino eräissä EU-maissa</vt:lpstr>
      <vt:lpstr>Merkittäviä kaatuneita/tuettuja pankkeja</vt:lpstr>
      <vt:lpstr>Pankkitoiminta puristuksessa: ”deleveraging”</vt:lpstr>
      <vt:lpstr>Ilmoitettuja pankkisektorin  tukitoimia EU-maissa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2014-04-02T09:00:20Z</dcterms:created>
  <dcterms:modified xsi:type="dcterms:W3CDTF">2014-04-02T09:00:39Z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0x010100D699634CAD25FF4289720D8BB8E138A8</vt:lpwstr>
  </property>
</Properties>
</file>