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37.xml" ContentType="application/vnd.openxmlformats-officedocument.presentationml.slide+xml"/>
  <Override PartName="/ppt/slides/slide18.xml" ContentType="application/vnd.openxmlformats-officedocument.presentationml.slide+xml"/>
  <Override PartName="/ppt/slides/slide34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60" r:id="rId2"/>
    <p:sldId id="323" r:id="rId3"/>
    <p:sldId id="312" r:id="rId4"/>
    <p:sldId id="313" r:id="rId5"/>
    <p:sldId id="296" r:id="rId6"/>
    <p:sldId id="305" r:id="rId7"/>
    <p:sldId id="310" r:id="rId8"/>
    <p:sldId id="307" r:id="rId9"/>
    <p:sldId id="309" r:id="rId10"/>
    <p:sldId id="318" r:id="rId11"/>
    <p:sldId id="306" r:id="rId12"/>
    <p:sldId id="362" r:id="rId13"/>
    <p:sldId id="317" r:id="rId14"/>
    <p:sldId id="345" r:id="rId15"/>
    <p:sldId id="324" r:id="rId16"/>
    <p:sldId id="325" r:id="rId17"/>
    <p:sldId id="286" r:id="rId18"/>
    <p:sldId id="287" r:id="rId19"/>
    <p:sldId id="353" r:id="rId20"/>
    <p:sldId id="257" r:id="rId21"/>
    <p:sldId id="303" r:id="rId22"/>
    <p:sldId id="262" r:id="rId23"/>
    <p:sldId id="327" r:id="rId24"/>
    <p:sldId id="304" r:id="rId25"/>
    <p:sldId id="260" r:id="rId26"/>
    <p:sldId id="292" r:id="rId27"/>
    <p:sldId id="265" r:id="rId28"/>
    <p:sldId id="363" r:id="rId29"/>
    <p:sldId id="342" r:id="rId30"/>
    <p:sldId id="341" r:id="rId31"/>
    <p:sldId id="267" r:id="rId32"/>
    <p:sldId id="330" r:id="rId33"/>
    <p:sldId id="356" r:id="rId34"/>
    <p:sldId id="357" r:id="rId35"/>
    <p:sldId id="358" r:id="rId36"/>
    <p:sldId id="359" r:id="rId37"/>
    <p:sldId id="355" r:id="rId38"/>
    <p:sldId id="271" r:id="rId39"/>
    <p:sldId id="272" r:id="rId40"/>
    <p:sldId id="274" r:id="rId41"/>
    <p:sldId id="319" r:id="rId42"/>
  </p:sldIdLst>
  <p:sldSz cx="9144000" cy="6858000" type="screen4x3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36F"/>
    <a:srgbClr val="00356C"/>
    <a:srgbClr val="FF7C80"/>
    <a:srgbClr val="E9E9E9"/>
    <a:srgbClr val="FFFF00"/>
    <a:srgbClr val="A6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1" autoAdjust="0"/>
    <p:restoredTop sz="73733" autoAdjust="0"/>
  </p:normalViewPr>
  <p:slideViewPr>
    <p:cSldViewPr>
      <p:cViewPr varScale="1">
        <p:scale>
          <a:sx n="97" d="100"/>
          <a:sy n="97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60" y="-84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301F19-641D-4FE1-9EE8-9A0BAC3F752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5" tIns="45787" rIns="91575" bIns="457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1A23F3-5AE1-4596-B854-24D1F96AB0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5E0C2-2EEE-4E3A-BEFA-36DED4BB9F71}" type="slidenum">
              <a:rPr lang="fi-FI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97631-C44B-442C-B2A3-B0A1127B185B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2C0BA-D0A3-4AF4-A003-00D1CDA6DDE9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>
              <a:latin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FF420-A7DC-463A-9559-A84C3C52B344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altLang="fi-FI" smtClean="0">
              <a:latin typeface="Arial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38AC0-58C0-40D1-AC81-4B702EC7C96B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None/>
              <a:defRPr/>
            </a:pPr>
            <a:endParaRPr lang="fi-FI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6E046-A221-4A51-A46B-DA0E52D7D230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6B2D3-B4FA-40B2-9607-1DD765AB9EE5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969A9-20B2-4465-A593-531472F6370C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altLang="fi-FI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62BAF-57D2-4DF0-B3C9-0250EC345644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altLang="fi-FI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F87CA-600D-4EA7-900B-C2569B5E21A8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017F4-5CCC-44CF-9672-6F6B4C6A9C56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altLang="fi-FI" smtClean="0">
              <a:latin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7ED55-DD9E-4920-97A6-20EE6F90CCEC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3CE63-891A-4A95-86FD-153985897BD4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272A7-3B1F-4C6C-B20E-CC1D32CA5615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altLang="fi-FI" smtClean="0">
              <a:latin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5AA10-03F0-42DE-B00F-7C07E2BAC4F5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altLang="fi-FI" smtClean="0">
              <a:latin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25AB2-5056-48F8-91B3-7E3036961AB7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9720B-9C28-4D38-944D-54E85B44D741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altLang="fi-FI" smtClean="0">
              <a:latin typeface="Arial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77AC5-F3B3-4DD5-901E-F6FCB4E8D781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A5A8D-4C9C-4D66-A427-4870D6A372D8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altLang="fi-FI" smtClean="0">
              <a:latin typeface="Arial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E4D47-E9F6-46E3-82A9-5D72B1EDF9EA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>
              <a:latin typeface="Arial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7CBBF-76BE-4296-87E3-EC78F17E42EC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fi-FI" smtClean="0">
              <a:latin typeface="Arial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90470-2A85-4418-975C-75665EAEE1F1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7866F-0336-4879-8B3D-037CB20DC1DB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altLang="fi-FI" smtClean="0">
              <a:latin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10D80-3AAE-4DBE-A499-60FD4F3A860C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47608-0CFE-415B-A1AB-0AAEA018CFA8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559EC-6083-4957-BF43-1E708691DEA5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F0070-E31C-433B-A2AD-9D0A4CB53C87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fi-FI" smtClean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C2A63-84A9-42D6-80E2-550C242A61A8}" type="slidenum">
              <a:rPr lang="fi-FI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fi-FI" dirty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CE51D-759B-4AA8-B073-286ADBC7E18E}" type="slidenum">
              <a:rPr lang="fi-FI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1200"/>
              </a:spcBef>
              <a:buFontTx/>
              <a:buChar char="•"/>
            </a:pPr>
            <a:endParaRPr lang="fi-FI" smtClean="0">
              <a:latin typeface="Arial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314BC-3704-4F7D-BEFB-4CFAD4CFB987}" type="slidenum">
              <a:rPr lang="fi-FI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1200"/>
              </a:spcBef>
            </a:pPr>
            <a:endParaRPr lang="fi-FI" altLang="fi-FI" smtClean="0">
              <a:latin typeface="Arial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8A5BC-9E9C-49F1-A7A2-033C2CE3B1AF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altLang="fi-FI" smtClean="0">
              <a:latin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F52BA-7107-4832-A2AF-6128C92922F1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511BB-8B98-4C6C-AD48-4B82D9597C48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>
              <a:latin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A69B2-82A6-4CE7-8390-560C6486B1E0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altLang="fi-FI" smtClean="0">
              <a:latin typeface="Arial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50E78-F94E-4873-9EF8-D15424033159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>
              <a:latin typeface="Arial" pitchFamily="34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377F4-69E9-4BE9-BA0D-53F022E49B73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AAE35-2BF3-4E05-BB46-7DF623639879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303F0-6157-4AF0-834A-1D387365F619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C5F64-A06E-4BEE-9C1C-E4B955A42933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9814D-860E-4508-8E68-72A3A6ECBCE5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altLang="fi-FI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B6153-77FF-4E3D-BCBB-8446689108B9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_-_2003_-esitys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50530" r:id="rId3" imgW="0" imgH="0" progId="PowerPoint.Show.8">
              <p:embed/>
            </p:oleObj>
          </a:graphicData>
        </a:graphic>
      </p:graphicFrame>
      <p:pic>
        <p:nvPicPr>
          <p:cNvPr id="5" name="Picture 8" descr="BOF_illustration_pp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588"/>
            <a:ext cx="7323137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_musta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4575" y="5014913"/>
            <a:ext cx="1100138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12000" y="5012779"/>
            <a:ext cx="6120680" cy="504453"/>
          </a:xfrm>
        </p:spPr>
        <p:txBody>
          <a:bodyPr anchor="b"/>
          <a:lstStyle>
            <a:lvl1pPr algn="l">
              <a:defRPr sz="2900" b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5728585"/>
            <a:ext cx="6111875" cy="436719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200">
                <a:solidFill>
                  <a:srgbClr val="00356C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11413" y="5472113"/>
            <a:ext cx="6121400" cy="333375"/>
          </a:xfrm>
        </p:spPr>
        <p:txBody>
          <a:bodyPr/>
          <a:lstStyle>
            <a:lvl1pPr>
              <a:defRPr sz="2200"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dt" sz="half" idx="11"/>
          </p:nvPr>
        </p:nvSpPr>
        <p:spPr>
          <a:xfrm>
            <a:off x="2627313" y="6308725"/>
            <a:ext cx="4176712" cy="333375"/>
          </a:xfrm>
        </p:spPr>
        <p:txBody>
          <a:bodyPr/>
          <a:lstStyle>
            <a:lvl1pPr>
              <a:defRPr sz="2200"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167688" y="6523038"/>
            <a:ext cx="976312" cy="334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94C28-4001-4DE7-879A-60876BE602B2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fi-FI" altLang="fi-FI" sz="1000" smtClean="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133A-4C6A-4AA2-A8CD-7A8F27D9042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fi-FI" altLang="fi-FI" sz="1000" smtClean="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5CF4-CEA3-473D-8AC8-37FD240C042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_distribution_slide"/>
          <p:cNvSpPr txBox="1">
            <a:spLocks noChangeArrowheads="1"/>
          </p:cNvSpPr>
          <p:nvPr userDrawn="1"/>
        </p:nvSpPr>
        <p:spPr bwMode="auto">
          <a:xfrm>
            <a:off x="6372225" y="6551613"/>
            <a:ext cx="2159000" cy="334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fi-FI" altLang="fi-FI" sz="1000" smtClean="0">
                <a:solidFill>
                  <a:srgbClr val="00356C"/>
                </a:solidFill>
              </a:rPr>
              <a:t>Julkinen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548000"/>
            <a:ext cx="4039200" cy="452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656" y="1548000"/>
            <a:ext cx="4039200" cy="452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BF0D-7019-45C0-83D2-8DEE89BE78B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27988" y="6523038"/>
            <a:ext cx="976312" cy="334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EE52-1AB6-430A-8EF4-F978BCA18936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6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3AEB-DA05-48A1-9CFE-3543F6F388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8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80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67688" y="6523038"/>
            <a:ext cx="976312" cy="334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6E17-A005-4BC7-ADCA-9546A9D87166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67688" y="6523038"/>
            <a:ext cx="976312" cy="334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44B0-C4B7-437E-91F7-C1E60AD9DCB9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67688" y="6523038"/>
            <a:ext cx="976312" cy="334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DA4B-217C-4E6D-8844-498BD0FBE99F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F2FC-A893-453F-8751-BD576585A92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793E-BA64-40E3-BC27-2A017501F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7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D8EA-5007-48B3-96F5-9234E79B932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78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51613"/>
            <a:ext cx="1150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436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551613"/>
            <a:ext cx="18716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356C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027988" y="6551613"/>
            <a:ext cx="976312" cy="3349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356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FED379-3A02-4EBC-868C-1C20F421686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85" r:id="rId3"/>
    <p:sldLayoutId id="2147484590" r:id="rId4"/>
    <p:sldLayoutId id="2147484591" r:id="rId5"/>
    <p:sldLayoutId id="2147484592" r:id="rId6"/>
    <p:sldLayoutId id="2147484593" r:id="rId7"/>
    <p:sldLayoutId id="2147484586" r:id="rId8"/>
    <p:sldLayoutId id="2147484587" r:id="rId9"/>
    <p:sldLayoutId id="2147484594" r:id="rId10"/>
    <p:sldLayoutId id="2147484595" r:id="rId11"/>
    <p:sldLayoutId id="214748459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36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>
          <a:solidFill>
            <a:srgbClr val="00436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356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36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56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356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ctrTitle"/>
          </p:nvPr>
        </p:nvSpPr>
        <p:spPr>
          <a:xfrm>
            <a:off x="2232025" y="5013325"/>
            <a:ext cx="6732588" cy="503238"/>
          </a:xfrm>
        </p:spPr>
        <p:txBody>
          <a:bodyPr/>
          <a:lstStyle/>
          <a:p>
            <a:pPr eaLnBrk="1" hangingPunct="1"/>
            <a:r>
              <a:rPr lang="fi-FI" sz="2800" b="1" smtClean="0"/>
              <a:t>Talouden näkymät vuosina 2014−2016</a:t>
            </a:r>
          </a:p>
        </p:txBody>
      </p:sp>
      <p:sp>
        <p:nvSpPr>
          <p:cNvPr id="12291" name="Subtitle 5"/>
          <p:cNvSpPr>
            <a:spLocks noGrp="1"/>
          </p:cNvSpPr>
          <p:nvPr>
            <p:ph type="subTitle" idx="1"/>
          </p:nvPr>
        </p:nvSpPr>
        <p:spPr>
          <a:xfrm>
            <a:off x="2276475" y="5445125"/>
            <a:ext cx="6111875" cy="436563"/>
          </a:xfrm>
        </p:spPr>
        <p:txBody>
          <a:bodyPr/>
          <a:lstStyle/>
          <a:p>
            <a:pPr eaLnBrk="1" hangingPunct="1"/>
            <a:r>
              <a:rPr lang="fi-FI" smtClean="0"/>
              <a:t>Euro &amp; talous 3/2014</a:t>
            </a:r>
          </a:p>
        </p:txBody>
      </p:sp>
      <p:sp>
        <p:nvSpPr>
          <p:cNvPr id="1638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268538" y="5903913"/>
            <a:ext cx="6119812" cy="33337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Pääjohtaja Erkki Liikanen</a:t>
            </a:r>
            <a:endParaRPr lang="fi-FI" dirty="0" smtClean="0"/>
          </a:p>
        </p:txBody>
      </p:sp>
      <p:sp>
        <p:nvSpPr>
          <p:cNvPr id="16389" name="Date Placeholder 6"/>
          <p:cNvSpPr>
            <a:spLocks noGrp="1"/>
          </p:cNvSpPr>
          <p:nvPr>
            <p:ph type="dt" sz="quarter" idx="11"/>
          </p:nvPr>
        </p:nvSpPr>
        <p:spPr>
          <a:xfrm>
            <a:off x="2268538" y="6308725"/>
            <a:ext cx="6335712" cy="333375"/>
          </a:xfrm>
        </p:spPr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Venäjän kasvunäkymät </a:t>
            </a:r>
            <a:br>
              <a:rPr lang="fi-FI" altLang="fi-FI" smtClean="0"/>
            </a:br>
            <a:r>
              <a:rPr lang="fi-FI" altLang="fi-FI" smtClean="0"/>
              <a:t>ja pörssikurssit heikentyneet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1913" y="6597650"/>
            <a:ext cx="1871662" cy="260350"/>
          </a:xfrm>
        </p:spPr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 smtClean="0"/>
          </a:p>
        </p:txBody>
      </p:sp>
      <p:sp>
        <p:nvSpPr>
          <p:cNvPr id="5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23925"/>
            <a:ext cx="84963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8028384" y="6523038"/>
            <a:ext cx="976312" cy="3349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EC2E944-899A-482F-A06C-48B14D29A5E9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Maailmantalous kasvaa – Suomi     jäänyt kasvuvauhdista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D2948D-8273-43F3-8AA7-9B2C10F00FF8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fi-FI" altLang="fi-FI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533" name="Group 9"/>
          <p:cNvGrpSpPr>
            <a:grpSpLocks noChangeAspect="1"/>
          </p:cNvGrpSpPr>
          <p:nvPr/>
        </p:nvGrpSpPr>
        <p:grpSpPr bwMode="auto">
          <a:xfrm>
            <a:off x="395288" y="188913"/>
            <a:ext cx="9001125" cy="6080125"/>
            <a:chOff x="839" y="119"/>
            <a:chExt cx="5601" cy="3739"/>
          </a:xfrm>
        </p:grpSpPr>
        <p:sp>
          <p:nvSpPr>
            <p:cNvPr id="2253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338" y="119"/>
              <a:ext cx="5102" cy="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2064" y="1298"/>
              <a:ext cx="3483" cy="18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22537" name="Freeform 11"/>
            <p:cNvSpPr>
              <a:spLocks noEditPoints="1"/>
            </p:cNvSpPr>
            <p:nvPr/>
          </p:nvSpPr>
          <p:spPr bwMode="auto">
            <a:xfrm>
              <a:off x="1120" y="1653"/>
              <a:ext cx="3473" cy="1577"/>
            </a:xfrm>
            <a:custGeom>
              <a:avLst/>
              <a:gdLst>
                <a:gd name="T0" fmla="*/ 0 w 3473"/>
                <a:gd name="T1" fmla="*/ 1572 h 1577"/>
                <a:gd name="T2" fmla="*/ 3473 w 3473"/>
                <a:gd name="T3" fmla="*/ 1572 h 1577"/>
                <a:gd name="T4" fmla="*/ 3473 w 3473"/>
                <a:gd name="T5" fmla="*/ 1577 h 1577"/>
                <a:gd name="T6" fmla="*/ 0 w 3473"/>
                <a:gd name="T7" fmla="*/ 1577 h 1577"/>
                <a:gd name="T8" fmla="*/ 0 w 3473"/>
                <a:gd name="T9" fmla="*/ 1572 h 1577"/>
                <a:gd name="T10" fmla="*/ 0 w 3473"/>
                <a:gd name="T11" fmla="*/ 1347 h 1577"/>
                <a:gd name="T12" fmla="*/ 3473 w 3473"/>
                <a:gd name="T13" fmla="*/ 1347 h 1577"/>
                <a:gd name="T14" fmla="*/ 3473 w 3473"/>
                <a:gd name="T15" fmla="*/ 1352 h 1577"/>
                <a:gd name="T16" fmla="*/ 0 w 3473"/>
                <a:gd name="T17" fmla="*/ 1352 h 1577"/>
                <a:gd name="T18" fmla="*/ 0 w 3473"/>
                <a:gd name="T19" fmla="*/ 1347 h 1577"/>
                <a:gd name="T20" fmla="*/ 0 w 3473"/>
                <a:gd name="T21" fmla="*/ 1123 h 1577"/>
                <a:gd name="T22" fmla="*/ 3473 w 3473"/>
                <a:gd name="T23" fmla="*/ 1123 h 1577"/>
                <a:gd name="T24" fmla="*/ 3473 w 3473"/>
                <a:gd name="T25" fmla="*/ 1128 h 1577"/>
                <a:gd name="T26" fmla="*/ 0 w 3473"/>
                <a:gd name="T27" fmla="*/ 1128 h 1577"/>
                <a:gd name="T28" fmla="*/ 0 w 3473"/>
                <a:gd name="T29" fmla="*/ 1123 h 1577"/>
                <a:gd name="T30" fmla="*/ 0 w 3473"/>
                <a:gd name="T31" fmla="*/ 898 h 1577"/>
                <a:gd name="T32" fmla="*/ 3473 w 3473"/>
                <a:gd name="T33" fmla="*/ 898 h 1577"/>
                <a:gd name="T34" fmla="*/ 3473 w 3473"/>
                <a:gd name="T35" fmla="*/ 903 h 1577"/>
                <a:gd name="T36" fmla="*/ 0 w 3473"/>
                <a:gd name="T37" fmla="*/ 903 h 1577"/>
                <a:gd name="T38" fmla="*/ 0 w 3473"/>
                <a:gd name="T39" fmla="*/ 898 h 1577"/>
                <a:gd name="T40" fmla="*/ 0 w 3473"/>
                <a:gd name="T41" fmla="*/ 674 h 1577"/>
                <a:gd name="T42" fmla="*/ 3473 w 3473"/>
                <a:gd name="T43" fmla="*/ 674 h 1577"/>
                <a:gd name="T44" fmla="*/ 3473 w 3473"/>
                <a:gd name="T45" fmla="*/ 679 h 1577"/>
                <a:gd name="T46" fmla="*/ 0 w 3473"/>
                <a:gd name="T47" fmla="*/ 679 h 1577"/>
                <a:gd name="T48" fmla="*/ 0 w 3473"/>
                <a:gd name="T49" fmla="*/ 674 h 1577"/>
                <a:gd name="T50" fmla="*/ 0 w 3473"/>
                <a:gd name="T51" fmla="*/ 449 h 1577"/>
                <a:gd name="T52" fmla="*/ 3473 w 3473"/>
                <a:gd name="T53" fmla="*/ 449 h 1577"/>
                <a:gd name="T54" fmla="*/ 3473 w 3473"/>
                <a:gd name="T55" fmla="*/ 454 h 1577"/>
                <a:gd name="T56" fmla="*/ 0 w 3473"/>
                <a:gd name="T57" fmla="*/ 454 h 1577"/>
                <a:gd name="T58" fmla="*/ 0 w 3473"/>
                <a:gd name="T59" fmla="*/ 449 h 1577"/>
                <a:gd name="T60" fmla="*/ 0 w 3473"/>
                <a:gd name="T61" fmla="*/ 224 h 1577"/>
                <a:gd name="T62" fmla="*/ 3473 w 3473"/>
                <a:gd name="T63" fmla="*/ 224 h 1577"/>
                <a:gd name="T64" fmla="*/ 3473 w 3473"/>
                <a:gd name="T65" fmla="*/ 230 h 1577"/>
                <a:gd name="T66" fmla="*/ 0 w 3473"/>
                <a:gd name="T67" fmla="*/ 230 h 1577"/>
                <a:gd name="T68" fmla="*/ 0 w 3473"/>
                <a:gd name="T69" fmla="*/ 224 h 1577"/>
                <a:gd name="T70" fmla="*/ 0 w 3473"/>
                <a:gd name="T71" fmla="*/ 0 h 1577"/>
                <a:gd name="T72" fmla="*/ 3473 w 3473"/>
                <a:gd name="T73" fmla="*/ 0 h 1577"/>
                <a:gd name="T74" fmla="*/ 3473 w 3473"/>
                <a:gd name="T75" fmla="*/ 5 h 1577"/>
                <a:gd name="T76" fmla="*/ 0 w 3473"/>
                <a:gd name="T77" fmla="*/ 5 h 1577"/>
                <a:gd name="T78" fmla="*/ 0 w 3473"/>
                <a:gd name="T79" fmla="*/ 0 h 15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73"/>
                <a:gd name="T121" fmla="*/ 0 h 1577"/>
                <a:gd name="T122" fmla="*/ 3473 w 3473"/>
                <a:gd name="T123" fmla="*/ 1577 h 15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73" h="1577">
                  <a:moveTo>
                    <a:pt x="0" y="1572"/>
                  </a:moveTo>
                  <a:lnTo>
                    <a:pt x="3473" y="1572"/>
                  </a:lnTo>
                  <a:lnTo>
                    <a:pt x="3473" y="1577"/>
                  </a:lnTo>
                  <a:lnTo>
                    <a:pt x="0" y="1577"/>
                  </a:lnTo>
                  <a:lnTo>
                    <a:pt x="0" y="1572"/>
                  </a:lnTo>
                  <a:close/>
                  <a:moveTo>
                    <a:pt x="0" y="1347"/>
                  </a:moveTo>
                  <a:lnTo>
                    <a:pt x="3473" y="1347"/>
                  </a:lnTo>
                  <a:lnTo>
                    <a:pt x="3473" y="1352"/>
                  </a:lnTo>
                  <a:lnTo>
                    <a:pt x="0" y="1352"/>
                  </a:lnTo>
                  <a:lnTo>
                    <a:pt x="0" y="1347"/>
                  </a:lnTo>
                  <a:close/>
                  <a:moveTo>
                    <a:pt x="0" y="1123"/>
                  </a:moveTo>
                  <a:lnTo>
                    <a:pt x="3473" y="1123"/>
                  </a:lnTo>
                  <a:lnTo>
                    <a:pt x="3473" y="1128"/>
                  </a:lnTo>
                  <a:lnTo>
                    <a:pt x="0" y="1128"/>
                  </a:lnTo>
                  <a:lnTo>
                    <a:pt x="0" y="1123"/>
                  </a:lnTo>
                  <a:close/>
                  <a:moveTo>
                    <a:pt x="0" y="898"/>
                  </a:moveTo>
                  <a:lnTo>
                    <a:pt x="3473" y="898"/>
                  </a:lnTo>
                  <a:lnTo>
                    <a:pt x="3473" y="903"/>
                  </a:lnTo>
                  <a:lnTo>
                    <a:pt x="0" y="903"/>
                  </a:lnTo>
                  <a:lnTo>
                    <a:pt x="0" y="898"/>
                  </a:lnTo>
                  <a:close/>
                  <a:moveTo>
                    <a:pt x="0" y="674"/>
                  </a:moveTo>
                  <a:lnTo>
                    <a:pt x="3473" y="674"/>
                  </a:lnTo>
                  <a:lnTo>
                    <a:pt x="3473" y="679"/>
                  </a:lnTo>
                  <a:lnTo>
                    <a:pt x="0" y="679"/>
                  </a:lnTo>
                  <a:lnTo>
                    <a:pt x="0" y="674"/>
                  </a:lnTo>
                  <a:close/>
                  <a:moveTo>
                    <a:pt x="0" y="449"/>
                  </a:moveTo>
                  <a:lnTo>
                    <a:pt x="3473" y="449"/>
                  </a:lnTo>
                  <a:lnTo>
                    <a:pt x="3473" y="454"/>
                  </a:lnTo>
                  <a:lnTo>
                    <a:pt x="0" y="454"/>
                  </a:lnTo>
                  <a:lnTo>
                    <a:pt x="0" y="449"/>
                  </a:lnTo>
                  <a:close/>
                  <a:moveTo>
                    <a:pt x="0" y="224"/>
                  </a:moveTo>
                  <a:lnTo>
                    <a:pt x="3473" y="224"/>
                  </a:lnTo>
                  <a:lnTo>
                    <a:pt x="3473" y="230"/>
                  </a:lnTo>
                  <a:lnTo>
                    <a:pt x="0" y="230"/>
                  </a:lnTo>
                  <a:lnTo>
                    <a:pt x="0" y="224"/>
                  </a:lnTo>
                  <a:close/>
                  <a:moveTo>
                    <a:pt x="0" y="0"/>
                  </a:moveTo>
                  <a:lnTo>
                    <a:pt x="3473" y="0"/>
                  </a:lnTo>
                  <a:lnTo>
                    <a:pt x="347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8" name="Freeform 12"/>
            <p:cNvSpPr>
              <a:spLocks noEditPoints="1"/>
            </p:cNvSpPr>
            <p:nvPr/>
          </p:nvSpPr>
          <p:spPr bwMode="auto">
            <a:xfrm>
              <a:off x="1614" y="1655"/>
              <a:ext cx="2982" cy="1797"/>
            </a:xfrm>
            <a:custGeom>
              <a:avLst/>
              <a:gdLst>
                <a:gd name="T0" fmla="*/ 5 w 2982"/>
                <a:gd name="T1" fmla="*/ 0 h 1797"/>
                <a:gd name="T2" fmla="*/ 5 w 2982"/>
                <a:gd name="T3" fmla="*/ 1797 h 1797"/>
                <a:gd name="T4" fmla="*/ 0 w 2982"/>
                <a:gd name="T5" fmla="*/ 1797 h 1797"/>
                <a:gd name="T6" fmla="*/ 0 w 2982"/>
                <a:gd name="T7" fmla="*/ 0 h 1797"/>
                <a:gd name="T8" fmla="*/ 5 w 2982"/>
                <a:gd name="T9" fmla="*/ 0 h 1797"/>
                <a:gd name="T10" fmla="*/ 501 w 2982"/>
                <a:gd name="T11" fmla="*/ 0 h 1797"/>
                <a:gd name="T12" fmla="*/ 501 w 2982"/>
                <a:gd name="T13" fmla="*/ 1797 h 1797"/>
                <a:gd name="T14" fmla="*/ 496 w 2982"/>
                <a:gd name="T15" fmla="*/ 1797 h 1797"/>
                <a:gd name="T16" fmla="*/ 496 w 2982"/>
                <a:gd name="T17" fmla="*/ 0 h 1797"/>
                <a:gd name="T18" fmla="*/ 501 w 2982"/>
                <a:gd name="T19" fmla="*/ 0 h 1797"/>
                <a:gd name="T20" fmla="*/ 997 w 2982"/>
                <a:gd name="T21" fmla="*/ 0 h 1797"/>
                <a:gd name="T22" fmla="*/ 997 w 2982"/>
                <a:gd name="T23" fmla="*/ 1797 h 1797"/>
                <a:gd name="T24" fmla="*/ 992 w 2982"/>
                <a:gd name="T25" fmla="*/ 1797 h 1797"/>
                <a:gd name="T26" fmla="*/ 992 w 2982"/>
                <a:gd name="T27" fmla="*/ 0 h 1797"/>
                <a:gd name="T28" fmla="*/ 997 w 2982"/>
                <a:gd name="T29" fmla="*/ 0 h 1797"/>
                <a:gd name="T30" fmla="*/ 1493 w 2982"/>
                <a:gd name="T31" fmla="*/ 0 h 1797"/>
                <a:gd name="T32" fmla="*/ 1493 w 2982"/>
                <a:gd name="T33" fmla="*/ 1797 h 1797"/>
                <a:gd name="T34" fmla="*/ 1488 w 2982"/>
                <a:gd name="T35" fmla="*/ 1797 h 1797"/>
                <a:gd name="T36" fmla="*/ 1488 w 2982"/>
                <a:gd name="T37" fmla="*/ 0 h 1797"/>
                <a:gd name="T38" fmla="*/ 1493 w 2982"/>
                <a:gd name="T39" fmla="*/ 0 h 1797"/>
                <a:gd name="T40" fmla="*/ 1989 w 2982"/>
                <a:gd name="T41" fmla="*/ 0 h 1797"/>
                <a:gd name="T42" fmla="*/ 1989 w 2982"/>
                <a:gd name="T43" fmla="*/ 1797 h 1797"/>
                <a:gd name="T44" fmla="*/ 1984 w 2982"/>
                <a:gd name="T45" fmla="*/ 1797 h 1797"/>
                <a:gd name="T46" fmla="*/ 1984 w 2982"/>
                <a:gd name="T47" fmla="*/ 0 h 1797"/>
                <a:gd name="T48" fmla="*/ 1989 w 2982"/>
                <a:gd name="T49" fmla="*/ 0 h 1797"/>
                <a:gd name="T50" fmla="*/ 2486 w 2982"/>
                <a:gd name="T51" fmla="*/ 0 h 1797"/>
                <a:gd name="T52" fmla="*/ 2486 w 2982"/>
                <a:gd name="T53" fmla="*/ 1797 h 1797"/>
                <a:gd name="T54" fmla="*/ 2480 w 2982"/>
                <a:gd name="T55" fmla="*/ 1797 h 1797"/>
                <a:gd name="T56" fmla="*/ 2480 w 2982"/>
                <a:gd name="T57" fmla="*/ 0 h 1797"/>
                <a:gd name="T58" fmla="*/ 2486 w 2982"/>
                <a:gd name="T59" fmla="*/ 0 h 1797"/>
                <a:gd name="T60" fmla="*/ 2982 w 2982"/>
                <a:gd name="T61" fmla="*/ 0 h 1797"/>
                <a:gd name="T62" fmla="*/ 2982 w 2982"/>
                <a:gd name="T63" fmla="*/ 1797 h 1797"/>
                <a:gd name="T64" fmla="*/ 2976 w 2982"/>
                <a:gd name="T65" fmla="*/ 1797 h 1797"/>
                <a:gd name="T66" fmla="*/ 2976 w 2982"/>
                <a:gd name="T67" fmla="*/ 0 h 1797"/>
                <a:gd name="T68" fmla="*/ 2982 w 2982"/>
                <a:gd name="T69" fmla="*/ 0 h 17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82"/>
                <a:gd name="T106" fmla="*/ 0 h 1797"/>
                <a:gd name="T107" fmla="*/ 2982 w 2982"/>
                <a:gd name="T108" fmla="*/ 1797 h 179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82" h="1797">
                  <a:moveTo>
                    <a:pt x="5" y="0"/>
                  </a:moveTo>
                  <a:lnTo>
                    <a:pt x="5" y="1797"/>
                  </a:lnTo>
                  <a:lnTo>
                    <a:pt x="0" y="1797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01" y="0"/>
                  </a:moveTo>
                  <a:lnTo>
                    <a:pt x="501" y="1797"/>
                  </a:lnTo>
                  <a:lnTo>
                    <a:pt x="496" y="1797"/>
                  </a:lnTo>
                  <a:lnTo>
                    <a:pt x="496" y="0"/>
                  </a:lnTo>
                  <a:lnTo>
                    <a:pt x="501" y="0"/>
                  </a:lnTo>
                  <a:close/>
                  <a:moveTo>
                    <a:pt x="997" y="0"/>
                  </a:moveTo>
                  <a:lnTo>
                    <a:pt x="997" y="1797"/>
                  </a:lnTo>
                  <a:lnTo>
                    <a:pt x="992" y="1797"/>
                  </a:lnTo>
                  <a:lnTo>
                    <a:pt x="992" y="0"/>
                  </a:lnTo>
                  <a:lnTo>
                    <a:pt x="997" y="0"/>
                  </a:lnTo>
                  <a:close/>
                  <a:moveTo>
                    <a:pt x="1493" y="0"/>
                  </a:moveTo>
                  <a:lnTo>
                    <a:pt x="1493" y="1797"/>
                  </a:lnTo>
                  <a:lnTo>
                    <a:pt x="1488" y="1797"/>
                  </a:lnTo>
                  <a:lnTo>
                    <a:pt x="1488" y="0"/>
                  </a:lnTo>
                  <a:lnTo>
                    <a:pt x="1493" y="0"/>
                  </a:lnTo>
                  <a:close/>
                  <a:moveTo>
                    <a:pt x="1989" y="0"/>
                  </a:moveTo>
                  <a:lnTo>
                    <a:pt x="1989" y="1797"/>
                  </a:lnTo>
                  <a:lnTo>
                    <a:pt x="1984" y="1797"/>
                  </a:lnTo>
                  <a:lnTo>
                    <a:pt x="1984" y="0"/>
                  </a:lnTo>
                  <a:lnTo>
                    <a:pt x="1989" y="0"/>
                  </a:lnTo>
                  <a:close/>
                  <a:moveTo>
                    <a:pt x="2486" y="0"/>
                  </a:moveTo>
                  <a:lnTo>
                    <a:pt x="2486" y="1797"/>
                  </a:lnTo>
                  <a:lnTo>
                    <a:pt x="2480" y="1797"/>
                  </a:lnTo>
                  <a:lnTo>
                    <a:pt x="2480" y="0"/>
                  </a:lnTo>
                  <a:lnTo>
                    <a:pt x="2486" y="0"/>
                  </a:lnTo>
                  <a:close/>
                  <a:moveTo>
                    <a:pt x="2982" y="0"/>
                  </a:moveTo>
                  <a:lnTo>
                    <a:pt x="2982" y="1797"/>
                  </a:lnTo>
                  <a:lnTo>
                    <a:pt x="2976" y="1797"/>
                  </a:lnTo>
                  <a:lnTo>
                    <a:pt x="2976" y="0"/>
                  </a:lnTo>
                  <a:lnTo>
                    <a:pt x="2982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9" name="Freeform 13"/>
            <p:cNvSpPr>
              <a:spLocks noEditPoints="1"/>
            </p:cNvSpPr>
            <p:nvPr/>
          </p:nvSpPr>
          <p:spPr bwMode="auto">
            <a:xfrm>
              <a:off x="1118" y="1653"/>
              <a:ext cx="3478" cy="1802"/>
            </a:xfrm>
            <a:custGeom>
              <a:avLst/>
              <a:gdLst>
                <a:gd name="T0" fmla="*/ 0 w 10656"/>
                <a:gd name="T1" fmla="*/ 0 h 5520"/>
                <a:gd name="T2" fmla="*/ 0 w 10656"/>
                <a:gd name="T3" fmla="*/ 0 h 5520"/>
                <a:gd name="T4" fmla="*/ 0 w 10656"/>
                <a:gd name="T5" fmla="*/ 0 h 5520"/>
                <a:gd name="T6" fmla="*/ 0 w 10656"/>
                <a:gd name="T7" fmla="*/ 0 h 5520"/>
                <a:gd name="T8" fmla="*/ 0 w 10656"/>
                <a:gd name="T9" fmla="*/ 0 h 5520"/>
                <a:gd name="T10" fmla="*/ 0 w 10656"/>
                <a:gd name="T11" fmla="*/ 0 h 5520"/>
                <a:gd name="T12" fmla="*/ 0 w 10656"/>
                <a:gd name="T13" fmla="*/ 0 h 5520"/>
                <a:gd name="T14" fmla="*/ 0 w 10656"/>
                <a:gd name="T15" fmla="*/ 0 h 5520"/>
                <a:gd name="T16" fmla="*/ 0 w 10656"/>
                <a:gd name="T17" fmla="*/ 0 h 5520"/>
                <a:gd name="T18" fmla="*/ 0 w 10656"/>
                <a:gd name="T19" fmla="*/ 0 h 5520"/>
                <a:gd name="T20" fmla="*/ 0 w 10656"/>
                <a:gd name="T21" fmla="*/ 0 h 5520"/>
                <a:gd name="T22" fmla="*/ 0 w 10656"/>
                <a:gd name="T23" fmla="*/ 0 h 5520"/>
                <a:gd name="T24" fmla="*/ 0 w 10656"/>
                <a:gd name="T25" fmla="*/ 0 h 5520"/>
                <a:gd name="T26" fmla="*/ 0 w 10656"/>
                <a:gd name="T27" fmla="*/ 0 h 5520"/>
                <a:gd name="T28" fmla="*/ 0 w 10656"/>
                <a:gd name="T29" fmla="*/ 0 h 5520"/>
                <a:gd name="T30" fmla="*/ 0 w 10656"/>
                <a:gd name="T31" fmla="*/ 0 h 5520"/>
                <a:gd name="T32" fmla="*/ 0 w 10656"/>
                <a:gd name="T33" fmla="*/ 0 h 5520"/>
                <a:gd name="T34" fmla="*/ 0 w 10656"/>
                <a:gd name="T35" fmla="*/ 0 h 55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656"/>
                <a:gd name="T55" fmla="*/ 0 h 5520"/>
                <a:gd name="T56" fmla="*/ 10656 w 10656"/>
                <a:gd name="T57" fmla="*/ 5520 h 55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656" h="552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648" y="0"/>
                  </a:lnTo>
                  <a:cubicBezTo>
                    <a:pt x="10653" y="0"/>
                    <a:pt x="10656" y="4"/>
                    <a:pt x="10656" y="8"/>
                  </a:cubicBezTo>
                  <a:lnTo>
                    <a:pt x="10656" y="5512"/>
                  </a:lnTo>
                  <a:cubicBezTo>
                    <a:pt x="10656" y="5517"/>
                    <a:pt x="10653" y="5520"/>
                    <a:pt x="10648" y="5520"/>
                  </a:cubicBezTo>
                  <a:lnTo>
                    <a:pt x="8" y="5520"/>
                  </a:lnTo>
                  <a:cubicBezTo>
                    <a:pt x="4" y="5520"/>
                    <a:pt x="0" y="5517"/>
                    <a:pt x="0" y="5512"/>
                  </a:cubicBezTo>
                  <a:lnTo>
                    <a:pt x="0" y="8"/>
                  </a:lnTo>
                  <a:close/>
                  <a:moveTo>
                    <a:pt x="16" y="5512"/>
                  </a:moveTo>
                  <a:lnTo>
                    <a:pt x="8" y="5504"/>
                  </a:lnTo>
                  <a:lnTo>
                    <a:pt x="10648" y="5504"/>
                  </a:lnTo>
                  <a:lnTo>
                    <a:pt x="10640" y="5512"/>
                  </a:lnTo>
                  <a:lnTo>
                    <a:pt x="10640" y="8"/>
                  </a:lnTo>
                  <a:lnTo>
                    <a:pt x="1064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51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0" name="Rectangle 14"/>
            <p:cNvSpPr>
              <a:spLocks noChangeArrowheads="1"/>
            </p:cNvSpPr>
            <p:nvPr/>
          </p:nvSpPr>
          <p:spPr bwMode="auto">
            <a:xfrm>
              <a:off x="4590" y="1655"/>
              <a:ext cx="6" cy="1797"/>
            </a:xfrm>
            <a:prstGeom prst="rect">
              <a:avLst/>
            </a:prstGeom>
            <a:solidFill>
              <a:srgbClr val="868686"/>
            </a:solidFill>
            <a:ln w="7938">
              <a:solidFill>
                <a:srgbClr val="868686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22541" name="Freeform 15"/>
            <p:cNvSpPr>
              <a:spLocks noEditPoints="1"/>
            </p:cNvSpPr>
            <p:nvPr/>
          </p:nvSpPr>
          <p:spPr bwMode="auto">
            <a:xfrm>
              <a:off x="4593" y="1653"/>
              <a:ext cx="37" cy="1802"/>
            </a:xfrm>
            <a:custGeom>
              <a:avLst/>
              <a:gdLst>
                <a:gd name="T0" fmla="*/ 0 w 37"/>
                <a:gd name="T1" fmla="*/ 1796 h 1802"/>
                <a:gd name="T2" fmla="*/ 37 w 37"/>
                <a:gd name="T3" fmla="*/ 1796 h 1802"/>
                <a:gd name="T4" fmla="*/ 37 w 37"/>
                <a:gd name="T5" fmla="*/ 1802 h 1802"/>
                <a:gd name="T6" fmla="*/ 0 w 37"/>
                <a:gd name="T7" fmla="*/ 1802 h 1802"/>
                <a:gd name="T8" fmla="*/ 0 w 37"/>
                <a:gd name="T9" fmla="*/ 1796 h 1802"/>
                <a:gd name="T10" fmla="*/ 0 w 37"/>
                <a:gd name="T11" fmla="*/ 1572 h 1802"/>
                <a:gd name="T12" fmla="*/ 37 w 37"/>
                <a:gd name="T13" fmla="*/ 1572 h 1802"/>
                <a:gd name="T14" fmla="*/ 37 w 37"/>
                <a:gd name="T15" fmla="*/ 1577 h 1802"/>
                <a:gd name="T16" fmla="*/ 0 w 37"/>
                <a:gd name="T17" fmla="*/ 1577 h 1802"/>
                <a:gd name="T18" fmla="*/ 0 w 37"/>
                <a:gd name="T19" fmla="*/ 1572 h 1802"/>
                <a:gd name="T20" fmla="*/ 0 w 37"/>
                <a:gd name="T21" fmla="*/ 1347 h 1802"/>
                <a:gd name="T22" fmla="*/ 37 w 37"/>
                <a:gd name="T23" fmla="*/ 1347 h 1802"/>
                <a:gd name="T24" fmla="*/ 37 w 37"/>
                <a:gd name="T25" fmla="*/ 1352 h 1802"/>
                <a:gd name="T26" fmla="*/ 0 w 37"/>
                <a:gd name="T27" fmla="*/ 1352 h 1802"/>
                <a:gd name="T28" fmla="*/ 0 w 37"/>
                <a:gd name="T29" fmla="*/ 1347 h 1802"/>
                <a:gd name="T30" fmla="*/ 0 w 37"/>
                <a:gd name="T31" fmla="*/ 1123 h 1802"/>
                <a:gd name="T32" fmla="*/ 37 w 37"/>
                <a:gd name="T33" fmla="*/ 1123 h 1802"/>
                <a:gd name="T34" fmla="*/ 37 w 37"/>
                <a:gd name="T35" fmla="*/ 1128 h 1802"/>
                <a:gd name="T36" fmla="*/ 0 w 37"/>
                <a:gd name="T37" fmla="*/ 1128 h 1802"/>
                <a:gd name="T38" fmla="*/ 0 w 37"/>
                <a:gd name="T39" fmla="*/ 1123 h 1802"/>
                <a:gd name="T40" fmla="*/ 0 w 37"/>
                <a:gd name="T41" fmla="*/ 898 h 1802"/>
                <a:gd name="T42" fmla="*/ 37 w 37"/>
                <a:gd name="T43" fmla="*/ 898 h 1802"/>
                <a:gd name="T44" fmla="*/ 37 w 37"/>
                <a:gd name="T45" fmla="*/ 903 h 1802"/>
                <a:gd name="T46" fmla="*/ 0 w 37"/>
                <a:gd name="T47" fmla="*/ 903 h 1802"/>
                <a:gd name="T48" fmla="*/ 0 w 37"/>
                <a:gd name="T49" fmla="*/ 898 h 1802"/>
                <a:gd name="T50" fmla="*/ 0 w 37"/>
                <a:gd name="T51" fmla="*/ 674 h 1802"/>
                <a:gd name="T52" fmla="*/ 37 w 37"/>
                <a:gd name="T53" fmla="*/ 674 h 1802"/>
                <a:gd name="T54" fmla="*/ 37 w 37"/>
                <a:gd name="T55" fmla="*/ 679 h 1802"/>
                <a:gd name="T56" fmla="*/ 0 w 37"/>
                <a:gd name="T57" fmla="*/ 679 h 1802"/>
                <a:gd name="T58" fmla="*/ 0 w 37"/>
                <a:gd name="T59" fmla="*/ 674 h 1802"/>
                <a:gd name="T60" fmla="*/ 0 w 37"/>
                <a:gd name="T61" fmla="*/ 449 h 1802"/>
                <a:gd name="T62" fmla="*/ 37 w 37"/>
                <a:gd name="T63" fmla="*/ 449 h 1802"/>
                <a:gd name="T64" fmla="*/ 37 w 37"/>
                <a:gd name="T65" fmla="*/ 454 h 1802"/>
                <a:gd name="T66" fmla="*/ 0 w 37"/>
                <a:gd name="T67" fmla="*/ 454 h 1802"/>
                <a:gd name="T68" fmla="*/ 0 w 37"/>
                <a:gd name="T69" fmla="*/ 449 h 1802"/>
                <a:gd name="T70" fmla="*/ 0 w 37"/>
                <a:gd name="T71" fmla="*/ 224 h 1802"/>
                <a:gd name="T72" fmla="*/ 37 w 37"/>
                <a:gd name="T73" fmla="*/ 224 h 1802"/>
                <a:gd name="T74" fmla="*/ 37 w 37"/>
                <a:gd name="T75" fmla="*/ 230 h 1802"/>
                <a:gd name="T76" fmla="*/ 0 w 37"/>
                <a:gd name="T77" fmla="*/ 230 h 1802"/>
                <a:gd name="T78" fmla="*/ 0 w 37"/>
                <a:gd name="T79" fmla="*/ 224 h 1802"/>
                <a:gd name="T80" fmla="*/ 0 w 37"/>
                <a:gd name="T81" fmla="*/ 0 h 1802"/>
                <a:gd name="T82" fmla="*/ 37 w 37"/>
                <a:gd name="T83" fmla="*/ 0 h 1802"/>
                <a:gd name="T84" fmla="*/ 37 w 37"/>
                <a:gd name="T85" fmla="*/ 5 h 1802"/>
                <a:gd name="T86" fmla="*/ 0 w 37"/>
                <a:gd name="T87" fmla="*/ 5 h 1802"/>
                <a:gd name="T88" fmla="*/ 0 w 37"/>
                <a:gd name="T89" fmla="*/ 0 h 18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"/>
                <a:gd name="T136" fmla="*/ 0 h 1802"/>
                <a:gd name="T137" fmla="*/ 37 w 37"/>
                <a:gd name="T138" fmla="*/ 1802 h 18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" h="1802">
                  <a:moveTo>
                    <a:pt x="0" y="1796"/>
                  </a:moveTo>
                  <a:lnTo>
                    <a:pt x="37" y="1796"/>
                  </a:lnTo>
                  <a:lnTo>
                    <a:pt x="37" y="1802"/>
                  </a:lnTo>
                  <a:lnTo>
                    <a:pt x="0" y="1802"/>
                  </a:lnTo>
                  <a:lnTo>
                    <a:pt x="0" y="1796"/>
                  </a:lnTo>
                  <a:close/>
                  <a:moveTo>
                    <a:pt x="0" y="1572"/>
                  </a:moveTo>
                  <a:lnTo>
                    <a:pt x="37" y="1572"/>
                  </a:lnTo>
                  <a:lnTo>
                    <a:pt x="37" y="1577"/>
                  </a:lnTo>
                  <a:lnTo>
                    <a:pt x="0" y="1577"/>
                  </a:lnTo>
                  <a:lnTo>
                    <a:pt x="0" y="1572"/>
                  </a:lnTo>
                  <a:close/>
                  <a:moveTo>
                    <a:pt x="0" y="1347"/>
                  </a:moveTo>
                  <a:lnTo>
                    <a:pt x="37" y="1347"/>
                  </a:lnTo>
                  <a:lnTo>
                    <a:pt x="37" y="1352"/>
                  </a:lnTo>
                  <a:lnTo>
                    <a:pt x="0" y="1352"/>
                  </a:lnTo>
                  <a:lnTo>
                    <a:pt x="0" y="1347"/>
                  </a:lnTo>
                  <a:close/>
                  <a:moveTo>
                    <a:pt x="0" y="1123"/>
                  </a:moveTo>
                  <a:lnTo>
                    <a:pt x="37" y="1123"/>
                  </a:lnTo>
                  <a:lnTo>
                    <a:pt x="37" y="1128"/>
                  </a:lnTo>
                  <a:lnTo>
                    <a:pt x="0" y="1128"/>
                  </a:lnTo>
                  <a:lnTo>
                    <a:pt x="0" y="1123"/>
                  </a:lnTo>
                  <a:close/>
                  <a:moveTo>
                    <a:pt x="0" y="898"/>
                  </a:moveTo>
                  <a:lnTo>
                    <a:pt x="37" y="898"/>
                  </a:lnTo>
                  <a:lnTo>
                    <a:pt x="37" y="903"/>
                  </a:lnTo>
                  <a:lnTo>
                    <a:pt x="0" y="903"/>
                  </a:lnTo>
                  <a:lnTo>
                    <a:pt x="0" y="898"/>
                  </a:lnTo>
                  <a:close/>
                  <a:moveTo>
                    <a:pt x="0" y="674"/>
                  </a:moveTo>
                  <a:lnTo>
                    <a:pt x="37" y="674"/>
                  </a:lnTo>
                  <a:lnTo>
                    <a:pt x="37" y="679"/>
                  </a:lnTo>
                  <a:lnTo>
                    <a:pt x="0" y="679"/>
                  </a:lnTo>
                  <a:lnTo>
                    <a:pt x="0" y="674"/>
                  </a:lnTo>
                  <a:close/>
                  <a:moveTo>
                    <a:pt x="0" y="449"/>
                  </a:moveTo>
                  <a:lnTo>
                    <a:pt x="37" y="449"/>
                  </a:lnTo>
                  <a:lnTo>
                    <a:pt x="37" y="454"/>
                  </a:lnTo>
                  <a:lnTo>
                    <a:pt x="0" y="454"/>
                  </a:lnTo>
                  <a:lnTo>
                    <a:pt x="0" y="449"/>
                  </a:lnTo>
                  <a:close/>
                  <a:moveTo>
                    <a:pt x="0" y="224"/>
                  </a:moveTo>
                  <a:lnTo>
                    <a:pt x="37" y="224"/>
                  </a:lnTo>
                  <a:lnTo>
                    <a:pt x="37" y="230"/>
                  </a:lnTo>
                  <a:lnTo>
                    <a:pt x="0" y="230"/>
                  </a:lnTo>
                  <a:lnTo>
                    <a:pt x="0" y="224"/>
                  </a:lnTo>
                  <a:close/>
                  <a:moveTo>
                    <a:pt x="0" y="0"/>
                  </a:moveTo>
                  <a:lnTo>
                    <a:pt x="37" y="0"/>
                  </a:lnTo>
                  <a:lnTo>
                    <a:pt x="37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793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2" name="Rectangle 16"/>
            <p:cNvSpPr>
              <a:spLocks noChangeArrowheads="1"/>
            </p:cNvSpPr>
            <p:nvPr/>
          </p:nvSpPr>
          <p:spPr bwMode="auto">
            <a:xfrm>
              <a:off x="1118" y="1655"/>
              <a:ext cx="5" cy="1797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22543" name="Rectangle 17"/>
            <p:cNvSpPr>
              <a:spLocks noChangeArrowheads="1"/>
            </p:cNvSpPr>
            <p:nvPr/>
          </p:nvSpPr>
          <p:spPr bwMode="auto">
            <a:xfrm>
              <a:off x="1120" y="3449"/>
              <a:ext cx="3473" cy="6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22544" name="Freeform 18"/>
            <p:cNvSpPr>
              <a:spLocks noEditPoints="1"/>
            </p:cNvSpPr>
            <p:nvPr/>
          </p:nvSpPr>
          <p:spPr bwMode="auto">
            <a:xfrm>
              <a:off x="1118" y="3421"/>
              <a:ext cx="3478" cy="31"/>
            </a:xfrm>
            <a:custGeom>
              <a:avLst/>
              <a:gdLst>
                <a:gd name="T0" fmla="*/ 0 w 3478"/>
                <a:gd name="T1" fmla="*/ 31 h 31"/>
                <a:gd name="T2" fmla="*/ 130 w 3478"/>
                <a:gd name="T3" fmla="*/ 10 h 31"/>
                <a:gd name="T4" fmla="*/ 125 w 3478"/>
                <a:gd name="T5" fmla="*/ 10 h 31"/>
                <a:gd name="T6" fmla="*/ 250 w 3478"/>
                <a:gd name="T7" fmla="*/ 31 h 31"/>
                <a:gd name="T8" fmla="*/ 250 w 3478"/>
                <a:gd name="T9" fmla="*/ 10 h 31"/>
                <a:gd name="T10" fmla="*/ 370 w 3478"/>
                <a:gd name="T11" fmla="*/ 31 h 31"/>
                <a:gd name="T12" fmla="*/ 501 w 3478"/>
                <a:gd name="T13" fmla="*/ 10 h 31"/>
                <a:gd name="T14" fmla="*/ 496 w 3478"/>
                <a:gd name="T15" fmla="*/ 10 h 31"/>
                <a:gd name="T16" fmla="*/ 626 w 3478"/>
                <a:gd name="T17" fmla="*/ 31 h 31"/>
                <a:gd name="T18" fmla="*/ 626 w 3478"/>
                <a:gd name="T19" fmla="*/ 10 h 31"/>
                <a:gd name="T20" fmla="*/ 741 w 3478"/>
                <a:gd name="T21" fmla="*/ 31 h 31"/>
                <a:gd name="T22" fmla="*/ 872 w 3478"/>
                <a:gd name="T23" fmla="*/ 10 h 31"/>
                <a:gd name="T24" fmla="*/ 867 w 3478"/>
                <a:gd name="T25" fmla="*/ 10 h 31"/>
                <a:gd name="T26" fmla="*/ 997 w 3478"/>
                <a:gd name="T27" fmla="*/ 31 h 31"/>
                <a:gd name="T28" fmla="*/ 997 w 3478"/>
                <a:gd name="T29" fmla="*/ 10 h 31"/>
                <a:gd name="T30" fmla="*/ 1117 w 3478"/>
                <a:gd name="T31" fmla="*/ 31 h 31"/>
                <a:gd name="T32" fmla="*/ 1243 w 3478"/>
                <a:gd name="T33" fmla="*/ 10 h 31"/>
                <a:gd name="T34" fmla="*/ 1237 w 3478"/>
                <a:gd name="T35" fmla="*/ 10 h 31"/>
                <a:gd name="T36" fmla="*/ 1368 w 3478"/>
                <a:gd name="T37" fmla="*/ 31 h 31"/>
                <a:gd name="T38" fmla="*/ 1368 w 3478"/>
                <a:gd name="T39" fmla="*/ 10 h 31"/>
                <a:gd name="T40" fmla="*/ 1488 w 3478"/>
                <a:gd name="T41" fmla="*/ 31 h 31"/>
                <a:gd name="T42" fmla="*/ 1619 w 3478"/>
                <a:gd name="T43" fmla="*/ 10 h 31"/>
                <a:gd name="T44" fmla="*/ 1613 w 3478"/>
                <a:gd name="T45" fmla="*/ 10 h 31"/>
                <a:gd name="T46" fmla="*/ 1739 w 3478"/>
                <a:gd name="T47" fmla="*/ 31 h 31"/>
                <a:gd name="T48" fmla="*/ 1739 w 3478"/>
                <a:gd name="T49" fmla="*/ 10 h 31"/>
                <a:gd name="T50" fmla="*/ 1859 w 3478"/>
                <a:gd name="T51" fmla="*/ 31 h 31"/>
                <a:gd name="T52" fmla="*/ 1989 w 3478"/>
                <a:gd name="T53" fmla="*/ 10 h 31"/>
                <a:gd name="T54" fmla="*/ 1984 w 3478"/>
                <a:gd name="T55" fmla="*/ 10 h 31"/>
                <a:gd name="T56" fmla="*/ 2115 w 3478"/>
                <a:gd name="T57" fmla="*/ 31 h 31"/>
                <a:gd name="T58" fmla="*/ 2115 w 3478"/>
                <a:gd name="T59" fmla="*/ 10 h 31"/>
                <a:gd name="T60" fmla="*/ 2235 w 3478"/>
                <a:gd name="T61" fmla="*/ 31 h 31"/>
                <a:gd name="T62" fmla="*/ 2360 w 3478"/>
                <a:gd name="T63" fmla="*/ 10 h 31"/>
                <a:gd name="T64" fmla="*/ 2355 w 3478"/>
                <a:gd name="T65" fmla="*/ 10 h 31"/>
                <a:gd name="T66" fmla="*/ 2485 w 3478"/>
                <a:gd name="T67" fmla="*/ 31 h 31"/>
                <a:gd name="T68" fmla="*/ 2485 w 3478"/>
                <a:gd name="T69" fmla="*/ 10 h 31"/>
                <a:gd name="T70" fmla="*/ 2606 w 3478"/>
                <a:gd name="T71" fmla="*/ 31 h 31"/>
                <a:gd name="T72" fmla="*/ 2736 w 3478"/>
                <a:gd name="T73" fmla="*/ 10 h 31"/>
                <a:gd name="T74" fmla="*/ 2731 w 3478"/>
                <a:gd name="T75" fmla="*/ 10 h 31"/>
                <a:gd name="T76" fmla="*/ 2856 w 3478"/>
                <a:gd name="T77" fmla="*/ 31 h 31"/>
                <a:gd name="T78" fmla="*/ 2856 w 3478"/>
                <a:gd name="T79" fmla="*/ 10 h 31"/>
                <a:gd name="T80" fmla="*/ 2976 w 3478"/>
                <a:gd name="T81" fmla="*/ 31 h 31"/>
                <a:gd name="T82" fmla="*/ 3107 w 3478"/>
                <a:gd name="T83" fmla="*/ 10 h 31"/>
                <a:gd name="T84" fmla="*/ 3102 w 3478"/>
                <a:gd name="T85" fmla="*/ 10 h 31"/>
                <a:gd name="T86" fmla="*/ 3232 w 3478"/>
                <a:gd name="T87" fmla="*/ 31 h 31"/>
                <a:gd name="T88" fmla="*/ 3232 w 3478"/>
                <a:gd name="T89" fmla="*/ 10 h 31"/>
                <a:gd name="T90" fmla="*/ 3347 w 3478"/>
                <a:gd name="T91" fmla="*/ 31 h 31"/>
                <a:gd name="T92" fmla="*/ 3478 w 3478"/>
                <a:gd name="T93" fmla="*/ 10 h 31"/>
                <a:gd name="T94" fmla="*/ 3472 w 3478"/>
                <a:gd name="T95" fmla="*/ 10 h 31"/>
                <a:gd name="T96" fmla="*/ 5 w 3478"/>
                <a:gd name="T97" fmla="*/ 31 h 31"/>
                <a:gd name="T98" fmla="*/ 5 w 3478"/>
                <a:gd name="T99" fmla="*/ 0 h 31"/>
                <a:gd name="T100" fmla="*/ 496 w 3478"/>
                <a:gd name="T101" fmla="*/ 31 h 31"/>
                <a:gd name="T102" fmla="*/ 997 w 3478"/>
                <a:gd name="T103" fmla="*/ 0 h 31"/>
                <a:gd name="T104" fmla="*/ 992 w 3478"/>
                <a:gd name="T105" fmla="*/ 0 h 31"/>
                <a:gd name="T106" fmla="*/ 1493 w 3478"/>
                <a:gd name="T107" fmla="*/ 31 h 31"/>
                <a:gd name="T108" fmla="*/ 1493 w 3478"/>
                <a:gd name="T109" fmla="*/ 0 h 31"/>
                <a:gd name="T110" fmla="*/ 1984 w 3478"/>
                <a:gd name="T111" fmla="*/ 31 h 31"/>
                <a:gd name="T112" fmla="*/ 2485 w 3478"/>
                <a:gd name="T113" fmla="*/ 0 h 31"/>
                <a:gd name="T114" fmla="*/ 2480 w 3478"/>
                <a:gd name="T115" fmla="*/ 0 h 31"/>
                <a:gd name="T116" fmla="*/ 2982 w 3478"/>
                <a:gd name="T117" fmla="*/ 31 h 31"/>
                <a:gd name="T118" fmla="*/ 2982 w 3478"/>
                <a:gd name="T119" fmla="*/ 0 h 31"/>
                <a:gd name="T120" fmla="*/ 3472 w 3478"/>
                <a:gd name="T121" fmla="*/ 31 h 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78"/>
                <a:gd name="T184" fmla="*/ 0 h 31"/>
                <a:gd name="T185" fmla="*/ 3478 w 3478"/>
                <a:gd name="T186" fmla="*/ 31 h 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78" h="31">
                  <a:moveTo>
                    <a:pt x="5" y="10"/>
                  </a:moveTo>
                  <a:lnTo>
                    <a:pt x="5" y="31"/>
                  </a:lnTo>
                  <a:lnTo>
                    <a:pt x="0" y="31"/>
                  </a:lnTo>
                  <a:lnTo>
                    <a:pt x="0" y="10"/>
                  </a:lnTo>
                  <a:lnTo>
                    <a:pt x="5" y="10"/>
                  </a:lnTo>
                  <a:close/>
                  <a:moveTo>
                    <a:pt x="130" y="10"/>
                  </a:moveTo>
                  <a:lnTo>
                    <a:pt x="130" y="31"/>
                  </a:lnTo>
                  <a:lnTo>
                    <a:pt x="125" y="31"/>
                  </a:lnTo>
                  <a:lnTo>
                    <a:pt x="125" y="10"/>
                  </a:lnTo>
                  <a:lnTo>
                    <a:pt x="130" y="10"/>
                  </a:lnTo>
                  <a:close/>
                  <a:moveTo>
                    <a:pt x="250" y="10"/>
                  </a:moveTo>
                  <a:lnTo>
                    <a:pt x="250" y="31"/>
                  </a:lnTo>
                  <a:lnTo>
                    <a:pt x="245" y="31"/>
                  </a:lnTo>
                  <a:lnTo>
                    <a:pt x="245" y="10"/>
                  </a:lnTo>
                  <a:lnTo>
                    <a:pt x="250" y="10"/>
                  </a:lnTo>
                  <a:close/>
                  <a:moveTo>
                    <a:pt x="376" y="10"/>
                  </a:moveTo>
                  <a:lnTo>
                    <a:pt x="376" y="31"/>
                  </a:lnTo>
                  <a:lnTo>
                    <a:pt x="370" y="31"/>
                  </a:lnTo>
                  <a:lnTo>
                    <a:pt x="370" y="10"/>
                  </a:lnTo>
                  <a:lnTo>
                    <a:pt x="376" y="10"/>
                  </a:lnTo>
                  <a:close/>
                  <a:moveTo>
                    <a:pt x="501" y="10"/>
                  </a:moveTo>
                  <a:lnTo>
                    <a:pt x="501" y="31"/>
                  </a:lnTo>
                  <a:lnTo>
                    <a:pt x="496" y="31"/>
                  </a:lnTo>
                  <a:lnTo>
                    <a:pt x="496" y="10"/>
                  </a:lnTo>
                  <a:lnTo>
                    <a:pt x="501" y="10"/>
                  </a:lnTo>
                  <a:close/>
                  <a:moveTo>
                    <a:pt x="626" y="10"/>
                  </a:moveTo>
                  <a:lnTo>
                    <a:pt x="626" y="31"/>
                  </a:lnTo>
                  <a:lnTo>
                    <a:pt x="621" y="31"/>
                  </a:lnTo>
                  <a:lnTo>
                    <a:pt x="621" y="10"/>
                  </a:lnTo>
                  <a:lnTo>
                    <a:pt x="626" y="10"/>
                  </a:lnTo>
                  <a:close/>
                  <a:moveTo>
                    <a:pt x="746" y="10"/>
                  </a:moveTo>
                  <a:lnTo>
                    <a:pt x="746" y="31"/>
                  </a:lnTo>
                  <a:lnTo>
                    <a:pt x="741" y="31"/>
                  </a:lnTo>
                  <a:lnTo>
                    <a:pt x="741" y="10"/>
                  </a:lnTo>
                  <a:lnTo>
                    <a:pt x="746" y="10"/>
                  </a:lnTo>
                  <a:close/>
                  <a:moveTo>
                    <a:pt x="872" y="10"/>
                  </a:moveTo>
                  <a:lnTo>
                    <a:pt x="872" y="31"/>
                  </a:lnTo>
                  <a:lnTo>
                    <a:pt x="867" y="31"/>
                  </a:lnTo>
                  <a:lnTo>
                    <a:pt x="867" y="10"/>
                  </a:lnTo>
                  <a:lnTo>
                    <a:pt x="872" y="10"/>
                  </a:lnTo>
                  <a:close/>
                  <a:moveTo>
                    <a:pt x="997" y="10"/>
                  </a:moveTo>
                  <a:lnTo>
                    <a:pt x="997" y="31"/>
                  </a:lnTo>
                  <a:lnTo>
                    <a:pt x="992" y="31"/>
                  </a:lnTo>
                  <a:lnTo>
                    <a:pt x="992" y="10"/>
                  </a:lnTo>
                  <a:lnTo>
                    <a:pt x="997" y="10"/>
                  </a:lnTo>
                  <a:close/>
                  <a:moveTo>
                    <a:pt x="1122" y="10"/>
                  </a:moveTo>
                  <a:lnTo>
                    <a:pt x="1122" y="31"/>
                  </a:lnTo>
                  <a:lnTo>
                    <a:pt x="1117" y="31"/>
                  </a:lnTo>
                  <a:lnTo>
                    <a:pt x="1117" y="10"/>
                  </a:lnTo>
                  <a:lnTo>
                    <a:pt x="1122" y="10"/>
                  </a:lnTo>
                  <a:close/>
                  <a:moveTo>
                    <a:pt x="1243" y="10"/>
                  </a:moveTo>
                  <a:lnTo>
                    <a:pt x="1243" y="31"/>
                  </a:lnTo>
                  <a:lnTo>
                    <a:pt x="1237" y="31"/>
                  </a:lnTo>
                  <a:lnTo>
                    <a:pt x="1237" y="10"/>
                  </a:lnTo>
                  <a:lnTo>
                    <a:pt x="1243" y="10"/>
                  </a:lnTo>
                  <a:close/>
                  <a:moveTo>
                    <a:pt x="1368" y="10"/>
                  </a:moveTo>
                  <a:lnTo>
                    <a:pt x="1368" y="31"/>
                  </a:lnTo>
                  <a:lnTo>
                    <a:pt x="1363" y="31"/>
                  </a:lnTo>
                  <a:lnTo>
                    <a:pt x="1363" y="10"/>
                  </a:lnTo>
                  <a:lnTo>
                    <a:pt x="1368" y="10"/>
                  </a:lnTo>
                  <a:close/>
                  <a:moveTo>
                    <a:pt x="1493" y="10"/>
                  </a:moveTo>
                  <a:lnTo>
                    <a:pt x="1493" y="31"/>
                  </a:lnTo>
                  <a:lnTo>
                    <a:pt x="1488" y="31"/>
                  </a:lnTo>
                  <a:lnTo>
                    <a:pt x="1488" y="10"/>
                  </a:lnTo>
                  <a:lnTo>
                    <a:pt x="1493" y="10"/>
                  </a:lnTo>
                  <a:close/>
                  <a:moveTo>
                    <a:pt x="1619" y="10"/>
                  </a:moveTo>
                  <a:lnTo>
                    <a:pt x="1619" y="31"/>
                  </a:lnTo>
                  <a:lnTo>
                    <a:pt x="1613" y="31"/>
                  </a:lnTo>
                  <a:lnTo>
                    <a:pt x="1613" y="10"/>
                  </a:lnTo>
                  <a:lnTo>
                    <a:pt x="1619" y="10"/>
                  </a:lnTo>
                  <a:close/>
                  <a:moveTo>
                    <a:pt x="1739" y="10"/>
                  </a:moveTo>
                  <a:lnTo>
                    <a:pt x="1739" y="31"/>
                  </a:lnTo>
                  <a:lnTo>
                    <a:pt x="1733" y="31"/>
                  </a:lnTo>
                  <a:lnTo>
                    <a:pt x="1733" y="10"/>
                  </a:lnTo>
                  <a:lnTo>
                    <a:pt x="1739" y="10"/>
                  </a:lnTo>
                  <a:close/>
                  <a:moveTo>
                    <a:pt x="1864" y="10"/>
                  </a:moveTo>
                  <a:lnTo>
                    <a:pt x="1864" y="31"/>
                  </a:lnTo>
                  <a:lnTo>
                    <a:pt x="1859" y="31"/>
                  </a:lnTo>
                  <a:lnTo>
                    <a:pt x="1859" y="10"/>
                  </a:lnTo>
                  <a:lnTo>
                    <a:pt x="1864" y="10"/>
                  </a:lnTo>
                  <a:close/>
                  <a:moveTo>
                    <a:pt x="1989" y="10"/>
                  </a:moveTo>
                  <a:lnTo>
                    <a:pt x="1989" y="31"/>
                  </a:lnTo>
                  <a:lnTo>
                    <a:pt x="1984" y="31"/>
                  </a:lnTo>
                  <a:lnTo>
                    <a:pt x="1984" y="10"/>
                  </a:lnTo>
                  <a:lnTo>
                    <a:pt x="1989" y="10"/>
                  </a:lnTo>
                  <a:close/>
                  <a:moveTo>
                    <a:pt x="2115" y="10"/>
                  </a:moveTo>
                  <a:lnTo>
                    <a:pt x="2115" y="31"/>
                  </a:lnTo>
                  <a:lnTo>
                    <a:pt x="2109" y="31"/>
                  </a:lnTo>
                  <a:lnTo>
                    <a:pt x="2109" y="10"/>
                  </a:lnTo>
                  <a:lnTo>
                    <a:pt x="2115" y="10"/>
                  </a:lnTo>
                  <a:close/>
                  <a:moveTo>
                    <a:pt x="2240" y="10"/>
                  </a:moveTo>
                  <a:lnTo>
                    <a:pt x="2240" y="31"/>
                  </a:lnTo>
                  <a:lnTo>
                    <a:pt x="2235" y="31"/>
                  </a:lnTo>
                  <a:lnTo>
                    <a:pt x="2235" y="10"/>
                  </a:lnTo>
                  <a:lnTo>
                    <a:pt x="2240" y="10"/>
                  </a:lnTo>
                  <a:close/>
                  <a:moveTo>
                    <a:pt x="2360" y="10"/>
                  </a:moveTo>
                  <a:lnTo>
                    <a:pt x="2360" y="31"/>
                  </a:lnTo>
                  <a:lnTo>
                    <a:pt x="2355" y="31"/>
                  </a:lnTo>
                  <a:lnTo>
                    <a:pt x="2355" y="10"/>
                  </a:lnTo>
                  <a:lnTo>
                    <a:pt x="2360" y="10"/>
                  </a:lnTo>
                  <a:close/>
                  <a:moveTo>
                    <a:pt x="2485" y="10"/>
                  </a:moveTo>
                  <a:lnTo>
                    <a:pt x="2485" y="31"/>
                  </a:lnTo>
                  <a:lnTo>
                    <a:pt x="2480" y="31"/>
                  </a:lnTo>
                  <a:lnTo>
                    <a:pt x="2480" y="10"/>
                  </a:lnTo>
                  <a:lnTo>
                    <a:pt x="2485" y="10"/>
                  </a:lnTo>
                  <a:close/>
                  <a:moveTo>
                    <a:pt x="2611" y="10"/>
                  </a:moveTo>
                  <a:lnTo>
                    <a:pt x="2611" y="31"/>
                  </a:lnTo>
                  <a:lnTo>
                    <a:pt x="2606" y="31"/>
                  </a:lnTo>
                  <a:lnTo>
                    <a:pt x="2606" y="10"/>
                  </a:lnTo>
                  <a:lnTo>
                    <a:pt x="2611" y="10"/>
                  </a:lnTo>
                  <a:close/>
                  <a:moveTo>
                    <a:pt x="2736" y="10"/>
                  </a:moveTo>
                  <a:lnTo>
                    <a:pt x="2736" y="31"/>
                  </a:lnTo>
                  <a:lnTo>
                    <a:pt x="2731" y="31"/>
                  </a:lnTo>
                  <a:lnTo>
                    <a:pt x="2731" y="10"/>
                  </a:lnTo>
                  <a:lnTo>
                    <a:pt x="2736" y="10"/>
                  </a:lnTo>
                  <a:close/>
                  <a:moveTo>
                    <a:pt x="2856" y="10"/>
                  </a:moveTo>
                  <a:lnTo>
                    <a:pt x="2856" y="31"/>
                  </a:lnTo>
                  <a:lnTo>
                    <a:pt x="2851" y="31"/>
                  </a:lnTo>
                  <a:lnTo>
                    <a:pt x="2851" y="10"/>
                  </a:lnTo>
                  <a:lnTo>
                    <a:pt x="2856" y="10"/>
                  </a:lnTo>
                  <a:close/>
                  <a:moveTo>
                    <a:pt x="2982" y="10"/>
                  </a:moveTo>
                  <a:lnTo>
                    <a:pt x="2982" y="31"/>
                  </a:lnTo>
                  <a:lnTo>
                    <a:pt x="2976" y="31"/>
                  </a:lnTo>
                  <a:lnTo>
                    <a:pt x="2976" y="10"/>
                  </a:lnTo>
                  <a:lnTo>
                    <a:pt x="2982" y="10"/>
                  </a:lnTo>
                  <a:close/>
                  <a:moveTo>
                    <a:pt x="3107" y="10"/>
                  </a:moveTo>
                  <a:lnTo>
                    <a:pt x="3107" y="31"/>
                  </a:lnTo>
                  <a:lnTo>
                    <a:pt x="3102" y="31"/>
                  </a:lnTo>
                  <a:lnTo>
                    <a:pt x="3102" y="10"/>
                  </a:lnTo>
                  <a:lnTo>
                    <a:pt x="3107" y="10"/>
                  </a:lnTo>
                  <a:close/>
                  <a:moveTo>
                    <a:pt x="3232" y="10"/>
                  </a:moveTo>
                  <a:lnTo>
                    <a:pt x="3232" y="31"/>
                  </a:lnTo>
                  <a:lnTo>
                    <a:pt x="3227" y="31"/>
                  </a:lnTo>
                  <a:lnTo>
                    <a:pt x="3227" y="10"/>
                  </a:lnTo>
                  <a:lnTo>
                    <a:pt x="3232" y="10"/>
                  </a:lnTo>
                  <a:close/>
                  <a:moveTo>
                    <a:pt x="3352" y="10"/>
                  </a:moveTo>
                  <a:lnTo>
                    <a:pt x="3352" y="31"/>
                  </a:lnTo>
                  <a:lnTo>
                    <a:pt x="3347" y="31"/>
                  </a:lnTo>
                  <a:lnTo>
                    <a:pt x="3347" y="10"/>
                  </a:lnTo>
                  <a:lnTo>
                    <a:pt x="3352" y="10"/>
                  </a:lnTo>
                  <a:close/>
                  <a:moveTo>
                    <a:pt x="3478" y="10"/>
                  </a:moveTo>
                  <a:lnTo>
                    <a:pt x="3478" y="31"/>
                  </a:lnTo>
                  <a:lnTo>
                    <a:pt x="3472" y="31"/>
                  </a:lnTo>
                  <a:lnTo>
                    <a:pt x="3472" y="10"/>
                  </a:lnTo>
                  <a:lnTo>
                    <a:pt x="3478" y="10"/>
                  </a:lnTo>
                  <a:close/>
                  <a:moveTo>
                    <a:pt x="5" y="0"/>
                  </a:moveTo>
                  <a:lnTo>
                    <a:pt x="5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01" y="0"/>
                  </a:moveTo>
                  <a:lnTo>
                    <a:pt x="501" y="31"/>
                  </a:lnTo>
                  <a:lnTo>
                    <a:pt x="496" y="31"/>
                  </a:lnTo>
                  <a:lnTo>
                    <a:pt x="496" y="0"/>
                  </a:lnTo>
                  <a:lnTo>
                    <a:pt x="501" y="0"/>
                  </a:lnTo>
                  <a:close/>
                  <a:moveTo>
                    <a:pt x="997" y="0"/>
                  </a:moveTo>
                  <a:lnTo>
                    <a:pt x="997" y="31"/>
                  </a:lnTo>
                  <a:lnTo>
                    <a:pt x="992" y="31"/>
                  </a:lnTo>
                  <a:lnTo>
                    <a:pt x="992" y="0"/>
                  </a:lnTo>
                  <a:lnTo>
                    <a:pt x="997" y="0"/>
                  </a:lnTo>
                  <a:close/>
                  <a:moveTo>
                    <a:pt x="1493" y="0"/>
                  </a:moveTo>
                  <a:lnTo>
                    <a:pt x="1493" y="31"/>
                  </a:lnTo>
                  <a:lnTo>
                    <a:pt x="1488" y="31"/>
                  </a:lnTo>
                  <a:lnTo>
                    <a:pt x="1488" y="0"/>
                  </a:lnTo>
                  <a:lnTo>
                    <a:pt x="1493" y="0"/>
                  </a:lnTo>
                  <a:close/>
                  <a:moveTo>
                    <a:pt x="1989" y="0"/>
                  </a:moveTo>
                  <a:lnTo>
                    <a:pt x="1989" y="31"/>
                  </a:lnTo>
                  <a:lnTo>
                    <a:pt x="1984" y="31"/>
                  </a:lnTo>
                  <a:lnTo>
                    <a:pt x="1984" y="0"/>
                  </a:lnTo>
                  <a:lnTo>
                    <a:pt x="1989" y="0"/>
                  </a:lnTo>
                  <a:close/>
                  <a:moveTo>
                    <a:pt x="2485" y="0"/>
                  </a:moveTo>
                  <a:lnTo>
                    <a:pt x="2485" y="31"/>
                  </a:lnTo>
                  <a:lnTo>
                    <a:pt x="2480" y="31"/>
                  </a:lnTo>
                  <a:lnTo>
                    <a:pt x="2480" y="0"/>
                  </a:lnTo>
                  <a:lnTo>
                    <a:pt x="2485" y="0"/>
                  </a:lnTo>
                  <a:close/>
                  <a:moveTo>
                    <a:pt x="2982" y="0"/>
                  </a:moveTo>
                  <a:lnTo>
                    <a:pt x="2982" y="31"/>
                  </a:lnTo>
                  <a:lnTo>
                    <a:pt x="2976" y="31"/>
                  </a:lnTo>
                  <a:lnTo>
                    <a:pt x="2976" y="0"/>
                  </a:lnTo>
                  <a:lnTo>
                    <a:pt x="2982" y="0"/>
                  </a:lnTo>
                  <a:close/>
                  <a:moveTo>
                    <a:pt x="3478" y="0"/>
                  </a:moveTo>
                  <a:lnTo>
                    <a:pt x="3478" y="31"/>
                  </a:lnTo>
                  <a:lnTo>
                    <a:pt x="3472" y="31"/>
                  </a:lnTo>
                  <a:lnTo>
                    <a:pt x="3472" y="0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5" name="Freeform 19"/>
            <p:cNvSpPr>
              <a:spLocks/>
            </p:cNvSpPr>
            <p:nvPr/>
          </p:nvSpPr>
          <p:spPr bwMode="auto">
            <a:xfrm>
              <a:off x="1175" y="2452"/>
              <a:ext cx="2993" cy="496"/>
            </a:xfrm>
            <a:custGeom>
              <a:avLst/>
              <a:gdLst>
                <a:gd name="T0" fmla="*/ 0 w 9170"/>
                <a:gd name="T1" fmla="*/ 0 h 1520"/>
                <a:gd name="T2" fmla="*/ 0 w 9170"/>
                <a:gd name="T3" fmla="*/ 0 h 1520"/>
                <a:gd name="T4" fmla="*/ 0 w 9170"/>
                <a:gd name="T5" fmla="*/ 0 h 1520"/>
                <a:gd name="T6" fmla="*/ 0 w 9170"/>
                <a:gd name="T7" fmla="*/ 0 h 1520"/>
                <a:gd name="T8" fmla="*/ 0 w 9170"/>
                <a:gd name="T9" fmla="*/ 0 h 1520"/>
                <a:gd name="T10" fmla="*/ 0 w 9170"/>
                <a:gd name="T11" fmla="*/ 0 h 1520"/>
                <a:gd name="T12" fmla="*/ 0 w 9170"/>
                <a:gd name="T13" fmla="*/ 0 h 1520"/>
                <a:gd name="T14" fmla="*/ 0 w 9170"/>
                <a:gd name="T15" fmla="*/ 0 h 1520"/>
                <a:gd name="T16" fmla="*/ 0 w 9170"/>
                <a:gd name="T17" fmla="*/ 0 h 1520"/>
                <a:gd name="T18" fmla="*/ 0 w 9170"/>
                <a:gd name="T19" fmla="*/ 0 h 1520"/>
                <a:gd name="T20" fmla="*/ 0 w 9170"/>
                <a:gd name="T21" fmla="*/ 0 h 1520"/>
                <a:gd name="T22" fmla="*/ 0 w 9170"/>
                <a:gd name="T23" fmla="*/ 0 h 1520"/>
                <a:gd name="T24" fmla="*/ 0 w 9170"/>
                <a:gd name="T25" fmla="*/ 0 h 1520"/>
                <a:gd name="T26" fmla="*/ 0 w 9170"/>
                <a:gd name="T27" fmla="*/ 0 h 1520"/>
                <a:gd name="T28" fmla="*/ 0 w 9170"/>
                <a:gd name="T29" fmla="*/ 0 h 1520"/>
                <a:gd name="T30" fmla="*/ 0 w 9170"/>
                <a:gd name="T31" fmla="*/ 0 h 1520"/>
                <a:gd name="T32" fmla="*/ 0 w 9170"/>
                <a:gd name="T33" fmla="*/ 0 h 1520"/>
                <a:gd name="T34" fmla="*/ 0 w 9170"/>
                <a:gd name="T35" fmla="*/ 0 h 1520"/>
                <a:gd name="T36" fmla="*/ 0 w 9170"/>
                <a:gd name="T37" fmla="*/ 0 h 1520"/>
                <a:gd name="T38" fmla="*/ 0 w 9170"/>
                <a:gd name="T39" fmla="*/ 0 h 1520"/>
                <a:gd name="T40" fmla="*/ 0 w 9170"/>
                <a:gd name="T41" fmla="*/ 0 h 1520"/>
                <a:gd name="T42" fmla="*/ 0 w 9170"/>
                <a:gd name="T43" fmla="*/ 0 h 1520"/>
                <a:gd name="T44" fmla="*/ 0 w 9170"/>
                <a:gd name="T45" fmla="*/ 0 h 1520"/>
                <a:gd name="T46" fmla="*/ 0 w 9170"/>
                <a:gd name="T47" fmla="*/ 0 h 1520"/>
                <a:gd name="T48" fmla="*/ 0 w 9170"/>
                <a:gd name="T49" fmla="*/ 0 h 1520"/>
                <a:gd name="T50" fmla="*/ 0 w 9170"/>
                <a:gd name="T51" fmla="*/ 0 h 1520"/>
                <a:gd name="T52" fmla="*/ 0 w 9170"/>
                <a:gd name="T53" fmla="*/ 0 h 1520"/>
                <a:gd name="T54" fmla="*/ 0 w 9170"/>
                <a:gd name="T55" fmla="*/ 0 h 1520"/>
                <a:gd name="T56" fmla="*/ 0 w 9170"/>
                <a:gd name="T57" fmla="*/ 0 h 1520"/>
                <a:gd name="T58" fmla="*/ 0 w 9170"/>
                <a:gd name="T59" fmla="*/ 0 h 1520"/>
                <a:gd name="T60" fmla="*/ 0 w 9170"/>
                <a:gd name="T61" fmla="*/ 0 h 1520"/>
                <a:gd name="T62" fmla="*/ 0 w 9170"/>
                <a:gd name="T63" fmla="*/ 0 h 1520"/>
                <a:gd name="T64" fmla="*/ 0 w 9170"/>
                <a:gd name="T65" fmla="*/ 0 h 1520"/>
                <a:gd name="T66" fmla="*/ 0 w 9170"/>
                <a:gd name="T67" fmla="*/ 0 h 1520"/>
                <a:gd name="T68" fmla="*/ 0 w 9170"/>
                <a:gd name="T69" fmla="*/ 0 h 1520"/>
                <a:gd name="T70" fmla="*/ 0 w 9170"/>
                <a:gd name="T71" fmla="*/ 0 h 1520"/>
                <a:gd name="T72" fmla="*/ 0 w 9170"/>
                <a:gd name="T73" fmla="*/ 0 h 1520"/>
                <a:gd name="T74" fmla="*/ 0 w 9170"/>
                <a:gd name="T75" fmla="*/ 0 h 1520"/>
                <a:gd name="T76" fmla="*/ 0 w 9170"/>
                <a:gd name="T77" fmla="*/ 0 h 1520"/>
                <a:gd name="T78" fmla="*/ 0 w 9170"/>
                <a:gd name="T79" fmla="*/ 0 h 15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70"/>
                <a:gd name="T121" fmla="*/ 0 h 1520"/>
                <a:gd name="T122" fmla="*/ 9170 w 9170"/>
                <a:gd name="T123" fmla="*/ 1520 h 15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70" h="1520">
                  <a:moveTo>
                    <a:pt x="21" y="977"/>
                  </a:moveTo>
                  <a:lnTo>
                    <a:pt x="389" y="913"/>
                  </a:lnTo>
                  <a:cubicBezTo>
                    <a:pt x="392" y="912"/>
                    <a:pt x="395" y="912"/>
                    <a:pt x="397" y="913"/>
                  </a:cubicBezTo>
                  <a:lnTo>
                    <a:pt x="781" y="977"/>
                  </a:lnTo>
                  <a:cubicBezTo>
                    <a:pt x="785" y="977"/>
                    <a:pt x="789" y="979"/>
                    <a:pt x="792" y="982"/>
                  </a:cubicBezTo>
                  <a:lnTo>
                    <a:pt x="1176" y="1286"/>
                  </a:lnTo>
                  <a:lnTo>
                    <a:pt x="1171" y="1283"/>
                  </a:lnTo>
                  <a:lnTo>
                    <a:pt x="1555" y="1459"/>
                  </a:lnTo>
                  <a:lnTo>
                    <a:pt x="1547" y="1456"/>
                  </a:lnTo>
                  <a:lnTo>
                    <a:pt x="1915" y="1472"/>
                  </a:lnTo>
                  <a:lnTo>
                    <a:pt x="2295" y="1441"/>
                  </a:lnTo>
                  <a:lnTo>
                    <a:pt x="2290" y="1442"/>
                  </a:lnTo>
                  <a:lnTo>
                    <a:pt x="2674" y="1314"/>
                  </a:lnTo>
                  <a:cubicBezTo>
                    <a:pt x="2675" y="1313"/>
                    <a:pt x="2676" y="1313"/>
                    <a:pt x="2678" y="1313"/>
                  </a:cubicBezTo>
                  <a:lnTo>
                    <a:pt x="3062" y="1249"/>
                  </a:lnTo>
                  <a:lnTo>
                    <a:pt x="3058" y="1250"/>
                  </a:lnTo>
                  <a:lnTo>
                    <a:pt x="3442" y="1122"/>
                  </a:lnTo>
                  <a:lnTo>
                    <a:pt x="3811" y="1025"/>
                  </a:lnTo>
                  <a:lnTo>
                    <a:pt x="4196" y="929"/>
                  </a:lnTo>
                  <a:cubicBezTo>
                    <a:pt x="4199" y="928"/>
                    <a:pt x="4202" y="928"/>
                    <a:pt x="4204" y="929"/>
                  </a:cubicBezTo>
                  <a:lnTo>
                    <a:pt x="4588" y="977"/>
                  </a:lnTo>
                  <a:lnTo>
                    <a:pt x="4580" y="977"/>
                  </a:lnTo>
                  <a:lnTo>
                    <a:pt x="4964" y="881"/>
                  </a:lnTo>
                  <a:lnTo>
                    <a:pt x="5334" y="833"/>
                  </a:lnTo>
                  <a:lnTo>
                    <a:pt x="5327" y="835"/>
                  </a:lnTo>
                  <a:lnTo>
                    <a:pt x="5711" y="659"/>
                  </a:lnTo>
                  <a:lnTo>
                    <a:pt x="6098" y="530"/>
                  </a:lnTo>
                  <a:cubicBezTo>
                    <a:pt x="6099" y="529"/>
                    <a:pt x="6101" y="529"/>
                    <a:pt x="6102" y="529"/>
                  </a:cubicBezTo>
                  <a:lnTo>
                    <a:pt x="6486" y="481"/>
                  </a:lnTo>
                  <a:lnTo>
                    <a:pt x="6851" y="385"/>
                  </a:lnTo>
                  <a:cubicBezTo>
                    <a:pt x="6853" y="385"/>
                    <a:pt x="6855" y="384"/>
                    <a:pt x="6857" y="384"/>
                  </a:cubicBezTo>
                  <a:lnTo>
                    <a:pt x="7241" y="384"/>
                  </a:lnTo>
                  <a:lnTo>
                    <a:pt x="7622" y="337"/>
                  </a:lnTo>
                  <a:lnTo>
                    <a:pt x="8005" y="257"/>
                  </a:lnTo>
                  <a:lnTo>
                    <a:pt x="8001" y="258"/>
                  </a:lnTo>
                  <a:lnTo>
                    <a:pt x="8369" y="114"/>
                  </a:lnTo>
                  <a:lnTo>
                    <a:pt x="8756" y="17"/>
                  </a:lnTo>
                  <a:cubicBezTo>
                    <a:pt x="8757" y="17"/>
                    <a:pt x="8759" y="17"/>
                    <a:pt x="8760" y="16"/>
                  </a:cubicBezTo>
                  <a:lnTo>
                    <a:pt x="9144" y="0"/>
                  </a:lnTo>
                  <a:cubicBezTo>
                    <a:pt x="9158" y="0"/>
                    <a:pt x="9169" y="10"/>
                    <a:pt x="9169" y="23"/>
                  </a:cubicBezTo>
                  <a:cubicBezTo>
                    <a:pt x="9170" y="37"/>
                    <a:pt x="9160" y="48"/>
                    <a:pt x="9146" y="48"/>
                  </a:cubicBezTo>
                  <a:lnTo>
                    <a:pt x="8762" y="64"/>
                  </a:lnTo>
                  <a:lnTo>
                    <a:pt x="8767" y="64"/>
                  </a:lnTo>
                  <a:lnTo>
                    <a:pt x="8386" y="159"/>
                  </a:lnTo>
                  <a:lnTo>
                    <a:pt x="8018" y="303"/>
                  </a:lnTo>
                  <a:cubicBezTo>
                    <a:pt x="8017" y="303"/>
                    <a:pt x="8016" y="304"/>
                    <a:pt x="8014" y="304"/>
                  </a:cubicBezTo>
                  <a:lnTo>
                    <a:pt x="7628" y="384"/>
                  </a:lnTo>
                  <a:lnTo>
                    <a:pt x="7241" y="432"/>
                  </a:lnTo>
                  <a:lnTo>
                    <a:pt x="6857" y="432"/>
                  </a:lnTo>
                  <a:lnTo>
                    <a:pt x="6864" y="432"/>
                  </a:lnTo>
                  <a:lnTo>
                    <a:pt x="6492" y="528"/>
                  </a:lnTo>
                  <a:lnTo>
                    <a:pt x="6108" y="576"/>
                  </a:lnTo>
                  <a:lnTo>
                    <a:pt x="6113" y="575"/>
                  </a:lnTo>
                  <a:lnTo>
                    <a:pt x="5731" y="702"/>
                  </a:lnTo>
                  <a:lnTo>
                    <a:pt x="5347" y="878"/>
                  </a:lnTo>
                  <a:cubicBezTo>
                    <a:pt x="5345" y="879"/>
                    <a:pt x="5343" y="880"/>
                    <a:pt x="5341" y="880"/>
                  </a:cubicBezTo>
                  <a:lnTo>
                    <a:pt x="4975" y="928"/>
                  </a:lnTo>
                  <a:lnTo>
                    <a:pt x="4591" y="1024"/>
                  </a:lnTo>
                  <a:cubicBezTo>
                    <a:pt x="4588" y="1024"/>
                    <a:pt x="4585" y="1025"/>
                    <a:pt x="4582" y="1024"/>
                  </a:cubicBezTo>
                  <a:lnTo>
                    <a:pt x="4198" y="976"/>
                  </a:lnTo>
                  <a:lnTo>
                    <a:pt x="4207" y="976"/>
                  </a:lnTo>
                  <a:lnTo>
                    <a:pt x="3824" y="1072"/>
                  </a:lnTo>
                  <a:lnTo>
                    <a:pt x="3457" y="1167"/>
                  </a:lnTo>
                  <a:lnTo>
                    <a:pt x="3073" y="1295"/>
                  </a:lnTo>
                  <a:cubicBezTo>
                    <a:pt x="3072" y="1296"/>
                    <a:pt x="3071" y="1296"/>
                    <a:pt x="3069" y="1296"/>
                  </a:cubicBezTo>
                  <a:lnTo>
                    <a:pt x="2685" y="1360"/>
                  </a:lnTo>
                  <a:lnTo>
                    <a:pt x="2689" y="1359"/>
                  </a:lnTo>
                  <a:lnTo>
                    <a:pt x="2305" y="1487"/>
                  </a:lnTo>
                  <a:cubicBezTo>
                    <a:pt x="2303" y="1488"/>
                    <a:pt x="2301" y="1488"/>
                    <a:pt x="2299" y="1488"/>
                  </a:cubicBezTo>
                  <a:lnTo>
                    <a:pt x="1912" y="1520"/>
                  </a:lnTo>
                  <a:lnTo>
                    <a:pt x="1544" y="1504"/>
                  </a:lnTo>
                  <a:cubicBezTo>
                    <a:pt x="1541" y="1504"/>
                    <a:pt x="1538" y="1504"/>
                    <a:pt x="1535" y="1502"/>
                  </a:cubicBezTo>
                  <a:lnTo>
                    <a:pt x="1151" y="1326"/>
                  </a:lnTo>
                  <a:cubicBezTo>
                    <a:pt x="1150" y="1325"/>
                    <a:pt x="1148" y="1324"/>
                    <a:pt x="1147" y="1323"/>
                  </a:cubicBezTo>
                  <a:lnTo>
                    <a:pt x="763" y="1019"/>
                  </a:lnTo>
                  <a:lnTo>
                    <a:pt x="774" y="1024"/>
                  </a:lnTo>
                  <a:lnTo>
                    <a:pt x="390" y="960"/>
                  </a:lnTo>
                  <a:lnTo>
                    <a:pt x="398" y="960"/>
                  </a:lnTo>
                  <a:lnTo>
                    <a:pt x="30" y="1024"/>
                  </a:lnTo>
                  <a:cubicBezTo>
                    <a:pt x="17" y="1026"/>
                    <a:pt x="4" y="1018"/>
                    <a:pt x="2" y="1005"/>
                  </a:cubicBezTo>
                  <a:cubicBezTo>
                    <a:pt x="0" y="992"/>
                    <a:pt x="8" y="979"/>
                    <a:pt x="21" y="977"/>
                  </a:cubicBezTo>
                  <a:close/>
                </a:path>
              </a:pathLst>
            </a:custGeom>
            <a:solidFill>
              <a:srgbClr val="1F497D"/>
            </a:solidFill>
            <a:ln w="7938" cap="flat">
              <a:solidFill>
                <a:srgbClr val="1F497D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6" name="Freeform 20"/>
            <p:cNvSpPr>
              <a:spLocks/>
            </p:cNvSpPr>
            <p:nvPr/>
          </p:nvSpPr>
          <p:spPr bwMode="auto">
            <a:xfrm>
              <a:off x="1175" y="2770"/>
              <a:ext cx="2993" cy="278"/>
            </a:xfrm>
            <a:custGeom>
              <a:avLst/>
              <a:gdLst>
                <a:gd name="T0" fmla="*/ 0 w 9170"/>
                <a:gd name="T1" fmla="*/ 0 h 850"/>
                <a:gd name="T2" fmla="*/ 0 w 9170"/>
                <a:gd name="T3" fmla="*/ 0 h 850"/>
                <a:gd name="T4" fmla="*/ 0 w 9170"/>
                <a:gd name="T5" fmla="*/ 0 h 850"/>
                <a:gd name="T6" fmla="*/ 0 w 9170"/>
                <a:gd name="T7" fmla="*/ 0 h 850"/>
                <a:gd name="T8" fmla="*/ 0 w 9170"/>
                <a:gd name="T9" fmla="*/ 0 h 850"/>
                <a:gd name="T10" fmla="*/ 0 w 9170"/>
                <a:gd name="T11" fmla="*/ 0 h 850"/>
                <a:gd name="T12" fmla="*/ 0 w 9170"/>
                <a:gd name="T13" fmla="*/ 0 h 850"/>
                <a:gd name="T14" fmla="*/ 0 w 9170"/>
                <a:gd name="T15" fmla="*/ 0 h 850"/>
                <a:gd name="T16" fmla="*/ 0 w 9170"/>
                <a:gd name="T17" fmla="*/ 0 h 850"/>
                <a:gd name="T18" fmla="*/ 0 w 9170"/>
                <a:gd name="T19" fmla="*/ 0 h 850"/>
                <a:gd name="T20" fmla="*/ 0 w 9170"/>
                <a:gd name="T21" fmla="*/ 0 h 850"/>
                <a:gd name="T22" fmla="*/ 0 w 9170"/>
                <a:gd name="T23" fmla="*/ 0 h 850"/>
                <a:gd name="T24" fmla="*/ 0 w 9170"/>
                <a:gd name="T25" fmla="*/ 0 h 850"/>
                <a:gd name="T26" fmla="*/ 0 w 9170"/>
                <a:gd name="T27" fmla="*/ 0 h 850"/>
                <a:gd name="T28" fmla="*/ 0 w 9170"/>
                <a:gd name="T29" fmla="*/ 0 h 850"/>
                <a:gd name="T30" fmla="*/ 0 w 9170"/>
                <a:gd name="T31" fmla="*/ 0 h 850"/>
                <a:gd name="T32" fmla="*/ 0 w 9170"/>
                <a:gd name="T33" fmla="*/ 0 h 850"/>
                <a:gd name="T34" fmla="*/ 0 w 9170"/>
                <a:gd name="T35" fmla="*/ 0 h 850"/>
                <a:gd name="T36" fmla="*/ 0 w 9170"/>
                <a:gd name="T37" fmla="*/ 0 h 850"/>
                <a:gd name="T38" fmla="*/ 0 w 9170"/>
                <a:gd name="T39" fmla="*/ 0 h 850"/>
                <a:gd name="T40" fmla="*/ 0 w 9170"/>
                <a:gd name="T41" fmla="*/ 0 h 850"/>
                <a:gd name="T42" fmla="*/ 0 w 9170"/>
                <a:gd name="T43" fmla="*/ 0 h 850"/>
                <a:gd name="T44" fmla="*/ 0 w 9170"/>
                <a:gd name="T45" fmla="*/ 0 h 850"/>
                <a:gd name="T46" fmla="*/ 0 w 9170"/>
                <a:gd name="T47" fmla="*/ 0 h 850"/>
                <a:gd name="T48" fmla="*/ 0 w 9170"/>
                <a:gd name="T49" fmla="*/ 0 h 850"/>
                <a:gd name="T50" fmla="*/ 0 w 9170"/>
                <a:gd name="T51" fmla="*/ 0 h 850"/>
                <a:gd name="T52" fmla="*/ 0 w 9170"/>
                <a:gd name="T53" fmla="*/ 0 h 850"/>
                <a:gd name="T54" fmla="*/ 0 w 9170"/>
                <a:gd name="T55" fmla="*/ 0 h 850"/>
                <a:gd name="T56" fmla="*/ 0 w 9170"/>
                <a:gd name="T57" fmla="*/ 0 h 850"/>
                <a:gd name="T58" fmla="*/ 0 w 9170"/>
                <a:gd name="T59" fmla="*/ 0 h 850"/>
                <a:gd name="T60" fmla="*/ 0 w 9170"/>
                <a:gd name="T61" fmla="*/ 0 h 850"/>
                <a:gd name="T62" fmla="*/ 0 w 9170"/>
                <a:gd name="T63" fmla="*/ 0 h 850"/>
                <a:gd name="T64" fmla="*/ 0 w 9170"/>
                <a:gd name="T65" fmla="*/ 0 h 8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70"/>
                <a:gd name="T100" fmla="*/ 0 h 850"/>
                <a:gd name="T101" fmla="*/ 9170 w 9170"/>
                <a:gd name="T102" fmla="*/ 850 h 8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70" h="850">
                  <a:moveTo>
                    <a:pt x="30" y="2"/>
                  </a:moveTo>
                  <a:lnTo>
                    <a:pt x="398" y="66"/>
                  </a:lnTo>
                  <a:lnTo>
                    <a:pt x="782" y="146"/>
                  </a:lnTo>
                  <a:cubicBezTo>
                    <a:pt x="785" y="147"/>
                    <a:pt x="788" y="148"/>
                    <a:pt x="790" y="149"/>
                  </a:cubicBezTo>
                  <a:lnTo>
                    <a:pt x="1174" y="389"/>
                  </a:lnTo>
                  <a:cubicBezTo>
                    <a:pt x="1176" y="390"/>
                    <a:pt x="1177" y="391"/>
                    <a:pt x="1178" y="392"/>
                  </a:cubicBezTo>
                  <a:lnTo>
                    <a:pt x="1562" y="760"/>
                  </a:lnTo>
                  <a:lnTo>
                    <a:pt x="1549" y="754"/>
                  </a:lnTo>
                  <a:lnTo>
                    <a:pt x="1917" y="802"/>
                  </a:lnTo>
                  <a:lnTo>
                    <a:pt x="1910" y="802"/>
                  </a:lnTo>
                  <a:lnTo>
                    <a:pt x="2294" y="738"/>
                  </a:lnTo>
                  <a:lnTo>
                    <a:pt x="2678" y="690"/>
                  </a:lnTo>
                  <a:lnTo>
                    <a:pt x="3062" y="626"/>
                  </a:lnTo>
                  <a:lnTo>
                    <a:pt x="3443" y="514"/>
                  </a:lnTo>
                  <a:cubicBezTo>
                    <a:pt x="3444" y="514"/>
                    <a:pt x="3445" y="514"/>
                    <a:pt x="3446" y="514"/>
                  </a:cubicBezTo>
                  <a:lnTo>
                    <a:pt x="3814" y="466"/>
                  </a:lnTo>
                  <a:lnTo>
                    <a:pt x="4197" y="386"/>
                  </a:lnTo>
                  <a:lnTo>
                    <a:pt x="4580" y="290"/>
                  </a:lnTo>
                  <a:cubicBezTo>
                    <a:pt x="4581" y="290"/>
                    <a:pt x="4583" y="290"/>
                    <a:pt x="4584" y="289"/>
                  </a:cubicBezTo>
                  <a:lnTo>
                    <a:pt x="4968" y="273"/>
                  </a:lnTo>
                  <a:lnTo>
                    <a:pt x="5337" y="273"/>
                  </a:lnTo>
                  <a:lnTo>
                    <a:pt x="5723" y="306"/>
                  </a:lnTo>
                  <a:lnTo>
                    <a:pt x="6105" y="305"/>
                  </a:lnTo>
                  <a:lnTo>
                    <a:pt x="6492" y="354"/>
                  </a:lnTo>
                  <a:lnTo>
                    <a:pt x="6859" y="369"/>
                  </a:lnTo>
                  <a:lnTo>
                    <a:pt x="7245" y="434"/>
                  </a:lnTo>
                  <a:lnTo>
                    <a:pt x="7627" y="466"/>
                  </a:lnTo>
                  <a:lnTo>
                    <a:pt x="7622" y="466"/>
                  </a:lnTo>
                  <a:lnTo>
                    <a:pt x="8006" y="418"/>
                  </a:lnTo>
                  <a:lnTo>
                    <a:pt x="8376" y="401"/>
                  </a:lnTo>
                  <a:lnTo>
                    <a:pt x="8759" y="370"/>
                  </a:lnTo>
                  <a:lnTo>
                    <a:pt x="9144" y="353"/>
                  </a:lnTo>
                  <a:cubicBezTo>
                    <a:pt x="9158" y="353"/>
                    <a:pt x="9169" y="363"/>
                    <a:pt x="9169" y="376"/>
                  </a:cubicBezTo>
                  <a:cubicBezTo>
                    <a:pt x="9170" y="390"/>
                    <a:pt x="9160" y="401"/>
                    <a:pt x="9146" y="401"/>
                  </a:cubicBezTo>
                  <a:lnTo>
                    <a:pt x="8763" y="417"/>
                  </a:lnTo>
                  <a:lnTo>
                    <a:pt x="8379" y="449"/>
                  </a:lnTo>
                  <a:lnTo>
                    <a:pt x="8012" y="465"/>
                  </a:lnTo>
                  <a:lnTo>
                    <a:pt x="7628" y="513"/>
                  </a:lnTo>
                  <a:cubicBezTo>
                    <a:pt x="7627" y="513"/>
                    <a:pt x="7625" y="514"/>
                    <a:pt x="7623" y="513"/>
                  </a:cubicBezTo>
                  <a:lnTo>
                    <a:pt x="7238" y="481"/>
                  </a:lnTo>
                  <a:lnTo>
                    <a:pt x="6856" y="417"/>
                  </a:lnTo>
                  <a:lnTo>
                    <a:pt x="6486" y="401"/>
                  </a:lnTo>
                  <a:lnTo>
                    <a:pt x="6105" y="353"/>
                  </a:lnTo>
                  <a:lnTo>
                    <a:pt x="5719" y="353"/>
                  </a:lnTo>
                  <a:lnTo>
                    <a:pt x="5337" y="321"/>
                  </a:lnTo>
                  <a:lnTo>
                    <a:pt x="4970" y="321"/>
                  </a:lnTo>
                  <a:lnTo>
                    <a:pt x="4586" y="337"/>
                  </a:lnTo>
                  <a:lnTo>
                    <a:pt x="4591" y="337"/>
                  </a:lnTo>
                  <a:lnTo>
                    <a:pt x="4206" y="433"/>
                  </a:lnTo>
                  <a:lnTo>
                    <a:pt x="3821" y="513"/>
                  </a:lnTo>
                  <a:lnTo>
                    <a:pt x="3453" y="561"/>
                  </a:lnTo>
                  <a:lnTo>
                    <a:pt x="3456" y="561"/>
                  </a:lnTo>
                  <a:lnTo>
                    <a:pt x="3069" y="673"/>
                  </a:lnTo>
                  <a:lnTo>
                    <a:pt x="2684" y="737"/>
                  </a:lnTo>
                  <a:lnTo>
                    <a:pt x="2301" y="785"/>
                  </a:lnTo>
                  <a:lnTo>
                    <a:pt x="1917" y="849"/>
                  </a:lnTo>
                  <a:cubicBezTo>
                    <a:pt x="1915" y="850"/>
                    <a:pt x="1913" y="850"/>
                    <a:pt x="1910" y="849"/>
                  </a:cubicBezTo>
                  <a:lnTo>
                    <a:pt x="1542" y="801"/>
                  </a:lnTo>
                  <a:cubicBezTo>
                    <a:pt x="1537" y="801"/>
                    <a:pt x="1533" y="798"/>
                    <a:pt x="1529" y="795"/>
                  </a:cubicBezTo>
                  <a:lnTo>
                    <a:pt x="1145" y="427"/>
                  </a:lnTo>
                  <a:lnTo>
                    <a:pt x="1149" y="430"/>
                  </a:lnTo>
                  <a:lnTo>
                    <a:pt x="765" y="190"/>
                  </a:lnTo>
                  <a:lnTo>
                    <a:pt x="773" y="193"/>
                  </a:lnTo>
                  <a:lnTo>
                    <a:pt x="389" y="113"/>
                  </a:lnTo>
                  <a:lnTo>
                    <a:pt x="21" y="49"/>
                  </a:lnTo>
                  <a:cubicBezTo>
                    <a:pt x="8" y="47"/>
                    <a:pt x="0" y="34"/>
                    <a:pt x="2" y="21"/>
                  </a:cubicBezTo>
                  <a:cubicBezTo>
                    <a:pt x="4" y="8"/>
                    <a:pt x="17" y="0"/>
                    <a:pt x="30" y="2"/>
                  </a:cubicBezTo>
                  <a:close/>
                </a:path>
              </a:pathLst>
            </a:custGeom>
            <a:solidFill>
              <a:srgbClr val="FFC000"/>
            </a:solidFill>
            <a:ln w="7938" cap="flat">
              <a:solidFill>
                <a:srgbClr val="FFC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7" name="Freeform 21"/>
            <p:cNvSpPr>
              <a:spLocks/>
            </p:cNvSpPr>
            <p:nvPr/>
          </p:nvSpPr>
          <p:spPr bwMode="auto">
            <a:xfrm>
              <a:off x="1174" y="2717"/>
              <a:ext cx="2995" cy="488"/>
            </a:xfrm>
            <a:custGeom>
              <a:avLst/>
              <a:gdLst>
                <a:gd name="T0" fmla="*/ 0 w 9175"/>
                <a:gd name="T1" fmla="*/ 0 h 1494"/>
                <a:gd name="T2" fmla="*/ 0 w 9175"/>
                <a:gd name="T3" fmla="*/ 0 h 1494"/>
                <a:gd name="T4" fmla="*/ 0 w 9175"/>
                <a:gd name="T5" fmla="*/ 0 h 1494"/>
                <a:gd name="T6" fmla="*/ 0 w 9175"/>
                <a:gd name="T7" fmla="*/ 0 h 1494"/>
                <a:gd name="T8" fmla="*/ 0 w 9175"/>
                <a:gd name="T9" fmla="*/ 0 h 1494"/>
                <a:gd name="T10" fmla="*/ 0 w 9175"/>
                <a:gd name="T11" fmla="*/ 0 h 1494"/>
                <a:gd name="T12" fmla="*/ 0 w 9175"/>
                <a:gd name="T13" fmla="*/ 0 h 1494"/>
                <a:gd name="T14" fmla="*/ 0 w 9175"/>
                <a:gd name="T15" fmla="*/ 0 h 1494"/>
                <a:gd name="T16" fmla="*/ 0 w 9175"/>
                <a:gd name="T17" fmla="*/ 0 h 1494"/>
                <a:gd name="T18" fmla="*/ 0 w 9175"/>
                <a:gd name="T19" fmla="*/ 0 h 1494"/>
                <a:gd name="T20" fmla="*/ 0 w 9175"/>
                <a:gd name="T21" fmla="*/ 0 h 1494"/>
                <a:gd name="T22" fmla="*/ 0 w 9175"/>
                <a:gd name="T23" fmla="*/ 0 h 1494"/>
                <a:gd name="T24" fmla="*/ 0 w 9175"/>
                <a:gd name="T25" fmla="*/ 0 h 1494"/>
                <a:gd name="T26" fmla="*/ 0 w 9175"/>
                <a:gd name="T27" fmla="*/ 0 h 1494"/>
                <a:gd name="T28" fmla="*/ 0 w 9175"/>
                <a:gd name="T29" fmla="*/ 0 h 1494"/>
                <a:gd name="T30" fmla="*/ 0 w 9175"/>
                <a:gd name="T31" fmla="*/ 0 h 1494"/>
                <a:gd name="T32" fmla="*/ 0 w 9175"/>
                <a:gd name="T33" fmla="*/ 0 h 1494"/>
                <a:gd name="T34" fmla="*/ 0 w 9175"/>
                <a:gd name="T35" fmla="*/ 0 h 1494"/>
                <a:gd name="T36" fmla="*/ 0 w 9175"/>
                <a:gd name="T37" fmla="*/ 0 h 1494"/>
                <a:gd name="T38" fmla="*/ 0 w 9175"/>
                <a:gd name="T39" fmla="*/ 0 h 1494"/>
                <a:gd name="T40" fmla="*/ 0 w 9175"/>
                <a:gd name="T41" fmla="*/ 0 h 1494"/>
                <a:gd name="T42" fmla="*/ 0 w 9175"/>
                <a:gd name="T43" fmla="*/ 0 h 1494"/>
                <a:gd name="T44" fmla="*/ 0 w 9175"/>
                <a:gd name="T45" fmla="*/ 0 h 1494"/>
                <a:gd name="T46" fmla="*/ 0 w 9175"/>
                <a:gd name="T47" fmla="*/ 0 h 1494"/>
                <a:gd name="T48" fmla="*/ 0 w 9175"/>
                <a:gd name="T49" fmla="*/ 0 h 1494"/>
                <a:gd name="T50" fmla="*/ 0 w 9175"/>
                <a:gd name="T51" fmla="*/ 0 h 1494"/>
                <a:gd name="T52" fmla="*/ 0 w 9175"/>
                <a:gd name="T53" fmla="*/ 0 h 1494"/>
                <a:gd name="T54" fmla="*/ 0 w 9175"/>
                <a:gd name="T55" fmla="*/ 0 h 1494"/>
                <a:gd name="T56" fmla="*/ 0 w 9175"/>
                <a:gd name="T57" fmla="*/ 0 h 1494"/>
                <a:gd name="T58" fmla="*/ 0 w 9175"/>
                <a:gd name="T59" fmla="*/ 0 h 1494"/>
                <a:gd name="T60" fmla="*/ 0 w 9175"/>
                <a:gd name="T61" fmla="*/ 0 h 1494"/>
                <a:gd name="T62" fmla="*/ 0 w 9175"/>
                <a:gd name="T63" fmla="*/ 0 h 1494"/>
                <a:gd name="T64" fmla="*/ 0 w 9175"/>
                <a:gd name="T65" fmla="*/ 0 h 1494"/>
                <a:gd name="T66" fmla="*/ 0 w 9175"/>
                <a:gd name="T67" fmla="*/ 0 h 1494"/>
                <a:gd name="T68" fmla="*/ 0 w 9175"/>
                <a:gd name="T69" fmla="*/ 0 h 1494"/>
                <a:gd name="T70" fmla="*/ 0 w 9175"/>
                <a:gd name="T71" fmla="*/ 0 h 1494"/>
                <a:gd name="T72" fmla="*/ 0 w 9175"/>
                <a:gd name="T73" fmla="*/ 0 h 1494"/>
                <a:gd name="T74" fmla="*/ 0 w 9175"/>
                <a:gd name="T75" fmla="*/ 0 h 1494"/>
                <a:gd name="T76" fmla="*/ 0 w 9175"/>
                <a:gd name="T77" fmla="*/ 0 h 1494"/>
                <a:gd name="T78" fmla="*/ 0 w 9175"/>
                <a:gd name="T79" fmla="*/ 0 h 1494"/>
                <a:gd name="T80" fmla="*/ 0 w 9175"/>
                <a:gd name="T81" fmla="*/ 0 h 14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175"/>
                <a:gd name="T124" fmla="*/ 0 h 1494"/>
                <a:gd name="T125" fmla="*/ 9175 w 9175"/>
                <a:gd name="T126" fmla="*/ 1494 h 14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175" h="1494">
                  <a:moveTo>
                    <a:pt x="37" y="165"/>
                  </a:moveTo>
                  <a:lnTo>
                    <a:pt x="405" y="325"/>
                  </a:lnTo>
                  <a:lnTo>
                    <a:pt x="788" y="469"/>
                  </a:lnTo>
                  <a:cubicBezTo>
                    <a:pt x="792" y="470"/>
                    <a:pt x="795" y="473"/>
                    <a:pt x="798" y="476"/>
                  </a:cubicBezTo>
                  <a:lnTo>
                    <a:pt x="1182" y="924"/>
                  </a:lnTo>
                  <a:lnTo>
                    <a:pt x="1567" y="1453"/>
                  </a:lnTo>
                  <a:lnTo>
                    <a:pt x="1535" y="1447"/>
                  </a:lnTo>
                  <a:lnTo>
                    <a:pt x="1903" y="1223"/>
                  </a:lnTo>
                  <a:cubicBezTo>
                    <a:pt x="1906" y="1221"/>
                    <a:pt x="1910" y="1220"/>
                    <a:pt x="1914" y="1219"/>
                  </a:cubicBezTo>
                  <a:lnTo>
                    <a:pt x="2298" y="1203"/>
                  </a:lnTo>
                  <a:lnTo>
                    <a:pt x="2287" y="1207"/>
                  </a:lnTo>
                  <a:lnTo>
                    <a:pt x="2671" y="983"/>
                  </a:lnTo>
                  <a:lnTo>
                    <a:pt x="3057" y="806"/>
                  </a:lnTo>
                  <a:lnTo>
                    <a:pt x="3443" y="661"/>
                  </a:lnTo>
                  <a:lnTo>
                    <a:pt x="3808" y="470"/>
                  </a:lnTo>
                  <a:cubicBezTo>
                    <a:pt x="3813" y="468"/>
                    <a:pt x="3818" y="467"/>
                    <a:pt x="3823" y="468"/>
                  </a:cubicBezTo>
                  <a:lnTo>
                    <a:pt x="4207" y="532"/>
                  </a:lnTo>
                  <a:cubicBezTo>
                    <a:pt x="4211" y="532"/>
                    <a:pt x="4214" y="534"/>
                    <a:pt x="4217" y="535"/>
                  </a:cubicBezTo>
                  <a:lnTo>
                    <a:pt x="4601" y="791"/>
                  </a:lnTo>
                  <a:lnTo>
                    <a:pt x="4592" y="788"/>
                  </a:lnTo>
                  <a:lnTo>
                    <a:pt x="4976" y="868"/>
                  </a:lnTo>
                  <a:lnTo>
                    <a:pt x="4955" y="874"/>
                  </a:lnTo>
                  <a:lnTo>
                    <a:pt x="5323" y="538"/>
                  </a:lnTo>
                  <a:cubicBezTo>
                    <a:pt x="5327" y="534"/>
                    <a:pt x="5332" y="532"/>
                    <a:pt x="5337" y="532"/>
                  </a:cubicBezTo>
                  <a:lnTo>
                    <a:pt x="5721" y="500"/>
                  </a:lnTo>
                  <a:lnTo>
                    <a:pt x="5716" y="501"/>
                  </a:lnTo>
                  <a:lnTo>
                    <a:pt x="6100" y="373"/>
                  </a:lnTo>
                  <a:cubicBezTo>
                    <a:pt x="6104" y="371"/>
                    <a:pt x="6108" y="371"/>
                    <a:pt x="6112" y="372"/>
                  </a:cubicBezTo>
                  <a:lnTo>
                    <a:pt x="6496" y="452"/>
                  </a:lnTo>
                  <a:lnTo>
                    <a:pt x="6866" y="548"/>
                  </a:lnTo>
                  <a:lnTo>
                    <a:pt x="6859" y="547"/>
                  </a:lnTo>
                  <a:lnTo>
                    <a:pt x="7243" y="547"/>
                  </a:lnTo>
                  <a:lnTo>
                    <a:pt x="7234" y="549"/>
                  </a:lnTo>
                  <a:lnTo>
                    <a:pt x="7618" y="389"/>
                  </a:lnTo>
                  <a:lnTo>
                    <a:pt x="8004" y="261"/>
                  </a:lnTo>
                  <a:cubicBezTo>
                    <a:pt x="8006" y="260"/>
                    <a:pt x="8008" y="260"/>
                    <a:pt x="8009" y="260"/>
                  </a:cubicBezTo>
                  <a:lnTo>
                    <a:pt x="8377" y="228"/>
                  </a:lnTo>
                  <a:lnTo>
                    <a:pt x="8762" y="211"/>
                  </a:lnTo>
                  <a:lnTo>
                    <a:pt x="8752" y="214"/>
                  </a:lnTo>
                  <a:lnTo>
                    <a:pt x="9136" y="6"/>
                  </a:lnTo>
                  <a:cubicBezTo>
                    <a:pt x="9148" y="0"/>
                    <a:pt x="9162" y="4"/>
                    <a:pt x="9169" y="16"/>
                  </a:cubicBezTo>
                  <a:cubicBezTo>
                    <a:pt x="9175" y="28"/>
                    <a:pt x="9171" y="42"/>
                    <a:pt x="9159" y="49"/>
                  </a:cubicBezTo>
                  <a:lnTo>
                    <a:pt x="8775" y="257"/>
                  </a:lnTo>
                  <a:cubicBezTo>
                    <a:pt x="8772" y="258"/>
                    <a:pt x="8768" y="259"/>
                    <a:pt x="8764" y="259"/>
                  </a:cubicBezTo>
                  <a:lnTo>
                    <a:pt x="8382" y="275"/>
                  </a:lnTo>
                  <a:lnTo>
                    <a:pt x="8014" y="307"/>
                  </a:lnTo>
                  <a:lnTo>
                    <a:pt x="8019" y="306"/>
                  </a:lnTo>
                  <a:lnTo>
                    <a:pt x="7637" y="434"/>
                  </a:lnTo>
                  <a:lnTo>
                    <a:pt x="7253" y="594"/>
                  </a:lnTo>
                  <a:cubicBezTo>
                    <a:pt x="7250" y="595"/>
                    <a:pt x="7247" y="595"/>
                    <a:pt x="7243" y="595"/>
                  </a:cubicBezTo>
                  <a:lnTo>
                    <a:pt x="6859" y="595"/>
                  </a:lnTo>
                  <a:cubicBezTo>
                    <a:pt x="6857" y="595"/>
                    <a:pt x="6855" y="595"/>
                    <a:pt x="6853" y="595"/>
                  </a:cubicBezTo>
                  <a:lnTo>
                    <a:pt x="6487" y="499"/>
                  </a:lnTo>
                  <a:lnTo>
                    <a:pt x="6103" y="419"/>
                  </a:lnTo>
                  <a:lnTo>
                    <a:pt x="6115" y="418"/>
                  </a:lnTo>
                  <a:lnTo>
                    <a:pt x="5731" y="546"/>
                  </a:lnTo>
                  <a:cubicBezTo>
                    <a:pt x="5729" y="547"/>
                    <a:pt x="5727" y="547"/>
                    <a:pt x="5725" y="547"/>
                  </a:cubicBezTo>
                  <a:lnTo>
                    <a:pt x="5341" y="579"/>
                  </a:lnTo>
                  <a:lnTo>
                    <a:pt x="5356" y="573"/>
                  </a:lnTo>
                  <a:lnTo>
                    <a:pt x="4988" y="909"/>
                  </a:lnTo>
                  <a:cubicBezTo>
                    <a:pt x="4982" y="914"/>
                    <a:pt x="4974" y="917"/>
                    <a:pt x="4967" y="915"/>
                  </a:cubicBezTo>
                  <a:lnTo>
                    <a:pt x="4583" y="835"/>
                  </a:lnTo>
                  <a:cubicBezTo>
                    <a:pt x="4580" y="834"/>
                    <a:pt x="4577" y="833"/>
                    <a:pt x="4574" y="831"/>
                  </a:cubicBezTo>
                  <a:lnTo>
                    <a:pt x="4190" y="575"/>
                  </a:lnTo>
                  <a:lnTo>
                    <a:pt x="4200" y="579"/>
                  </a:lnTo>
                  <a:lnTo>
                    <a:pt x="3816" y="515"/>
                  </a:lnTo>
                  <a:lnTo>
                    <a:pt x="3831" y="513"/>
                  </a:lnTo>
                  <a:lnTo>
                    <a:pt x="3460" y="706"/>
                  </a:lnTo>
                  <a:lnTo>
                    <a:pt x="3077" y="849"/>
                  </a:lnTo>
                  <a:lnTo>
                    <a:pt x="2696" y="1024"/>
                  </a:lnTo>
                  <a:lnTo>
                    <a:pt x="2312" y="1248"/>
                  </a:lnTo>
                  <a:cubicBezTo>
                    <a:pt x="2308" y="1250"/>
                    <a:pt x="2304" y="1251"/>
                    <a:pt x="2300" y="1251"/>
                  </a:cubicBezTo>
                  <a:lnTo>
                    <a:pt x="1916" y="1267"/>
                  </a:lnTo>
                  <a:lnTo>
                    <a:pt x="1928" y="1264"/>
                  </a:lnTo>
                  <a:lnTo>
                    <a:pt x="1560" y="1488"/>
                  </a:lnTo>
                  <a:cubicBezTo>
                    <a:pt x="1549" y="1494"/>
                    <a:pt x="1535" y="1492"/>
                    <a:pt x="1528" y="1482"/>
                  </a:cubicBezTo>
                  <a:lnTo>
                    <a:pt x="1145" y="955"/>
                  </a:lnTo>
                  <a:lnTo>
                    <a:pt x="761" y="507"/>
                  </a:lnTo>
                  <a:lnTo>
                    <a:pt x="771" y="514"/>
                  </a:lnTo>
                  <a:lnTo>
                    <a:pt x="386" y="369"/>
                  </a:lnTo>
                  <a:lnTo>
                    <a:pt x="18" y="209"/>
                  </a:lnTo>
                  <a:cubicBezTo>
                    <a:pt x="6" y="204"/>
                    <a:pt x="0" y="190"/>
                    <a:pt x="5" y="178"/>
                  </a:cubicBezTo>
                  <a:cubicBezTo>
                    <a:pt x="11" y="166"/>
                    <a:pt x="25" y="160"/>
                    <a:pt x="37" y="165"/>
                  </a:cubicBezTo>
                  <a:close/>
                </a:path>
              </a:pathLst>
            </a:custGeom>
            <a:solidFill>
              <a:srgbClr val="41AF82"/>
            </a:solidFill>
            <a:ln w="7938" cap="flat">
              <a:solidFill>
                <a:srgbClr val="41AF8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8" name="Freeform 22"/>
            <p:cNvSpPr>
              <a:spLocks/>
            </p:cNvSpPr>
            <p:nvPr/>
          </p:nvSpPr>
          <p:spPr bwMode="auto">
            <a:xfrm>
              <a:off x="1175" y="2770"/>
              <a:ext cx="2867" cy="476"/>
            </a:xfrm>
            <a:custGeom>
              <a:avLst/>
              <a:gdLst>
                <a:gd name="T0" fmla="*/ 0 w 8787"/>
                <a:gd name="T1" fmla="*/ 0 h 1459"/>
                <a:gd name="T2" fmla="*/ 0 w 8787"/>
                <a:gd name="T3" fmla="*/ 0 h 1459"/>
                <a:gd name="T4" fmla="*/ 0 w 8787"/>
                <a:gd name="T5" fmla="*/ 0 h 1459"/>
                <a:gd name="T6" fmla="*/ 0 w 8787"/>
                <a:gd name="T7" fmla="*/ 0 h 1459"/>
                <a:gd name="T8" fmla="*/ 0 w 8787"/>
                <a:gd name="T9" fmla="*/ 0 h 1459"/>
                <a:gd name="T10" fmla="*/ 0 w 8787"/>
                <a:gd name="T11" fmla="*/ 0 h 1459"/>
                <a:gd name="T12" fmla="*/ 0 w 8787"/>
                <a:gd name="T13" fmla="*/ 0 h 1459"/>
                <a:gd name="T14" fmla="*/ 0 w 8787"/>
                <a:gd name="T15" fmla="*/ 0 h 1459"/>
                <a:gd name="T16" fmla="*/ 0 w 8787"/>
                <a:gd name="T17" fmla="*/ 0 h 1459"/>
                <a:gd name="T18" fmla="*/ 0 w 8787"/>
                <a:gd name="T19" fmla="*/ 0 h 1459"/>
                <a:gd name="T20" fmla="*/ 0 w 8787"/>
                <a:gd name="T21" fmla="*/ 0 h 1459"/>
                <a:gd name="T22" fmla="*/ 0 w 8787"/>
                <a:gd name="T23" fmla="*/ 0 h 1459"/>
                <a:gd name="T24" fmla="*/ 0 w 8787"/>
                <a:gd name="T25" fmla="*/ 0 h 1459"/>
                <a:gd name="T26" fmla="*/ 0 w 8787"/>
                <a:gd name="T27" fmla="*/ 0 h 1459"/>
                <a:gd name="T28" fmla="*/ 0 w 8787"/>
                <a:gd name="T29" fmla="*/ 0 h 1459"/>
                <a:gd name="T30" fmla="*/ 0 w 8787"/>
                <a:gd name="T31" fmla="*/ 0 h 1459"/>
                <a:gd name="T32" fmla="*/ 0 w 8787"/>
                <a:gd name="T33" fmla="*/ 0 h 1459"/>
                <a:gd name="T34" fmla="*/ 0 w 8787"/>
                <a:gd name="T35" fmla="*/ 0 h 1459"/>
                <a:gd name="T36" fmla="*/ 0 w 8787"/>
                <a:gd name="T37" fmla="*/ 0 h 1459"/>
                <a:gd name="T38" fmla="*/ 0 w 8787"/>
                <a:gd name="T39" fmla="*/ 0 h 1459"/>
                <a:gd name="T40" fmla="*/ 0 w 8787"/>
                <a:gd name="T41" fmla="*/ 0 h 1459"/>
                <a:gd name="T42" fmla="*/ 0 w 8787"/>
                <a:gd name="T43" fmla="*/ 0 h 1459"/>
                <a:gd name="T44" fmla="*/ 0 w 8787"/>
                <a:gd name="T45" fmla="*/ 0 h 1459"/>
                <a:gd name="T46" fmla="*/ 0 w 8787"/>
                <a:gd name="T47" fmla="*/ 0 h 1459"/>
                <a:gd name="T48" fmla="*/ 0 w 8787"/>
                <a:gd name="T49" fmla="*/ 0 h 1459"/>
                <a:gd name="T50" fmla="*/ 0 w 8787"/>
                <a:gd name="T51" fmla="*/ 0 h 1459"/>
                <a:gd name="T52" fmla="*/ 0 w 8787"/>
                <a:gd name="T53" fmla="*/ 0 h 1459"/>
                <a:gd name="T54" fmla="*/ 0 w 8787"/>
                <a:gd name="T55" fmla="*/ 0 h 1459"/>
                <a:gd name="T56" fmla="*/ 0 w 8787"/>
                <a:gd name="T57" fmla="*/ 0 h 1459"/>
                <a:gd name="T58" fmla="*/ 0 w 8787"/>
                <a:gd name="T59" fmla="*/ 0 h 1459"/>
                <a:gd name="T60" fmla="*/ 0 w 8787"/>
                <a:gd name="T61" fmla="*/ 0 h 1459"/>
                <a:gd name="T62" fmla="*/ 0 w 8787"/>
                <a:gd name="T63" fmla="*/ 0 h 1459"/>
                <a:gd name="T64" fmla="*/ 0 w 8787"/>
                <a:gd name="T65" fmla="*/ 0 h 1459"/>
                <a:gd name="T66" fmla="*/ 0 w 8787"/>
                <a:gd name="T67" fmla="*/ 0 h 1459"/>
                <a:gd name="T68" fmla="*/ 0 w 8787"/>
                <a:gd name="T69" fmla="*/ 0 h 1459"/>
                <a:gd name="T70" fmla="*/ 0 w 8787"/>
                <a:gd name="T71" fmla="*/ 0 h 1459"/>
                <a:gd name="T72" fmla="*/ 0 w 8787"/>
                <a:gd name="T73" fmla="*/ 0 h 1459"/>
                <a:gd name="T74" fmla="*/ 0 w 8787"/>
                <a:gd name="T75" fmla="*/ 0 h 1459"/>
                <a:gd name="T76" fmla="*/ 0 w 8787"/>
                <a:gd name="T77" fmla="*/ 0 h 1459"/>
                <a:gd name="T78" fmla="*/ 0 w 8787"/>
                <a:gd name="T79" fmla="*/ 0 h 14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87"/>
                <a:gd name="T121" fmla="*/ 0 h 1459"/>
                <a:gd name="T122" fmla="*/ 8787 w 8787"/>
                <a:gd name="T123" fmla="*/ 1459 h 14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87" h="1459">
                  <a:moveTo>
                    <a:pt x="32" y="3"/>
                  </a:moveTo>
                  <a:lnTo>
                    <a:pt x="400" y="83"/>
                  </a:lnTo>
                  <a:lnTo>
                    <a:pt x="780" y="115"/>
                  </a:lnTo>
                  <a:cubicBezTo>
                    <a:pt x="786" y="115"/>
                    <a:pt x="791" y="117"/>
                    <a:pt x="795" y="121"/>
                  </a:cubicBezTo>
                  <a:lnTo>
                    <a:pt x="1179" y="473"/>
                  </a:lnTo>
                  <a:cubicBezTo>
                    <a:pt x="1181" y="475"/>
                    <a:pt x="1183" y="478"/>
                    <a:pt x="1184" y="481"/>
                  </a:cubicBezTo>
                  <a:lnTo>
                    <a:pt x="1568" y="1329"/>
                  </a:lnTo>
                  <a:lnTo>
                    <a:pt x="1553" y="1315"/>
                  </a:lnTo>
                  <a:lnTo>
                    <a:pt x="1921" y="1411"/>
                  </a:lnTo>
                  <a:lnTo>
                    <a:pt x="1906" y="1412"/>
                  </a:lnTo>
                  <a:lnTo>
                    <a:pt x="2290" y="1268"/>
                  </a:lnTo>
                  <a:cubicBezTo>
                    <a:pt x="2294" y="1267"/>
                    <a:pt x="2298" y="1266"/>
                    <a:pt x="2302" y="1267"/>
                  </a:cubicBezTo>
                  <a:lnTo>
                    <a:pt x="2686" y="1331"/>
                  </a:lnTo>
                  <a:lnTo>
                    <a:pt x="2679" y="1331"/>
                  </a:lnTo>
                  <a:lnTo>
                    <a:pt x="3063" y="1283"/>
                  </a:lnTo>
                  <a:lnTo>
                    <a:pt x="3049" y="1290"/>
                  </a:lnTo>
                  <a:lnTo>
                    <a:pt x="3433" y="874"/>
                  </a:lnTo>
                  <a:cubicBezTo>
                    <a:pt x="3438" y="869"/>
                    <a:pt x="3444" y="866"/>
                    <a:pt x="3452" y="866"/>
                  </a:cubicBezTo>
                  <a:lnTo>
                    <a:pt x="3820" y="882"/>
                  </a:lnTo>
                  <a:lnTo>
                    <a:pt x="3805" y="886"/>
                  </a:lnTo>
                  <a:lnTo>
                    <a:pt x="4189" y="630"/>
                  </a:lnTo>
                  <a:cubicBezTo>
                    <a:pt x="4193" y="628"/>
                    <a:pt x="4197" y="627"/>
                    <a:pt x="4201" y="626"/>
                  </a:cubicBezTo>
                  <a:lnTo>
                    <a:pt x="4585" y="610"/>
                  </a:lnTo>
                  <a:lnTo>
                    <a:pt x="4967" y="563"/>
                  </a:lnTo>
                  <a:lnTo>
                    <a:pt x="5333" y="483"/>
                  </a:lnTo>
                  <a:cubicBezTo>
                    <a:pt x="5336" y="483"/>
                    <a:pt x="5338" y="482"/>
                    <a:pt x="5340" y="483"/>
                  </a:cubicBezTo>
                  <a:lnTo>
                    <a:pt x="5724" y="515"/>
                  </a:lnTo>
                  <a:lnTo>
                    <a:pt x="5720" y="515"/>
                  </a:lnTo>
                  <a:lnTo>
                    <a:pt x="6104" y="483"/>
                  </a:lnTo>
                  <a:cubicBezTo>
                    <a:pt x="6109" y="482"/>
                    <a:pt x="6113" y="483"/>
                    <a:pt x="6117" y="485"/>
                  </a:cubicBezTo>
                  <a:lnTo>
                    <a:pt x="6501" y="677"/>
                  </a:lnTo>
                  <a:lnTo>
                    <a:pt x="6495" y="675"/>
                  </a:lnTo>
                  <a:lnTo>
                    <a:pt x="6863" y="739"/>
                  </a:lnTo>
                  <a:lnTo>
                    <a:pt x="7248" y="835"/>
                  </a:lnTo>
                  <a:lnTo>
                    <a:pt x="7243" y="834"/>
                  </a:lnTo>
                  <a:lnTo>
                    <a:pt x="7627" y="850"/>
                  </a:lnTo>
                  <a:lnTo>
                    <a:pt x="8010" y="850"/>
                  </a:lnTo>
                  <a:lnTo>
                    <a:pt x="8378" y="850"/>
                  </a:lnTo>
                  <a:lnTo>
                    <a:pt x="8764" y="883"/>
                  </a:lnTo>
                  <a:cubicBezTo>
                    <a:pt x="8778" y="884"/>
                    <a:pt x="8787" y="895"/>
                    <a:pt x="8786" y="908"/>
                  </a:cubicBezTo>
                  <a:cubicBezTo>
                    <a:pt x="8785" y="922"/>
                    <a:pt x="8774" y="931"/>
                    <a:pt x="8760" y="930"/>
                  </a:cubicBezTo>
                  <a:lnTo>
                    <a:pt x="8378" y="898"/>
                  </a:lnTo>
                  <a:lnTo>
                    <a:pt x="8010" y="898"/>
                  </a:lnTo>
                  <a:lnTo>
                    <a:pt x="7625" y="898"/>
                  </a:lnTo>
                  <a:lnTo>
                    <a:pt x="7241" y="882"/>
                  </a:lnTo>
                  <a:cubicBezTo>
                    <a:pt x="7240" y="882"/>
                    <a:pt x="7238" y="882"/>
                    <a:pt x="7237" y="882"/>
                  </a:cubicBezTo>
                  <a:lnTo>
                    <a:pt x="6854" y="786"/>
                  </a:lnTo>
                  <a:lnTo>
                    <a:pt x="6486" y="722"/>
                  </a:lnTo>
                  <a:cubicBezTo>
                    <a:pt x="6484" y="722"/>
                    <a:pt x="6482" y="721"/>
                    <a:pt x="6480" y="720"/>
                  </a:cubicBezTo>
                  <a:lnTo>
                    <a:pt x="6096" y="528"/>
                  </a:lnTo>
                  <a:lnTo>
                    <a:pt x="6108" y="530"/>
                  </a:lnTo>
                  <a:lnTo>
                    <a:pt x="5724" y="562"/>
                  </a:lnTo>
                  <a:cubicBezTo>
                    <a:pt x="5723" y="562"/>
                    <a:pt x="5722" y="562"/>
                    <a:pt x="5720" y="562"/>
                  </a:cubicBezTo>
                  <a:lnTo>
                    <a:pt x="5336" y="530"/>
                  </a:lnTo>
                  <a:lnTo>
                    <a:pt x="5344" y="530"/>
                  </a:lnTo>
                  <a:lnTo>
                    <a:pt x="4973" y="610"/>
                  </a:lnTo>
                  <a:lnTo>
                    <a:pt x="4587" y="658"/>
                  </a:lnTo>
                  <a:lnTo>
                    <a:pt x="4203" y="674"/>
                  </a:lnTo>
                  <a:lnTo>
                    <a:pt x="4216" y="670"/>
                  </a:lnTo>
                  <a:lnTo>
                    <a:pt x="3832" y="926"/>
                  </a:lnTo>
                  <a:cubicBezTo>
                    <a:pt x="3828" y="929"/>
                    <a:pt x="3823" y="931"/>
                    <a:pt x="3817" y="930"/>
                  </a:cubicBezTo>
                  <a:lnTo>
                    <a:pt x="3449" y="914"/>
                  </a:lnTo>
                  <a:lnTo>
                    <a:pt x="3468" y="907"/>
                  </a:lnTo>
                  <a:lnTo>
                    <a:pt x="3084" y="1323"/>
                  </a:lnTo>
                  <a:cubicBezTo>
                    <a:pt x="3080" y="1327"/>
                    <a:pt x="3075" y="1330"/>
                    <a:pt x="3069" y="1330"/>
                  </a:cubicBezTo>
                  <a:lnTo>
                    <a:pt x="2685" y="1378"/>
                  </a:lnTo>
                  <a:cubicBezTo>
                    <a:pt x="2683" y="1379"/>
                    <a:pt x="2681" y="1379"/>
                    <a:pt x="2679" y="1378"/>
                  </a:cubicBezTo>
                  <a:lnTo>
                    <a:pt x="2295" y="1314"/>
                  </a:lnTo>
                  <a:lnTo>
                    <a:pt x="2307" y="1313"/>
                  </a:lnTo>
                  <a:lnTo>
                    <a:pt x="1923" y="1457"/>
                  </a:lnTo>
                  <a:cubicBezTo>
                    <a:pt x="1918" y="1459"/>
                    <a:pt x="1913" y="1459"/>
                    <a:pt x="1908" y="1458"/>
                  </a:cubicBezTo>
                  <a:lnTo>
                    <a:pt x="1540" y="1362"/>
                  </a:lnTo>
                  <a:cubicBezTo>
                    <a:pt x="1533" y="1360"/>
                    <a:pt x="1528" y="1355"/>
                    <a:pt x="1525" y="1348"/>
                  </a:cubicBezTo>
                  <a:lnTo>
                    <a:pt x="1141" y="500"/>
                  </a:lnTo>
                  <a:lnTo>
                    <a:pt x="1146" y="508"/>
                  </a:lnTo>
                  <a:lnTo>
                    <a:pt x="762" y="156"/>
                  </a:lnTo>
                  <a:lnTo>
                    <a:pt x="776" y="162"/>
                  </a:lnTo>
                  <a:lnTo>
                    <a:pt x="389" y="130"/>
                  </a:lnTo>
                  <a:lnTo>
                    <a:pt x="21" y="50"/>
                  </a:ln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lose/>
                </a:path>
              </a:pathLst>
            </a:custGeom>
            <a:solidFill>
              <a:srgbClr val="558ED5"/>
            </a:solidFill>
            <a:ln w="7938" cap="flat">
              <a:solidFill>
                <a:srgbClr val="558ED5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49" name="Freeform 23"/>
            <p:cNvSpPr>
              <a:spLocks/>
            </p:cNvSpPr>
            <p:nvPr/>
          </p:nvSpPr>
          <p:spPr bwMode="auto">
            <a:xfrm>
              <a:off x="1175" y="2044"/>
              <a:ext cx="2993" cy="743"/>
            </a:xfrm>
            <a:custGeom>
              <a:avLst/>
              <a:gdLst>
                <a:gd name="T0" fmla="*/ 0 w 9172"/>
                <a:gd name="T1" fmla="*/ 0 h 2276"/>
                <a:gd name="T2" fmla="*/ 0 w 9172"/>
                <a:gd name="T3" fmla="*/ 0 h 2276"/>
                <a:gd name="T4" fmla="*/ 0 w 9172"/>
                <a:gd name="T5" fmla="*/ 0 h 2276"/>
                <a:gd name="T6" fmla="*/ 0 w 9172"/>
                <a:gd name="T7" fmla="*/ 0 h 2276"/>
                <a:gd name="T8" fmla="*/ 0 w 9172"/>
                <a:gd name="T9" fmla="*/ 0 h 2276"/>
                <a:gd name="T10" fmla="*/ 0 w 9172"/>
                <a:gd name="T11" fmla="*/ 0 h 2276"/>
                <a:gd name="T12" fmla="*/ 0 w 9172"/>
                <a:gd name="T13" fmla="*/ 0 h 2276"/>
                <a:gd name="T14" fmla="*/ 0 w 9172"/>
                <a:gd name="T15" fmla="*/ 0 h 2276"/>
                <a:gd name="T16" fmla="*/ 0 w 9172"/>
                <a:gd name="T17" fmla="*/ 0 h 2276"/>
                <a:gd name="T18" fmla="*/ 0 w 9172"/>
                <a:gd name="T19" fmla="*/ 0 h 2276"/>
                <a:gd name="T20" fmla="*/ 0 w 9172"/>
                <a:gd name="T21" fmla="*/ 0 h 2276"/>
                <a:gd name="T22" fmla="*/ 0 w 9172"/>
                <a:gd name="T23" fmla="*/ 0 h 2276"/>
                <a:gd name="T24" fmla="*/ 0 w 9172"/>
                <a:gd name="T25" fmla="*/ 0 h 2276"/>
                <a:gd name="T26" fmla="*/ 0 w 9172"/>
                <a:gd name="T27" fmla="*/ 0 h 2276"/>
                <a:gd name="T28" fmla="*/ 0 w 9172"/>
                <a:gd name="T29" fmla="*/ 0 h 2276"/>
                <a:gd name="T30" fmla="*/ 0 w 9172"/>
                <a:gd name="T31" fmla="*/ 0 h 2276"/>
                <a:gd name="T32" fmla="*/ 0 w 9172"/>
                <a:gd name="T33" fmla="*/ 0 h 2276"/>
                <a:gd name="T34" fmla="*/ 0 w 9172"/>
                <a:gd name="T35" fmla="*/ 0 h 2276"/>
                <a:gd name="T36" fmla="*/ 0 w 9172"/>
                <a:gd name="T37" fmla="*/ 0 h 2276"/>
                <a:gd name="T38" fmla="*/ 0 w 9172"/>
                <a:gd name="T39" fmla="*/ 0 h 2276"/>
                <a:gd name="T40" fmla="*/ 0 w 9172"/>
                <a:gd name="T41" fmla="*/ 0 h 2276"/>
                <a:gd name="T42" fmla="*/ 0 w 9172"/>
                <a:gd name="T43" fmla="*/ 0 h 2276"/>
                <a:gd name="T44" fmla="*/ 0 w 9172"/>
                <a:gd name="T45" fmla="*/ 0 h 2276"/>
                <a:gd name="T46" fmla="*/ 0 w 9172"/>
                <a:gd name="T47" fmla="*/ 0 h 2276"/>
                <a:gd name="T48" fmla="*/ 0 w 9172"/>
                <a:gd name="T49" fmla="*/ 0 h 2276"/>
                <a:gd name="T50" fmla="*/ 0 w 9172"/>
                <a:gd name="T51" fmla="*/ 0 h 2276"/>
                <a:gd name="T52" fmla="*/ 0 w 9172"/>
                <a:gd name="T53" fmla="*/ 0 h 2276"/>
                <a:gd name="T54" fmla="*/ 0 w 9172"/>
                <a:gd name="T55" fmla="*/ 0 h 2276"/>
                <a:gd name="T56" fmla="*/ 0 w 9172"/>
                <a:gd name="T57" fmla="*/ 0 h 2276"/>
                <a:gd name="T58" fmla="*/ 0 w 9172"/>
                <a:gd name="T59" fmla="*/ 0 h 2276"/>
                <a:gd name="T60" fmla="*/ 0 w 9172"/>
                <a:gd name="T61" fmla="*/ 0 h 2276"/>
                <a:gd name="T62" fmla="*/ 0 w 9172"/>
                <a:gd name="T63" fmla="*/ 0 h 2276"/>
                <a:gd name="T64" fmla="*/ 0 w 9172"/>
                <a:gd name="T65" fmla="*/ 0 h 2276"/>
                <a:gd name="T66" fmla="*/ 0 w 9172"/>
                <a:gd name="T67" fmla="*/ 0 h 2276"/>
                <a:gd name="T68" fmla="*/ 0 w 9172"/>
                <a:gd name="T69" fmla="*/ 0 h 2276"/>
                <a:gd name="T70" fmla="*/ 0 w 9172"/>
                <a:gd name="T71" fmla="*/ 0 h 2276"/>
                <a:gd name="T72" fmla="*/ 0 w 9172"/>
                <a:gd name="T73" fmla="*/ 0 h 2276"/>
                <a:gd name="T74" fmla="*/ 0 w 9172"/>
                <a:gd name="T75" fmla="*/ 0 h 2276"/>
                <a:gd name="T76" fmla="*/ 0 w 9172"/>
                <a:gd name="T77" fmla="*/ 0 h 2276"/>
                <a:gd name="T78" fmla="*/ 0 w 9172"/>
                <a:gd name="T79" fmla="*/ 0 h 2276"/>
                <a:gd name="T80" fmla="*/ 0 w 9172"/>
                <a:gd name="T81" fmla="*/ 0 h 2276"/>
                <a:gd name="T82" fmla="*/ 0 w 9172"/>
                <a:gd name="T83" fmla="*/ 0 h 2276"/>
                <a:gd name="T84" fmla="*/ 0 w 9172"/>
                <a:gd name="T85" fmla="*/ 0 h 2276"/>
                <a:gd name="T86" fmla="*/ 0 w 9172"/>
                <a:gd name="T87" fmla="*/ 0 h 2276"/>
                <a:gd name="T88" fmla="*/ 0 w 9172"/>
                <a:gd name="T89" fmla="*/ 0 h 2276"/>
                <a:gd name="T90" fmla="*/ 0 w 9172"/>
                <a:gd name="T91" fmla="*/ 0 h 2276"/>
                <a:gd name="T92" fmla="*/ 0 w 9172"/>
                <a:gd name="T93" fmla="*/ 0 h 2276"/>
                <a:gd name="T94" fmla="*/ 0 w 9172"/>
                <a:gd name="T95" fmla="*/ 0 h 2276"/>
                <a:gd name="T96" fmla="*/ 0 w 9172"/>
                <a:gd name="T97" fmla="*/ 0 h 2276"/>
                <a:gd name="T98" fmla="*/ 0 w 9172"/>
                <a:gd name="T99" fmla="*/ 0 h 2276"/>
                <a:gd name="T100" fmla="*/ 0 w 9172"/>
                <a:gd name="T101" fmla="*/ 0 h 2276"/>
                <a:gd name="T102" fmla="*/ 0 w 9172"/>
                <a:gd name="T103" fmla="*/ 0 h 2276"/>
                <a:gd name="T104" fmla="*/ 0 w 9172"/>
                <a:gd name="T105" fmla="*/ 0 h 22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172"/>
                <a:gd name="T160" fmla="*/ 0 h 2276"/>
                <a:gd name="T161" fmla="*/ 9172 w 9172"/>
                <a:gd name="T162" fmla="*/ 2276 h 22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172" h="2276">
                  <a:moveTo>
                    <a:pt x="21" y="2227"/>
                  </a:moveTo>
                  <a:lnTo>
                    <a:pt x="389" y="2163"/>
                  </a:lnTo>
                  <a:lnTo>
                    <a:pt x="774" y="2099"/>
                  </a:lnTo>
                  <a:lnTo>
                    <a:pt x="1158" y="2035"/>
                  </a:lnTo>
                  <a:lnTo>
                    <a:pt x="1542" y="1971"/>
                  </a:lnTo>
                  <a:lnTo>
                    <a:pt x="1906" y="1860"/>
                  </a:lnTo>
                  <a:lnTo>
                    <a:pt x="2291" y="1747"/>
                  </a:lnTo>
                  <a:lnTo>
                    <a:pt x="2676" y="1651"/>
                  </a:lnTo>
                  <a:lnTo>
                    <a:pt x="3059" y="1539"/>
                  </a:lnTo>
                  <a:lnTo>
                    <a:pt x="3444" y="1443"/>
                  </a:lnTo>
                  <a:lnTo>
                    <a:pt x="3811" y="1347"/>
                  </a:lnTo>
                  <a:lnTo>
                    <a:pt x="4196" y="1251"/>
                  </a:lnTo>
                  <a:lnTo>
                    <a:pt x="4580" y="1155"/>
                  </a:lnTo>
                  <a:lnTo>
                    <a:pt x="4962" y="1028"/>
                  </a:lnTo>
                  <a:lnTo>
                    <a:pt x="5331" y="931"/>
                  </a:lnTo>
                  <a:lnTo>
                    <a:pt x="5717" y="851"/>
                  </a:lnTo>
                  <a:lnTo>
                    <a:pt x="6101" y="771"/>
                  </a:lnTo>
                  <a:lnTo>
                    <a:pt x="6484" y="675"/>
                  </a:lnTo>
                  <a:lnTo>
                    <a:pt x="6851" y="579"/>
                  </a:lnTo>
                  <a:lnTo>
                    <a:pt x="7236" y="483"/>
                  </a:lnTo>
                  <a:lnTo>
                    <a:pt x="7621" y="403"/>
                  </a:lnTo>
                  <a:lnTo>
                    <a:pt x="8004" y="307"/>
                  </a:lnTo>
                  <a:lnTo>
                    <a:pt x="8370" y="180"/>
                  </a:lnTo>
                  <a:lnTo>
                    <a:pt x="8756" y="83"/>
                  </a:lnTo>
                  <a:lnTo>
                    <a:pt x="9141" y="3"/>
                  </a:lnTo>
                  <a:cubicBezTo>
                    <a:pt x="9154" y="0"/>
                    <a:pt x="9166" y="9"/>
                    <a:pt x="9169" y="22"/>
                  </a:cubicBezTo>
                  <a:cubicBezTo>
                    <a:pt x="9172" y="35"/>
                    <a:pt x="9163" y="47"/>
                    <a:pt x="9150" y="50"/>
                  </a:cubicBezTo>
                  <a:lnTo>
                    <a:pt x="8767" y="130"/>
                  </a:lnTo>
                  <a:lnTo>
                    <a:pt x="8385" y="225"/>
                  </a:lnTo>
                  <a:lnTo>
                    <a:pt x="8015" y="354"/>
                  </a:lnTo>
                  <a:lnTo>
                    <a:pt x="7630" y="450"/>
                  </a:lnTo>
                  <a:lnTo>
                    <a:pt x="7247" y="530"/>
                  </a:lnTo>
                  <a:lnTo>
                    <a:pt x="6864" y="626"/>
                  </a:lnTo>
                  <a:lnTo>
                    <a:pt x="6495" y="722"/>
                  </a:lnTo>
                  <a:lnTo>
                    <a:pt x="6110" y="818"/>
                  </a:lnTo>
                  <a:lnTo>
                    <a:pt x="5726" y="898"/>
                  </a:lnTo>
                  <a:lnTo>
                    <a:pt x="5344" y="978"/>
                  </a:lnTo>
                  <a:lnTo>
                    <a:pt x="4977" y="1073"/>
                  </a:lnTo>
                  <a:lnTo>
                    <a:pt x="4591" y="1202"/>
                  </a:lnTo>
                  <a:lnTo>
                    <a:pt x="4207" y="1298"/>
                  </a:lnTo>
                  <a:lnTo>
                    <a:pt x="3824" y="1394"/>
                  </a:lnTo>
                  <a:lnTo>
                    <a:pt x="3455" y="1490"/>
                  </a:lnTo>
                  <a:lnTo>
                    <a:pt x="3072" y="1586"/>
                  </a:lnTo>
                  <a:lnTo>
                    <a:pt x="2687" y="1698"/>
                  </a:lnTo>
                  <a:lnTo>
                    <a:pt x="2304" y="1794"/>
                  </a:lnTo>
                  <a:lnTo>
                    <a:pt x="1920" y="1905"/>
                  </a:lnTo>
                  <a:lnTo>
                    <a:pt x="1549" y="2018"/>
                  </a:lnTo>
                  <a:lnTo>
                    <a:pt x="1165" y="2082"/>
                  </a:lnTo>
                  <a:lnTo>
                    <a:pt x="781" y="2146"/>
                  </a:lnTo>
                  <a:lnTo>
                    <a:pt x="398" y="2210"/>
                  </a:lnTo>
                  <a:lnTo>
                    <a:pt x="30" y="2274"/>
                  </a:lnTo>
                  <a:cubicBezTo>
                    <a:pt x="17" y="2276"/>
                    <a:pt x="4" y="2268"/>
                    <a:pt x="2" y="2255"/>
                  </a:cubicBezTo>
                  <a:cubicBezTo>
                    <a:pt x="0" y="2242"/>
                    <a:pt x="8" y="2229"/>
                    <a:pt x="21" y="2227"/>
                  </a:cubicBezTo>
                  <a:close/>
                </a:path>
              </a:pathLst>
            </a:custGeom>
            <a:solidFill>
              <a:srgbClr val="FF0000"/>
            </a:solidFill>
            <a:ln w="793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50" name="Rectangle 24"/>
            <p:cNvSpPr>
              <a:spLocks noChangeArrowheads="1"/>
            </p:cNvSpPr>
            <p:nvPr/>
          </p:nvSpPr>
          <p:spPr bwMode="auto">
            <a:xfrm>
              <a:off x="4692" y="3395"/>
              <a:ext cx="16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40</a:t>
              </a:r>
              <a:endParaRPr lang="fi-FI" altLang="fi-FI"/>
            </a:p>
          </p:txBody>
        </p:sp>
        <p:sp>
          <p:nvSpPr>
            <p:cNvPr id="22551" name="Rectangle 25"/>
            <p:cNvSpPr>
              <a:spLocks noChangeArrowheads="1"/>
            </p:cNvSpPr>
            <p:nvPr/>
          </p:nvSpPr>
          <p:spPr bwMode="auto">
            <a:xfrm>
              <a:off x="4692" y="3170"/>
              <a:ext cx="16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60</a:t>
              </a:r>
              <a:endParaRPr lang="fi-FI" altLang="fi-FI"/>
            </a:p>
          </p:txBody>
        </p:sp>
        <p:sp>
          <p:nvSpPr>
            <p:cNvPr id="22552" name="Rectangle 26"/>
            <p:cNvSpPr>
              <a:spLocks noChangeArrowheads="1"/>
            </p:cNvSpPr>
            <p:nvPr/>
          </p:nvSpPr>
          <p:spPr bwMode="auto">
            <a:xfrm>
              <a:off x="4692" y="2945"/>
              <a:ext cx="16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80</a:t>
              </a:r>
              <a:endParaRPr lang="fi-FI" altLang="fi-FI"/>
            </a:p>
          </p:txBody>
        </p:sp>
        <p:sp>
          <p:nvSpPr>
            <p:cNvPr id="22553" name="Rectangle 27"/>
            <p:cNvSpPr>
              <a:spLocks noChangeArrowheads="1"/>
            </p:cNvSpPr>
            <p:nvPr/>
          </p:nvSpPr>
          <p:spPr bwMode="auto">
            <a:xfrm>
              <a:off x="4691" y="2720"/>
              <a:ext cx="23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100</a:t>
              </a:r>
              <a:endParaRPr lang="fi-FI" altLang="fi-FI"/>
            </a:p>
          </p:txBody>
        </p:sp>
        <p:sp>
          <p:nvSpPr>
            <p:cNvPr id="22554" name="Rectangle 28"/>
            <p:cNvSpPr>
              <a:spLocks noChangeArrowheads="1"/>
            </p:cNvSpPr>
            <p:nvPr/>
          </p:nvSpPr>
          <p:spPr bwMode="auto">
            <a:xfrm>
              <a:off x="4691" y="2495"/>
              <a:ext cx="23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120</a:t>
              </a:r>
              <a:endParaRPr lang="fi-FI" altLang="fi-FI"/>
            </a:p>
          </p:txBody>
        </p:sp>
        <p:sp>
          <p:nvSpPr>
            <p:cNvPr id="22555" name="Rectangle 29"/>
            <p:cNvSpPr>
              <a:spLocks noChangeArrowheads="1"/>
            </p:cNvSpPr>
            <p:nvPr/>
          </p:nvSpPr>
          <p:spPr bwMode="auto">
            <a:xfrm>
              <a:off x="4691" y="2270"/>
              <a:ext cx="23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140</a:t>
              </a:r>
              <a:endParaRPr lang="fi-FI" altLang="fi-FI"/>
            </a:p>
          </p:txBody>
        </p:sp>
        <p:sp>
          <p:nvSpPr>
            <p:cNvPr id="22556" name="Rectangle 30"/>
            <p:cNvSpPr>
              <a:spLocks noChangeArrowheads="1"/>
            </p:cNvSpPr>
            <p:nvPr/>
          </p:nvSpPr>
          <p:spPr bwMode="auto">
            <a:xfrm>
              <a:off x="4691" y="2045"/>
              <a:ext cx="23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160</a:t>
              </a:r>
              <a:endParaRPr lang="fi-FI" altLang="fi-FI"/>
            </a:p>
          </p:txBody>
        </p:sp>
        <p:sp>
          <p:nvSpPr>
            <p:cNvPr id="22557" name="Rectangle 31"/>
            <p:cNvSpPr>
              <a:spLocks noChangeArrowheads="1"/>
            </p:cNvSpPr>
            <p:nvPr/>
          </p:nvSpPr>
          <p:spPr bwMode="auto">
            <a:xfrm>
              <a:off x="4691" y="1820"/>
              <a:ext cx="23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180</a:t>
              </a:r>
              <a:endParaRPr lang="fi-FI" altLang="fi-FI"/>
            </a:p>
          </p:txBody>
        </p:sp>
        <p:sp>
          <p:nvSpPr>
            <p:cNvPr id="22558" name="Rectangle 32"/>
            <p:cNvSpPr>
              <a:spLocks noChangeArrowheads="1"/>
            </p:cNvSpPr>
            <p:nvPr/>
          </p:nvSpPr>
          <p:spPr bwMode="auto">
            <a:xfrm>
              <a:off x="4691" y="1595"/>
              <a:ext cx="23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200</a:t>
              </a:r>
              <a:endParaRPr lang="fi-FI" altLang="fi-FI"/>
            </a:p>
          </p:txBody>
        </p:sp>
        <p:sp>
          <p:nvSpPr>
            <p:cNvPr id="22559" name="Rectangle 33"/>
            <p:cNvSpPr>
              <a:spLocks noChangeArrowheads="1"/>
            </p:cNvSpPr>
            <p:nvPr/>
          </p:nvSpPr>
          <p:spPr bwMode="auto">
            <a:xfrm>
              <a:off x="901" y="3395"/>
              <a:ext cx="16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85</a:t>
              </a:r>
              <a:endParaRPr lang="fi-FI" altLang="fi-FI"/>
            </a:p>
          </p:txBody>
        </p:sp>
        <p:sp>
          <p:nvSpPr>
            <p:cNvPr id="22560" name="Rectangle 34"/>
            <p:cNvSpPr>
              <a:spLocks noChangeArrowheads="1"/>
            </p:cNvSpPr>
            <p:nvPr/>
          </p:nvSpPr>
          <p:spPr bwMode="auto">
            <a:xfrm>
              <a:off x="901" y="3170"/>
              <a:ext cx="16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90</a:t>
              </a:r>
              <a:endParaRPr lang="fi-FI" altLang="fi-FI"/>
            </a:p>
          </p:txBody>
        </p:sp>
        <p:sp>
          <p:nvSpPr>
            <p:cNvPr id="22561" name="Rectangle 35"/>
            <p:cNvSpPr>
              <a:spLocks noChangeArrowheads="1"/>
            </p:cNvSpPr>
            <p:nvPr/>
          </p:nvSpPr>
          <p:spPr bwMode="auto">
            <a:xfrm>
              <a:off x="901" y="2945"/>
              <a:ext cx="16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95</a:t>
              </a:r>
              <a:endParaRPr lang="fi-FI" altLang="fi-FI"/>
            </a:p>
          </p:txBody>
        </p:sp>
        <p:sp>
          <p:nvSpPr>
            <p:cNvPr id="22562" name="Rectangle 36"/>
            <p:cNvSpPr>
              <a:spLocks noChangeArrowheads="1"/>
            </p:cNvSpPr>
            <p:nvPr/>
          </p:nvSpPr>
          <p:spPr bwMode="auto">
            <a:xfrm>
              <a:off x="839" y="2720"/>
              <a:ext cx="22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100</a:t>
              </a:r>
              <a:endParaRPr lang="fi-FI" altLang="fi-FI"/>
            </a:p>
          </p:txBody>
        </p:sp>
        <p:sp>
          <p:nvSpPr>
            <p:cNvPr id="22563" name="Rectangle 37"/>
            <p:cNvSpPr>
              <a:spLocks noChangeArrowheads="1"/>
            </p:cNvSpPr>
            <p:nvPr/>
          </p:nvSpPr>
          <p:spPr bwMode="auto">
            <a:xfrm>
              <a:off x="839" y="2495"/>
              <a:ext cx="22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105</a:t>
              </a:r>
              <a:endParaRPr lang="fi-FI" altLang="fi-FI"/>
            </a:p>
          </p:txBody>
        </p:sp>
        <p:sp>
          <p:nvSpPr>
            <p:cNvPr id="22564" name="Rectangle 38"/>
            <p:cNvSpPr>
              <a:spLocks noChangeArrowheads="1"/>
            </p:cNvSpPr>
            <p:nvPr/>
          </p:nvSpPr>
          <p:spPr bwMode="auto">
            <a:xfrm>
              <a:off x="848" y="2270"/>
              <a:ext cx="22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110</a:t>
              </a:r>
              <a:endParaRPr lang="fi-FI" altLang="fi-FI"/>
            </a:p>
          </p:txBody>
        </p:sp>
        <p:sp>
          <p:nvSpPr>
            <p:cNvPr id="22565" name="Rectangle 39"/>
            <p:cNvSpPr>
              <a:spLocks noChangeArrowheads="1"/>
            </p:cNvSpPr>
            <p:nvPr/>
          </p:nvSpPr>
          <p:spPr bwMode="auto">
            <a:xfrm>
              <a:off x="848" y="2045"/>
              <a:ext cx="22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115</a:t>
              </a:r>
              <a:endParaRPr lang="fi-FI" altLang="fi-FI"/>
            </a:p>
          </p:txBody>
        </p:sp>
        <p:sp>
          <p:nvSpPr>
            <p:cNvPr id="22566" name="Rectangle 40"/>
            <p:cNvSpPr>
              <a:spLocks noChangeArrowheads="1"/>
            </p:cNvSpPr>
            <p:nvPr/>
          </p:nvSpPr>
          <p:spPr bwMode="auto">
            <a:xfrm>
              <a:off x="839" y="1820"/>
              <a:ext cx="22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120</a:t>
              </a:r>
              <a:endParaRPr lang="fi-FI" altLang="fi-FI"/>
            </a:p>
          </p:txBody>
        </p:sp>
        <p:sp>
          <p:nvSpPr>
            <p:cNvPr id="22567" name="Rectangle 41"/>
            <p:cNvSpPr>
              <a:spLocks noChangeArrowheads="1"/>
            </p:cNvSpPr>
            <p:nvPr/>
          </p:nvSpPr>
          <p:spPr bwMode="auto">
            <a:xfrm>
              <a:off x="839" y="1595"/>
              <a:ext cx="22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125</a:t>
              </a:r>
              <a:endParaRPr lang="fi-FI" altLang="fi-FI"/>
            </a:p>
          </p:txBody>
        </p:sp>
        <p:sp>
          <p:nvSpPr>
            <p:cNvPr id="22568" name="Rectangle 42"/>
            <p:cNvSpPr>
              <a:spLocks noChangeArrowheads="1"/>
            </p:cNvSpPr>
            <p:nvPr/>
          </p:nvSpPr>
          <p:spPr bwMode="auto">
            <a:xfrm>
              <a:off x="1119" y="3529"/>
              <a:ext cx="29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2008</a:t>
              </a:r>
              <a:endParaRPr lang="fi-FI" altLang="fi-FI"/>
            </a:p>
          </p:txBody>
        </p:sp>
        <p:sp>
          <p:nvSpPr>
            <p:cNvPr id="22569" name="Rectangle 43"/>
            <p:cNvSpPr>
              <a:spLocks noChangeArrowheads="1"/>
            </p:cNvSpPr>
            <p:nvPr/>
          </p:nvSpPr>
          <p:spPr bwMode="auto">
            <a:xfrm>
              <a:off x="1615" y="3529"/>
              <a:ext cx="29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2009</a:t>
              </a:r>
              <a:endParaRPr lang="fi-FI" altLang="fi-FI"/>
            </a:p>
          </p:txBody>
        </p:sp>
        <p:sp>
          <p:nvSpPr>
            <p:cNvPr id="22570" name="Rectangle 44"/>
            <p:cNvSpPr>
              <a:spLocks noChangeArrowheads="1"/>
            </p:cNvSpPr>
            <p:nvPr/>
          </p:nvSpPr>
          <p:spPr bwMode="auto">
            <a:xfrm>
              <a:off x="2112" y="3529"/>
              <a:ext cx="29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2010</a:t>
              </a:r>
              <a:endParaRPr lang="fi-FI" altLang="fi-FI"/>
            </a:p>
          </p:txBody>
        </p:sp>
        <p:sp>
          <p:nvSpPr>
            <p:cNvPr id="22571" name="Rectangle 45"/>
            <p:cNvSpPr>
              <a:spLocks noChangeArrowheads="1"/>
            </p:cNvSpPr>
            <p:nvPr/>
          </p:nvSpPr>
          <p:spPr bwMode="auto">
            <a:xfrm>
              <a:off x="2613" y="3529"/>
              <a:ext cx="29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2011</a:t>
              </a:r>
              <a:endParaRPr lang="fi-FI" altLang="fi-FI"/>
            </a:p>
          </p:txBody>
        </p:sp>
        <p:sp>
          <p:nvSpPr>
            <p:cNvPr id="22572" name="Rectangle 46"/>
            <p:cNvSpPr>
              <a:spLocks noChangeArrowheads="1"/>
            </p:cNvSpPr>
            <p:nvPr/>
          </p:nvSpPr>
          <p:spPr bwMode="auto">
            <a:xfrm>
              <a:off x="3104" y="3529"/>
              <a:ext cx="29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2012</a:t>
              </a:r>
              <a:endParaRPr lang="fi-FI" altLang="fi-FI"/>
            </a:p>
          </p:txBody>
        </p:sp>
        <p:sp>
          <p:nvSpPr>
            <p:cNvPr id="22573" name="Rectangle 47"/>
            <p:cNvSpPr>
              <a:spLocks noChangeArrowheads="1"/>
            </p:cNvSpPr>
            <p:nvPr/>
          </p:nvSpPr>
          <p:spPr bwMode="auto">
            <a:xfrm>
              <a:off x="3601" y="3529"/>
              <a:ext cx="29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2013</a:t>
              </a:r>
              <a:endParaRPr lang="fi-FI" altLang="fi-FI"/>
            </a:p>
          </p:txBody>
        </p:sp>
        <p:sp>
          <p:nvSpPr>
            <p:cNvPr id="22574" name="Rectangle 48"/>
            <p:cNvSpPr>
              <a:spLocks noChangeArrowheads="1"/>
            </p:cNvSpPr>
            <p:nvPr/>
          </p:nvSpPr>
          <p:spPr bwMode="auto">
            <a:xfrm>
              <a:off x="4097" y="3529"/>
              <a:ext cx="292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2014</a:t>
              </a:r>
              <a:endParaRPr lang="fi-FI" altLang="fi-FI"/>
            </a:p>
          </p:txBody>
        </p:sp>
        <p:sp>
          <p:nvSpPr>
            <p:cNvPr id="22575" name="Freeform 49"/>
            <p:cNvSpPr>
              <a:spLocks/>
            </p:cNvSpPr>
            <p:nvPr/>
          </p:nvSpPr>
          <p:spPr bwMode="auto">
            <a:xfrm>
              <a:off x="961" y="1272"/>
              <a:ext cx="146" cy="15"/>
            </a:xfrm>
            <a:custGeom>
              <a:avLst/>
              <a:gdLst>
                <a:gd name="T0" fmla="*/ 0 w 448"/>
                <a:gd name="T1" fmla="*/ 0 h 48"/>
                <a:gd name="T2" fmla="*/ 0 w 448"/>
                <a:gd name="T3" fmla="*/ 0 h 48"/>
                <a:gd name="T4" fmla="*/ 0 w 448"/>
                <a:gd name="T5" fmla="*/ 0 h 48"/>
                <a:gd name="T6" fmla="*/ 0 w 448"/>
                <a:gd name="T7" fmla="*/ 0 h 48"/>
                <a:gd name="T8" fmla="*/ 0 w 448"/>
                <a:gd name="T9" fmla="*/ 0 h 48"/>
                <a:gd name="T10" fmla="*/ 0 w 448"/>
                <a:gd name="T11" fmla="*/ 0 h 48"/>
                <a:gd name="T12" fmla="*/ 0 w 448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48"/>
                <a:gd name="T23" fmla="*/ 448 w 44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48">
                  <a:moveTo>
                    <a:pt x="24" y="0"/>
                  </a:move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cubicBezTo>
                    <a:pt x="448" y="38"/>
                    <a:pt x="438" y="48"/>
                    <a:pt x="424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1F497D"/>
            </a:solidFill>
            <a:ln w="7938" cap="flat">
              <a:solidFill>
                <a:srgbClr val="1F497D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6" name="Rectangle 50"/>
            <p:cNvSpPr>
              <a:spLocks noChangeArrowheads="1"/>
            </p:cNvSpPr>
            <p:nvPr/>
          </p:nvSpPr>
          <p:spPr bwMode="auto">
            <a:xfrm>
              <a:off x="1118" y="1220"/>
              <a:ext cx="605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Yhdysvallat</a:t>
              </a:r>
              <a:endParaRPr lang="fi-FI" altLang="fi-FI"/>
            </a:p>
          </p:txBody>
        </p:sp>
        <p:sp>
          <p:nvSpPr>
            <p:cNvPr id="22577" name="Freeform 51"/>
            <p:cNvSpPr>
              <a:spLocks/>
            </p:cNvSpPr>
            <p:nvPr/>
          </p:nvSpPr>
          <p:spPr bwMode="auto">
            <a:xfrm>
              <a:off x="1880" y="1272"/>
              <a:ext cx="146" cy="15"/>
            </a:xfrm>
            <a:custGeom>
              <a:avLst/>
              <a:gdLst>
                <a:gd name="T0" fmla="*/ 0 w 448"/>
                <a:gd name="T1" fmla="*/ 0 h 48"/>
                <a:gd name="T2" fmla="*/ 0 w 448"/>
                <a:gd name="T3" fmla="*/ 0 h 48"/>
                <a:gd name="T4" fmla="*/ 0 w 448"/>
                <a:gd name="T5" fmla="*/ 0 h 48"/>
                <a:gd name="T6" fmla="*/ 0 w 448"/>
                <a:gd name="T7" fmla="*/ 0 h 48"/>
                <a:gd name="T8" fmla="*/ 0 w 448"/>
                <a:gd name="T9" fmla="*/ 0 h 48"/>
                <a:gd name="T10" fmla="*/ 0 w 448"/>
                <a:gd name="T11" fmla="*/ 0 h 48"/>
                <a:gd name="T12" fmla="*/ 0 w 448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48"/>
                <a:gd name="T23" fmla="*/ 448 w 44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48">
                  <a:moveTo>
                    <a:pt x="24" y="0"/>
                  </a:move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cubicBezTo>
                    <a:pt x="448" y="38"/>
                    <a:pt x="438" y="48"/>
                    <a:pt x="424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C000"/>
            </a:solidFill>
            <a:ln w="7938" cap="flat">
              <a:solidFill>
                <a:srgbClr val="FFC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78" name="Rectangle 52"/>
            <p:cNvSpPr>
              <a:spLocks noChangeArrowheads="1"/>
            </p:cNvSpPr>
            <p:nvPr/>
          </p:nvSpPr>
          <p:spPr bwMode="auto">
            <a:xfrm>
              <a:off x="2038" y="1220"/>
              <a:ext cx="485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Euroalue</a:t>
              </a:r>
              <a:endParaRPr lang="fi-FI" altLang="fi-FI"/>
            </a:p>
          </p:txBody>
        </p:sp>
        <p:sp>
          <p:nvSpPr>
            <p:cNvPr id="22579" name="Freeform 53"/>
            <p:cNvSpPr>
              <a:spLocks/>
            </p:cNvSpPr>
            <p:nvPr/>
          </p:nvSpPr>
          <p:spPr bwMode="auto">
            <a:xfrm>
              <a:off x="2674" y="1272"/>
              <a:ext cx="151" cy="15"/>
            </a:xfrm>
            <a:custGeom>
              <a:avLst/>
              <a:gdLst>
                <a:gd name="T0" fmla="*/ 0 w 464"/>
                <a:gd name="T1" fmla="*/ 0 h 48"/>
                <a:gd name="T2" fmla="*/ 0 w 464"/>
                <a:gd name="T3" fmla="*/ 0 h 48"/>
                <a:gd name="T4" fmla="*/ 0 w 464"/>
                <a:gd name="T5" fmla="*/ 0 h 48"/>
                <a:gd name="T6" fmla="*/ 0 w 464"/>
                <a:gd name="T7" fmla="*/ 0 h 48"/>
                <a:gd name="T8" fmla="*/ 0 w 464"/>
                <a:gd name="T9" fmla="*/ 0 h 48"/>
                <a:gd name="T10" fmla="*/ 0 w 464"/>
                <a:gd name="T11" fmla="*/ 0 h 48"/>
                <a:gd name="T12" fmla="*/ 0 w 464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4"/>
                <a:gd name="T22" fmla="*/ 0 h 48"/>
                <a:gd name="T23" fmla="*/ 464 w 46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41AF82"/>
            </a:solidFill>
            <a:ln w="7938" cap="flat">
              <a:solidFill>
                <a:srgbClr val="41AF8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0" name="Rectangle 54"/>
            <p:cNvSpPr>
              <a:spLocks noChangeArrowheads="1"/>
            </p:cNvSpPr>
            <p:nvPr/>
          </p:nvSpPr>
          <p:spPr bwMode="auto">
            <a:xfrm>
              <a:off x="2834" y="1220"/>
              <a:ext cx="371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Japani</a:t>
              </a:r>
              <a:endParaRPr lang="fi-FI" altLang="fi-FI"/>
            </a:p>
          </p:txBody>
        </p:sp>
        <p:sp>
          <p:nvSpPr>
            <p:cNvPr id="22581" name="Freeform 55"/>
            <p:cNvSpPr>
              <a:spLocks/>
            </p:cNvSpPr>
            <p:nvPr/>
          </p:nvSpPr>
          <p:spPr bwMode="auto">
            <a:xfrm>
              <a:off x="3353" y="1272"/>
              <a:ext cx="151" cy="15"/>
            </a:xfrm>
            <a:custGeom>
              <a:avLst/>
              <a:gdLst>
                <a:gd name="T0" fmla="*/ 0 w 464"/>
                <a:gd name="T1" fmla="*/ 0 h 48"/>
                <a:gd name="T2" fmla="*/ 0 w 464"/>
                <a:gd name="T3" fmla="*/ 0 h 48"/>
                <a:gd name="T4" fmla="*/ 0 w 464"/>
                <a:gd name="T5" fmla="*/ 0 h 48"/>
                <a:gd name="T6" fmla="*/ 0 w 464"/>
                <a:gd name="T7" fmla="*/ 0 h 48"/>
                <a:gd name="T8" fmla="*/ 0 w 464"/>
                <a:gd name="T9" fmla="*/ 0 h 48"/>
                <a:gd name="T10" fmla="*/ 0 w 464"/>
                <a:gd name="T11" fmla="*/ 0 h 48"/>
                <a:gd name="T12" fmla="*/ 0 w 464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4"/>
                <a:gd name="T22" fmla="*/ 0 h 48"/>
                <a:gd name="T23" fmla="*/ 464 w 46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558ED5"/>
            </a:solidFill>
            <a:ln w="7938" cap="flat">
              <a:solidFill>
                <a:srgbClr val="558ED5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2" name="Rectangle 56"/>
            <p:cNvSpPr>
              <a:spLocks noChangeArrowheads="1"/>
            </p:cNvSpPr>
            <p:nvPr/>
          </p:nvSpPr>
          <p:spPr bwMode="auto">
            <a:xfrm>
              <a:off x="3513" y="1220"/>
              <a:ext cx="36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Suomi</a:t>
              </a:r>
              <a:endParaRPr lang="fi-FI" altLang="fi-FI"/>
            </a:p>
          </p:txBody>
        </p:sp>
        <p:sp>
          <p:nvSpPr>
            <p:cNvPr id="22583" name="Freeform 57"/>
            <p:cNvSpPr>
              <a:spLocks/>
            </p:cNvSpPr>
            <p:nvPr/>
          </p:nvSpPr>
          <p:spPr bwMode="auto">
            <a:xfrm>
              <a:off x="4021" y="1272"/>
              <a:ext cx="146" cy="15"/>
            </a:xfrm>
            <a:custGeom>
              <a:avLst/>
              <a:gdLst>
                <a:gd name="T0" fmla="*/ 0 w 448"/>
                <a:gd name="T1" fmla="*/ 0 h 48"/>
                <a:gd name="T2" fmla="*/ 0 w 448"/>
                <a:gd name="T3" fmla="*/ 0 h 48"/>
                <a:gd name="T4" fmla="*/ 0 w 448"/>
                <a:gd name="T5" fmla="*/ 0 h 48"/>
                <a:gd name="T6" fmla="*/ 0 w 448"/>
                <a:gd name="T7" fmla="*/ 0 h 48"/>
                <a:gd name="T8" fmla="*/ 0 w 448"/>
                <a:gd name="T9" fmla="*/ 0 h 48"/>
                <a:gd name="T10" fmla="*/ 0 w 448"/>
                <a:gd name="T11" fmla="*/ 0 h 48"/>
                <a:gd name="T12" fmla="*/ 0 w 448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48"/>
                <a:gd name="T23" fmla="*/ 448 w 44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48">
                  <a:moveTo>
                    <a:pt x="24" y="0"/>
                  </a:move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cubicBezTo>
                    <a:pt x="448" y="38"/>
                    <a:pt x="438" y="48"/>
                    <a:pt x="424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 w="793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84" name="Rectangle 58"/>
            <p:cNvSpPr>
              <a:spLocks noChangeArrowheads="1"/>
            </p:cNvSpPr>
            <p:nvPr/>
          </p:nvSpPr>
          <p:spPr bwMode="auto">
            <a:xfrm>
              <a:off x="4179" y="1220"/>
              <a:ext cx="1091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Kiina (oikea asteikko)</a:t>
              </a:r>
              <a:endParaRPr lang="fi-FI" altLang="fi-FI"/>
            </a:p>
          </p:txBody>
        </p:sp>
        <p:sp>
          <p:nvSpPr>
            <p:cNvPr id="22585" name="Rectangle 59"/>
            <p:cNvSpPr>
              <a:spLocks noChangeArrowheads="1"/>
            </p:cNvSpPr>
            <p:nvPr/>
          </p:nvSpPr>
          <p:spPr bwMode="auto">
            <a:xfrm>
              <a:off x="1170" y="1514"/>
              <a:ext cx="66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2008/I = 100</a:t>
              </a:r>
              <a:endParaRPr lang="fi-FI" altLang="fi-FI"/>
            </a:p>
          </p:txBody>
        </p:sp>
        <p:sp>
          <p:nvSpPr>
            <p:cNvPr id="22586" name="Rectangle 60"/>
            <p:cNvSpPr>
              <a:spLocks noChangeArrowheads="1"/>
            </p:cNvSpPr>
            <p:nvPr/>
          </p:nvSpPr>
          <p:spPr bwMode="auto">
            <a:xfrm>
              <a:off x="3955" y="1518"/>
              <a:ext cx="355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2008/I</a:t>
              </a:r>
              <a:endParaRPr lang="fi-FI" altLang="fi-FI"/>
            </a:p>
          </p:txBody>
        </p:sp>
        <p:sp>
          <p:nvSpPr>
            <p:cNvPr id="22587" name="Rectangle 61"/>
            <p:cNvSpPr>
              <a:spLocks noChangeArrowheads="1"/>
            </p:cNvSpPr>
            <p:nvPr/>
          </p:nvSpPr>
          <p:spPr bwMode="auto">
            <a:xfrm>
              <a:off x="4290" y="1518"/>
              <a:ext cx="324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= 100</a:t>
              </a:r>
              <a:endParaRPr lang="fi-FI" altLang="fi-FI"/>
            </a:p>
          </p:txBody>
        </p:sp>
        <p:sp>
          <p:nvSpPr>
            <p:cNvPr id="22588" name="Rectangle 62"/>
            <p:cNvSpPr>
              <a:spLocks noChangeArrowheads="1"/>
            </p:cNvSpPr>
            <p:nvPr/>
          </p:nvSpPr>
          <p:spPr bwMode="auto">
            <a:xfrm>
              <a:off x="1108" y="3707"/>
              <a:ext cx="180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Lähteet: Maiden tilastoviranomaiset </a:t>
              </a:r>
              <a:endParaRPr lang="fi-FI" altLang="fi-FI"/>
            </a:p>
          </p:txBody>
        </p:sp>
        <p:sp>
          <p:nvSpPr>
            <p:cNvPr id="22589" name="Rectangle 63"/>
            <p:cNvSpPr>
              <a:spLocks noChangeArrowheads="1"/>
            </p:cNvSpPr>
            <p:nvPr/>
          </p:nvSpPr>
          <p:spPr bwMode="auto">
            <a:xfrm>
              <a:off x="2894" y="3707"/>
              <a:ext cx="16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ja </a:t>
              </a:r>
              <a:endParaRPr lang="fi-FI" altLang="fi-FI"/>
            </a:p>
          </p:txBody>
        </p:sp>
        <p:sp>
          <p:nvSpPr>
            <p:cNvPr id="22590" name="Rectangle 64"/>
            <p:cNvSpPr>
              <a:spLocks noChangeArrowheads="1"/>
            </p:cNvSpPr>
            <p:nvPr/>
          </p:nvSpPr>
          <p:spPr bwMode="auto">
            <a:xfrm>
              <a:off x="3003" y="3707"/>
              <a:ext cx="485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400">
                  <a:solidFill>
                    <a:srgbClr val="000000"/>
                  </a:solidFill>
                </a:rPr>
                <a:t>Eurostat.</a:t>
              </a:r>
              <a:endParaRPr lang="fi-FI" altLang="fi-FI"/>
            </a:p>
          </p:txBody>
        </p:sp>
        <p:sp>
          <p:nvSpPr>
            <p:cNvPr id="22591" name="Rectangle 65"/>
            <p:cNvSpPr>
              <a:spLocks noChangeArrowheads="1"/>
            </p:cNvSpPr>
            <p:nvPr/>
          </p:nvSpPr>
          <p:spPr bwMode="auto">
            <a:xfrm>
              <a:off x="2210" y="873"/>
              <a:ext cx="143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2100">
                  <a:solidFill>
                    <a:srgbClr val="000000"/>
                  </a:solidFill>
                </a:rPr>
                <a:t>Bruttokansantuote</a:t>
              </a:r>
              <a:endParaRPr lang="fi-FI" altLang="fi-FI"/>
            </a:p>
          </p:txBody>
        </p:sp>
      </p:grpSp>
      <p:sp>
        <p:nvSpPr>
          <p:cNvPr id="63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115888"/>
            <a:ext cx="8077200" cy="5545137"/>
          </a:xfrm>
        </p:spPr>
        <p:txBody>
          <a:bodyPr/>
          <a:lstStyle/>
          <a:p>
            <a:r>
              <a:rPr lang="fi-FI" smtClean="0"/>
              <a:t>Rahapolitiikasta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28384" y="6523038"/>
            <a:ext cx="976312" cy="3349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F9C0CD-4BF4-4D68-A5EE-D02AEB16A027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fi-FI" altLang="fi-F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Rahapolitiikan ohjauskorot </a:t>
            </a:r>
            <a:br>
              <a:rPr lang="fi-FI" smtClean="0"/>
            </a:br>
            <a:r>
              <a:rPr lang="fi-FI" smtClean="0"/>
              <a:t>historiallisen alas</a:t>
            </a:r>
            <a:br>
              <a:rPr lang="fi-FI" smtClean="0"/>
            </a:br>
            <a:endParaRPr lang="fi-FI" altLang="fi-FI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F4688F-CCF1-414F-A71F-F74D87FC80CC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25538"/>
            <a:ext cx="8424863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r>
              <a:rPr lang="fi-FI" smtClean="0"/>
              <a:t>Viisi rahapoliittista päätöstä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9750" y="1484313"/>
            <a:ext cx="8208963" cy="4525962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Arial" pitchFamily="34" charset="0"/>
              <a:buNone/>
            </a:pPr>
            <a:r>
              <a:rPr lang="fi-FI" sz="2400" b="1" i="1" smtClean="0"/>
              <a:t>Korko- ja likviditeettipoliittiset toimet:</a:t>
            </a:r>
          </a:p>
          <a:p>
            <a:pPr marL="514350" indent="-514350">
              <a:spcAft>
                <a:spcPts val="1200"/>
              </a:spcAft>
              <a:buFont typeface="Arial Black" pitchFamily="34" charset="0"/>
              <a:buAutoNum type="arabicPeriod"/>
            </a:pPr>
            <a:r>
              <a:rPr lang="fi-FI" sz="2400" smtClean="0"/>
              <a:t>EKP:n korot laskettiin historiallisen alas,</a:t>
            </a:r>
          </a:p>
          <a:p>
            <a:pPr marL="514350" indent="-514350">
              <a:spcAft>
                <a:spcPts val="1200"/>
              </a:spcAft>
              <a:buFont typeface="Arial Black" pitchFamily="34" charset="0"/>
              <a:buAutoNum type="arabicPeriod"/>
            </a:pPr>
            <a:r>
              <a:rPr lang="fi-FI" sz="2400" smtClean="0"/>
              <a:t>SMP -ostoista tulleen likviditeetin kuivaamisen lopetus,</a:t>
            </a:r>
          </a:p>
          <a:p>
            <a:pPr marL="514350" indent="-514350">
              <a:spcAft>
                <a:spcPts val="1200"/>
              </a:spcAft>
              <a:buFont typeface="Arial Black" pitchFamily="34" charset="0"/>
              <a:buAutoNum type="arabicPeriod"/>
            </a:pPr>
            <a:r>
              <a:rPr lang="fi-FI" sz="2400" smtClean="0"/>
              <a:t>täydenjaon likviditeettipolitiikan jatko 2016 loppuun,</a:t>
            </a:r>
          </a:p>
          <a:p>
            <a:pPr marL="514350" indent="-514350">
              <a:spcBef>
                <a:spcPts val="18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fi-FI" sz="2400" b="1" i="1" smtClean="0"/>
              <a:t>Rahapolitiikan välittymistä tukevat toimet:</a:t>
            </a:r>
          </a:p>
          <a:p>
            <a:pPr marL="514350" indent="-514350">
              <a:spcAft>
                <a:spcPts val="1200"/>
              </a:spcAft>
              <a:buFont typeface="Arial Black" pitchFamily="34" charset="0"/>
              <a:buAutoNum type="arabicPeriod" startAt="4"/>
            </a:pPr>
            <a:r>
              <a:rPr lang="fi-FI" sz="2400" smtClean="0"/>
              <a:t>pankkien luotonannon tukeminen uusilla rahoitusoperaatioilla,</a:t>
            </a:r>
          </a:p>
          <a:p>
            <a:pPr marL="514350" indent="-514350">
              <a:spcAft>
                <a:spcPts val="1200"/>
              </a:spcAft>
              <a:buFont typeface="Arial Black" pitchFamily="34" charset="0"/>
              <a:buAutoNum type="arabicPeriod" startAt="4"/>
            </a:pPr>
            <a:r>
              <a:rPr lang="fi-FI" sz="2400" smtClean="0"/>
              <a:t>omaisuusvakuudellisten arvopapereiden suorien ostojen valmistelun nopeuttaminen. </a:t>
            </a:r>
          </a:p>
          <a:p>
            <a:pPr marL="514350" indent="-514350">
              <a:lnSpc>
                <a:spcPct val="150000"/>
              </a:lnSpc>
              <a:spcBef>
                <a:spcPts val="2400"/>
              </a:spcBef>
              <a:buFont typeface="Arial Black" pitchFamily="34" charset="0"/>
              <a:buAutoNum type="arabicPeriod" startAt="4"/>
            </a:pPr>
            <a:endParaRPr lang="fi-FI" sz="2400" smtClean="0"/>
          </a:p>
          <a:p>
            <a:pPr marL="514350" indent="-514350">
              <a:lnSpc>
                <a:spcPct val="200000"/>
              </a:lnSpc>
              <a:buFont typeface="Arial Black" pitchFamily="34" charset="0"/>
              <a:buAutoNum type="arabicPeriod" startAt="4"/>
            </a:pPr>
            <a:endParaRPr lang="fi-FI" sz="24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416B16-EE7F-4649-87C3-B7C53E7495F6}" type="slidenum">
              <a:rPr lang="fi-FI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07720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Suomen suhdannetilanne vielä heikko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068B60-12C4-425C-9965-ACA9884A3DF5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77200" cy="1152525"/>
          </a:xfrm>
        </p:spPr>
        <p:txBody>
          <a:bodyPr/>
          <a:lstStyle/>
          <a:p>
            <a:pPr eaLnBrk="1" hangingPunct="1"/>
            <a:r>
              <a:rPr lang="fi-FI" altLang="fi-FI" smtClean="0"/>
              <a:t/>
            </a:r>
            <a:br>
              <a:rPr lang="fi-FI" altLang="fi-FI" smtClean="0"/>
            </a:br>
            <a:r>
              <a:rPr lang="fi-FI" smtClean="0"/>
              <a:t>Kokonaistuotanto jatkanut supistumista</a:t>
            </a:r>
            <a:r>
              <a:rPr lang="fi-FI" altLang="fi-FI" smtClean="0"/>
              <a:t/>
            </a:r>
            <a:br>
              <a:rPr lang="fi-FI" altLang="fi-FI" smtClean="0"/>
            </a:br>
            <a:endParaRPr lang="fi-FI" altLang="fi-FI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A4EA4-7718-4B5E-ACB2-7DC59CF890B3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2765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138" y="1035050"/>
            <a:ext cx="8328026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Teollisuudessa ensimmäisiä </a:t>
            </a:r>
            <a:br>
              <a:rPr lang="fi-FI" altLang="fi-FI" smtClean="0"/>
            </a:br>
            <a:r>
              <a:rPr lang="fi-FI" altLang="fi-FI" smtClean="0"/>
              <a:t>merkkejä piristymisestä 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28676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0363B-D78E-4EA6-A2A5-E48CEF283553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2867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71550"/>
            <a:ext cx="8424862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Kotimarkkinat jäähdyttelevät: kuluttajat edelleen varovaisia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 smtClean="0"/>
          </a:p>
        </p:txBody>
      </p:sp>
      <p:sp>
        <p:nvSpPr>
          <p:cNvPr id="29700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245C0A-EF7F-4A0B-BC0E-320C4C5B2EEA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2970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12825"/>
            <a:ext cx="8359775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07720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Talouskasvu käynnistyy, </a:t>
            </a:r>
            <a:br>
              <a:rPr lang="fi-FI" altLang="fi-FI" smtClean="0"/>
            </a:br>
            <a:r>
              <a:rPr lang="fi-FI" altLang="fi-FI" smtClean="0"/>
              <a:t>mutta jää hitaaksi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FCE28F-A1D4-4CB0-A0F0-C5DC6BF77630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Suomen Pankki 11.6.2013: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95288" y="2565400"/>
            <a:ext cx="8229600" cy="37973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fi-FI" altLang="fi-FI" sz="4000" b="1" i="1" smtClean="0"/>
              <a:t>  </a:t>
            </a:r>
            <a:r>
              <a:rPr lang="fi-FI" altLang="fi-FI" sz="3200" b="1" i="1" smtClean="0"/>
              <a:t>”Suomen talous on kohdannut</a:t>
            </a:r>
            <a:br>
              <a:rPr lang="fi-FI" altLang="fi-FI" sz="3200" b="1" i="1" smtClean="0"/>
            </a:br>
            <a:r>
              <a:rPr lang="fi-FI" altLang="fi-FI" sz="3200" b="1" i="1" smtClean="0"/>
              <a:t> rakennemuutoksen ja       suhdannetaantuman samaan aikaan”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AE313F-29FC-4F9B-99D7-541DEBB3A47A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Taloudessa käänne parempaan </a:t>
            </a:r>
            <a:br>
              <a:rPr lang="fi-FI" altLang="fi-FI" smtClean="0"/>
            </a:br>
            <a:r>
              <a:rPr lang="fi-FI" altLang="fi-FI" smtClean="0"/>
              <a:t>mutta kasvu jää hitaaksi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7740650" y="2636838"/>
            <a:ext cx="90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 altLang="fi-FI" sz="2000"/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525" y="1185863"/>
            <a:ext cx="7416800" cy="5365750"/>
          </a:xfrm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6732588" y="2420938"/>
            <a:ext cx="24114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altLang="fi-FI" sz="1800">
                <a:solidFill>
                  <a:schemeClr val="tx2"/>
                </a:solidFill>
              </a:rPr>
              <a:t>Kokonaistuotanto, %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	     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2013:    -1,4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2014e:   </a:t>
            </a:r>
            <a:r>
              <a:rPr lang="fi-FI" altLang="fi-FI" sz="1800">
                <a:solidFill>
                  <a:srgbClr val="FF0000"/>
                </a:solidFill>
              </a:rPr>
              <a:t>0,0</a:t>
            </a:r>
            <a:endParaRPr lang="fi-FI" altLang="fi-FI" sz="1800">
              <a:solidFill>
                <a:schemeClr val="tx2"/>
              </a:solidFill>
            </a:endParaRPr>
          </a:p>
          <a:p>
            <a:r>
              <a:rPr lang="fi-FI" altLang="fi-FI" sz="1800">
                <a:solidFill>
                  <a:schemeClr val="tx2"/>
                </a:solidFill>
              </a:rPr>
              <a:t>2015e:   </a:t>
            </a:r>
            <a:r>
              <a:rPr lang="fi-FI" altLang="fi-FI" sz="1800">
                <a:solidFill>
                  <a:srgbClr val="FF0000"/>
                </a:solidFill>
              </a:rPr>
              <a:t>1,4</a:t>
            </a:r>
            <a:endParaRPr lang="fi-FI" altLang="fi-FI" sz="1800">
              <a:solidFill>
                <a:schemeClr val="tx2"/>
              </a:solidFill>
            </a:endParaRPr>
          </a:p>
          <a:p>
            <a:r>
              <a:rPr lang="fi-FI" altLang="fi-FI" sz="1800">
                <a:solidFill>
                  <a:schemeClr val="tx2"/>
                </a:solidFill>
              </a:rPr>
              <a:t>2016e:   </a:t>
            </a:r>
            <a:r>
              <a:rPr lang="fi-FI" altLang="fi-FI" sz="1800">
                <a:solidFill>
                  <a:srgbClr val="FF0000"/>
                </a:solidFill>
              </a:rPr>
              <a:t>1,5 </a:t>
            </a:r>
          </a:p>
        </p:txBody>
      </p:sp>
      <p:sp>
        <p:nvSpPr>
          <p:cNvPr id="3379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31752" name="TextBox 1"/>
          <p:cNvSpPr txBox="1">
            <a:spLocks noChangeArrowheads="1"/>
          </p:cNvSpPr>
          <p:nvPr/>
        </p:nvSpPr>
        <p:spPr bwMode="auto">
          <a:xfrm>
            <a:off x="1501775" y="5876925"/>
            <a:ext cx="2232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fi-FI" sz="1600"/>
              <a:t>e = ennuste.</a:t>
            </a:r>
          </a:p>
        </p:txBody>
      </p:sp>
      <p:sp>
        <p:nvSpPr>
          <p:cNvPr id="31753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8028384" y="6523038"/>
            <a:ext cx="976312" cy="3349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CE1F0C-096A-474D-9562-F91A849B7702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37525" cy="865188"/>
          </a:xfrm>
        </p:spPr>
        <p:txBody>
          <a:bodyPr/>
          <a:lstStyle/>
          <a:p>
            <a:pPr eaLnBrk="1" hangingPunct="1"/>
            <a:r>
              <a:rPr lang="fi-FI" altLang="fi-FI" smtClean="0"/>
              <a:t>Kokonaistuottavuuden vaikutus </a:t>
            </a:r>
            <a:br>
              <a:rPr lang="fi-FI" altLang="fi-FI" smtClean="0"/>
            </a:br>
            <a:r>
              <a:rPr lang="fi-FI" altLang="fi-FI" smtClean="0"/>
              <a:t>kasvuun vaimea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F086A0-0086-47C4-91E5-80EA14AA47A4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7451725" y="2133600"/>
            <a:ext cx="15525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altLang="fi-FI" sz="1600">
                <a:solidFill>
                  <a:schemeClr val="tx2"/>
                </a:solidFill>
              </a:rPr>
              <a:t>Työn tuottavuus, %</a:t>
            </a:r>
          </a:p>
          <a:p>
            <a:endParaRPr lang="fi-FI" altLang="fi-FI" sz="1600">
              <a:solidFill>
                <a:schemeClr val="tx2"/>
              </a:solidFill>
            </a:endParaRPr>
          </a:p>
          <a:p>
            <a:r>
              <a:rPr lang="fi-FI" altLang="fi-FI" sz="1600">
                <a:solidFill>
                  <a:schemeClr val="tx2"/>
                </a:solidFill>
              </a:rPr>
              <a:t>2013:    -0,3</a:t>
            </a:r>
          </a:p>
          <a:p>
            <a:r>
              <a:rPr lang="fi-FI" altLang="fi-FI" sz="1600">
                <a:solidFill>
                  <a:schemeClr val="tx2"/>
                </a:solidFill>
              </a:rPr>
              <a:t>2014e:   </a:t>
            </a:r>
            <a:r>
              <a:rPr lang="fi-FI" altLang="fi-FI" sz="1600">
                <a:solidFill>
                  <a:srgbClr val="FF0000"/>
                </a:solidFill>
              </a:rPr>
              <a:t>0,5</a:t>
            </a:r>
            <a:endParaRPr lang="fi-FI" altLang="fi-FI" sz="1600">
              <a:solidFill>
                <a:schemeClr val="tx2"/>
              </a:solidFill>
            </a:endParaRPr>
          </a:p>
          <a:p>
            <a:r>
              <a:rPr lang="fi-FI" altLang="fi-FI" sz="1600">
                <a:solidFill>
                  <a:schemeClr val="tx2"/>
                </a:solidFill>
              </a:rPr>
              <a:t>2015e:   </a:t>
            </a:r>
            <a:r>
              <a:rPr lang="fi-FI" altLang="fi-FI" sz="1600">
                <a:solidFill>
                  <a:srgbClr val="FF0000"/>
                </a:solidFill>
              </a:rPr>
              <a:t>1,1 </a:t>
            </a:r>
            <a:r>
              <a:rPr lang="fi-FI" altLang="fi-FI" sz="1600">
                <a:solidFill>
                  <a:schemeClr val="tx2"/>
                </a:solidFill>
              </a:rPr>
              <a:t>2016e:   </a:t>
            </a:r>
            <a:r>
              <a:rPr lang="fi-FI" altLang="fi-FI" sz="1600">
                <a:solidFill>
                  <a:srgbClr val="FF0000"/>
                </a:solidFill>
              </a:rPr>
              <a:t>1,0</a:t>
            </a:r>
            <a:r>
              <a:rPr lang="fi-FI" altLang="fi-FI" sz="1600">
                <a:solidFill>
                  <a:schemeClr val="tx2"/>
                </a:solidFill>
              </a:rPr>
              <a:t>   </a:t>
            </a:r>
            <a:endParaRPr lang="fi-FI" altLang="fi-FI">
              <a:solidFill>
                <a:srgbClr val="FF0000"/>
              </a:solidFill>
            </a:endParaRPr>
          </a:p>
        </p:txBody>
      </p:sp>
      <p:sp>
        <p:nvSpPr>
          <p:cNvPr id="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3277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788" y="1268413"/>
            <a:ext cx="7959726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 smtClean="0"/>
              <a:t>Kustannusten nousu on maltillista </a:t>
            </a:r>
          </a:p>
        </p:txBody>
      </p:sp>
      <p:sp>
        <p:nvSpPr>
          <p:cNvPr id="3584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092950" y="2852738"/>
            <a:ext cx="17637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altLang="fi-FI" sz="1800">
                <a:solidFill>
                  <a:schemeClr val="tx2"/>
                </a:solidFill>
              </a:rPr>
              <a:t>Keskipalkat, %</a:t>
            </a:r>
          </a:p>
          <a:p>
            <a:endParaRPr lang="fi-FI" altLang="fi-FI" sz="1800">
              <a:solidFill>
                <a:schemeClr val="tx2"/>
              </a:solidFill>
            </a:endParaRPr>
          </a:p>
          <a:p>
            <a:r>
              <a:rPr lang="fi-FI" altLang="fi-FI" sz="1800">
                <a:solidFill>
                  <a:schemeClr val="tx2"/>
                </a:solidFill>
              </a:rPr>
              <a:t>2013:       2,0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2014e:  </a:t>
            </a:r>
            <a:r>
              <a:rPr lang="fi-FI" altLang="fi-FI" sz="1800">
                <a:solidFill>
                  <a:srgbClr val="FF0000"/>
                </a:solidFill>
              </a:rPr>
              <a:t>   1,1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2015e:</a:t>
            </a:r>
            <a:r>
              <a:rPr lang="fi-FI" altLang="fi-FI" sz="1800">
                <a:solidFill>
                  <a:srgbClr val="FF0000"/>
                </a:solidFill>
              </a:rPr>
              <a:t>     1,6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2016e:     </a:t>
            </a:r>
            <a:r>
              <a:rPr lang="fi-FI" altLang="fi-FI" sz="1800">
                <a:solidFill>
                  <a:srgbClr val="FF0000"/>
                </a:solidFill>
              </a:rPr>
              <a:t>2,0 </a:t>
            </a:r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3379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7812088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8059738" y="6523038"/>
            <a:ext cx="976312" cy="3349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DE6CFA3-43A3-4407-AB39-35D029DB25F3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Vientimarkkinat piristyvät</a:t>
            </a:r>
          </a:p>
        </p:txBody>
      </p:sp>
      <p:sp>
        <p:nvSpPr>
          <p:cNvPr id="34819" name="TextBox 133"/>
          <p:cNvSpPr txBox="1">
            <a:spLocks noChangeArrowheads="1"/>
          </p:cNvSpPr>
          <p:nvPr/>
        </p:nvSpPr>
        <p:spPr bwMode="auto">
          <a:xfrm>
            <a:off x="2051050" y="6021388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v-SE" altLang="fi-FI" sz="800"/>
              <a:t>20242</a:t>
            </a:r>
          </a:p>
        </p:txBody>
      </p:sp>
      <p:pic>
        <p:nvPicPr>
          <p:cNvPr id="34820" name="Picture 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125538"/>
            <a:ext cx="7854950" cy="5145087"/>
          </a:xfrm>
        </p:spPr>
      </p:pic>
      <p:sp>
        <p:nvSpPr>
          <p:cNvPr id="205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34822" name="AutoShape 2"/>
          <p:cNvSpPr>
            <a:spLocks noChangeAspect="1" noChangeArrowheads="1"/>
          </p:cNvSpPr>
          <p:nvPr/>
        </p:nvSpPr>
        <p:spPr bwMode="auto">
          <a:xfrm>
            <a:off x="-9525" y="1928813"/>
            <a:ext cx="515778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i-FI" altLang="fi-FI"/>
          </a:p>
        </p:txBody>
      </p:sp>
      <p:sp>
        <p:nvSpPr>
          <p:cNvPr id="34823" name="AutoShape 41"/>
          <p:cNvSpPr>
            <a:spLocks noChangeAspect="1" noChangeArrowheads="1"/>
          </p:cNvSpPr>
          <p:nvPr/>
        </p:nvSpPr>
        <p:spPr bwMode="auto">
          <a:xfrm>
            <a:off x="5003800" y="3860800"/>
            <a:ext cx="47879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i-FI" altLang="fi-FI"/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7380288" y="2276475"/>
            <a:ext cx="17637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i-FI" altLang="fi-FI" sz="1800">
                <a:solidFill>
                  <a:schemeClr val="tx2"/>
                </a:solidFill>
              </a:rPr>
              <a:t>Vienti, %</a:t>
            </a:r>
          </a:p>
          <a:p>
            <a:pPr eaLnBrk="0" hangingPunct="0"/>
            <a:endParaRPr lang="fi-FI" altLang="fi-FI" sz="1800">
              <a:solidFill>
                <a:schemeClr val="tx2"/>
              </a:solidFill>
            </a:endParaRPr>
          </a:p>
          <a:p>
            <a:pPr eaLnBrk="0" hangingPunct="0"/>
            <a:r>
              <a:rPr lang="fi-FI" altLang="fi-FI" sz="1800">
                <a:solidFill>
                  <a:schemeClr val="tx2"/>
                </a:solidFill>
              </a:rPr>
              <a:t>2013:       0,3</a:t>
            </a:r>
          </a:p>
          <a:p>
            <a:pPr eaLnBrk="0" hangingPunct="0"/>
            <a:r>
              <a:rPr lang="fi-FI" altLang="fi-FI" sz="1800">
                <a:solidFill>
                  <a:schemeClr val="tx2"/>
                </a:solidFill>
              </a:rPr>
              <a:t>2014e:  </a:t>
            </a:r>
            <a:r>
              <a:rPr lang="fi-FI" altLang="fi-FI" sz="1800">
                <a:solidFill>
                  <a:srgbClr val="FF0000"/>
                </a:solidFill>
              </a:rPr>
              <a:t>   2,1</a:t>
            </a:r>
          </a:p>
          <a:p>
            <a:pPr eaLnBrk="0" hangingPunct="0"/>
            <a:r>
              <a:rPr lang="fi-FI" altLang="fi-FI" sz="1800">
                <a:solidFill>
                  <a:schemeClr val="tx2"/>
                </a:solidFill>
              </a:rPr>
              <a:t>2015e:</a:t>
            </a:r>
            <a:r>
              <a:rPr lang="fi-FI" altLang="fi-FI" sz="1800">
                <a:solidFill>
                  <a:srgbClr val="FF0000"/>
                </a:solidFill>
              </a:rPr>
              <a:t>     4,8</a:t>
            </a:r>
          </a:p>
          <a:p>
            <a:pPr eaLnBrk="0" hangingPunct="0"/>
            <a:r>
              <a:rPr lang="fi-FI" altLang="fi-FI" sz="1800">
                <a:solidFill>
                  <a:schemeClr val="tx2"/>
                </a:solidFill>
              </a:rPr>
              <a:t>2016e:     </a:t>
            </a:r>
            <a:r>
              <a:rPr lang="fi-FI" altLang="fi-FI" sz="1800">
                <a:solidFill>
                  <a:srgbClr val="FF0000"/>
                </a:solidFill>
              </a:rPr>
              <a:t>5,0 </a:t>
            </a:r>
          </a:p>
        </p:txBody>
      </p:sp>
      <p:sp>
        <p:nvSpPr>
          <p:cNvPr id="9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 smtClean="0"/>
          </a:p>
        </p:txBody>
      </p:sp>
      <p:sp>
        <p:nvSpPr>
          <p:cNvPr id="34826" name="TextBox 1"/>
          <p:cNvSpPr txBox="1">
            <a:spLocks noChangeArrowheads="1"/>
          </p:cNvSpPr>
          <p:nvPr/>
        </p:nvSpPr>
        <p:spPr bwMode="auto">
          <a:xfrm>
            <a:off x="1749425" y="5573713"/>
            <a:ext cx="1022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fi-FI" sz="1200"/>
              <a:t>e = ennuste</a:t>
            </a:r>
            <a:r>
              <a:rPr lang="en-GB" altLang="fi-FI" sz="900"/>
              <a:t>.</a:t>
            </a:r>
          </a:p>
        </p:txBody>
      </p:sp>
      <p:sp>
        <p:nvSpPr>
          <p:cNvPr id="34827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8027988" y="6523038"/>
            <a:ext cx="976312" cy="3349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C875771-EDAB-4DEE-97F9-C2F48C173FF1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077200" cy="938213"/>
          </a:xfrm>
        </p:spPr>
        <p:txBody>
          <a:bodyPr/>
          <a:lstStyle/>
          <a:p>
            <a:pPr eaLnBrk="1" hangingPunct="1"/>
            <a:r>
              <a:rPr lang="en-GB" altLang="fi-FI" smtClean="0">
                <a:solidFill>
                  <a:srgbClr val="00356C"/>
                </a:solidFill>
              </a:rPr>
              <a:t>Tuotannolliset investoinnit käynnistyvät – asuntoinvestointien kehitys vaimeaa</a:t>
            </a:r>
            <a:br>
              <a:rPr lang="en-GB" altLang="fi-FI" smtClean="0">
                <a:solidFill>
                  <a:srgbClr val="00356C"/>
                </a:solidFill>
              </a:rPr>
            </a:br>
            <a:endParaRPr lang="fi-FI" altLang="fi-FI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50F8E7-67DE-43B0-BC3D-992D936D5A1B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78486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7380288" y="2997200"/>
            <a:ext cx="21605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altLang="fi-FI" sz="1800">
                <a:solidFill>
                  <a:schemeClr val="tx2"/>
                </a:solidFill>
              </a:rPr>
              <a:t>Yksityiset</a:t>
            </a:r>
            <a:r>
              <a:rPr lang="fi-FI" altLang="fi-FI" sz="1200">
                <a:solidFill>
                  <a:schemeClr val="tx2"/>
                </a:solidFill>
              </a:rPr>
              <a:t> </a:t>
            </a:r>
            <a:r>
              <a:rPr lang="fi-FI" altLang="fi-FI" sz="1800">
                <a:solidFill>
                  <a:schemeClr val="tx2"/>
                </a:solidFill>
              </a:rPr>
              <a:t>investoinnit, %</a:t>
            </a:r>
          </a:p>
          <a:p>
            <a:endParaRPr lang="fi-FI" altLang="fi-FI" sz="1200">
              <a:solidFill>
                <a:schemeClr val="tx2"/>
              </a:solidFill>
            </a:endParaRPr>
          </a:p>
          <a:p>
            <a:r>
              <a:rPr lang="fi-FI" altLang="fi-FI" sz="1800">
                <a:solidFill>
                  <a:schemeClr val="tx2"/>
                </a:solidFill>
              </a:rPr>
              <a:t>2013:      -6.4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2014e:  </a:t>
            </a:r>
            <a:r>
              <a:rPr lang="fi-FI" altLang="fi-FI" sz="1800">
                <a:solidFill>
                  <a:srgbClr val="FF0000"/>
                </a:solidFill>
              </a:rPr>
              <a:t>  -4,7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2015e:</a:t>
            </a:r>
            <a:r>
              <a:rPr lang="fi-FI" altLang="fi-FI" sz="1800">
                <a:solidFill>
                  <a:srgbClr val="FF0000"/>
                </a:solidFill>
              </a:rPr>
              <a:t>     5,2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2016e:     </a:t>
            </a:r>
            <a:r>
              <a:rPr lang="fi-FI" altLang="fi-FI" sz="1800">
                <a:solidFill>
                  <a:srgbClr val="FF0000"/>
                </a:solidFill>
              </a:rPr>
              <a:t>6,0 </a:t>
            </a:r>
          </a:p>
        </p:txBody>
      </p:sp>
      <p:sp>
        <p:nvSpPr>
          <p:cNvPr id="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1908175" y="5876925"/>
            <a:ext cx="822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fi-FI" sz="900"/>
              <a:t>e = ennuste.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 smtClean="0"/>
              <a:t>Kotitalouksien ostovoima kasvaa hitaasti: kulutus vaimeaa</a:t>
            </a:r>
          </a:p>
        </p:txBody>
      </p:sp>
      <p:sp>
        <p:nvSpPr>
          <p:cNvPr id="3789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7380288" y="2349500"/>
            <a:ext cx="17637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altLang="fi-FI" sz="1800">
                <a:solidFill>
                  <a:schemeClr val="tx2"/>
                </a:solidFill>
              </a:rPr>
              <a:t>Yksityinen kulutus , %</a:t>
            </a:r>
          </a:p>
          <a:p>
            <a:endParaRPr lang="fi-FI" altLang="fi-FI" sz="1800">
              <a:solidFill>
                <a:schemeClr val="tx2"/>
              </a:solidFill>
            </a:endParaRPr>
          </a:p>
          <a:p>
            <a:r>
              <a:rPr lang="fi-FI" altLang="fi-FI" sz="1800">
                <a:solidFill>
                  <a:schemeClr val="tx2"/>
                </a:solidFill>
              </a:rPr>
              <a:t>2013:      - 0,8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2014e:  </a:t>
            </a:r>
            <a:r>
              <a:rPr lang="fi-FI" altLang="fi-FI" sz="1800">
                <a:solidFill>
                  <a:srgbClr val="FF0000"/>
                </a:solidFill>
              </a:rPr>
              <a:t>  - 0,7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2015e:</a:t>
            </a:r>
            <a:r>
              <a:rPr lang="fi-FI" altLang="fi-FI" sz="1800">
                <a:solidFill>
                  <a:srgbClr val="FF0000"/>
                </a:solidFill>
              </a:rPr>
              <a:t>      0,8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2016e:      </a:t>
            </a:r>
            <a:r>
              <a:rPr lang="fi-FI" altLang="fi-FI" sz="1800">
                <a:solidFill>
                  <a:srgbClr val="FF0000"/>
                </a:solidFill>
              </a:rPr>
              <a:t>1,0 </a:t>
            </a:r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1484313"/>
            <a:ext cx="6867525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0B1F9E-DBB9-481C-A553-F3C250EAB8C0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Inflaatio aiempaa hitaampaa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E85037-50B7-4526-B935-096B4F5AE7A7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7092950" y="2133600"/>
            <a:ext cx="23034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altLang="fi-FI" sz="1800">
                <a:solidFill>
                  <a:schemeClr val="tx2"/>
                </a:solidFill>
              </a:rPr>
              <a:t>Inflaatio (YKHI), % </a:t>
            </a:r>
          </a:p>
          <a:p>
            <a:endParaRPr lang="fi-FI" altLang="fi-FI" sz="1800">
              <a:solidFill>
                <a:schemeClr val="tx2"/>
              </a:solidFill>
            </a:endParaRPr>
          </a:p>
          <a:p>
            <a:r>
              <a:rPr lang="fi-FI" altLang="fi-FI" sz="1800">
                <a:solidFill>
                  <a:schemeClr val="tx2"/>
                </a:solidFill>
              </a:rPr>
              <a:t>2013:        2,2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2014e:  </a:t>
            </a:r>
            <a:r>
              <a:rPr lang="fi-FI" altLang="fi-FI" sz="1800">
                <a:solidFill>
                  <a:srgbClr val="FF0000"/>
                </a:solidFill>
              </a:rPr>
              <a:t>    1,2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2015e</a:t>
            </a:r>
            <a:r>
              <a:rPr lang="fi-FI" altLang="fi-FI" sz="1800">
                <a:solidFill>
                  <a:srgbClr val="FF0000"/>
                </a:solidFill>
              </a:rPr>
              <a:t>:      1,3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2016e:      </a:t>
            </a:r>
            <a:r>
              <a:rPr lang="fi-FI" altLang="fi-FI" sz="1800">
                <a:solidFill>
                  <a:srgbClr val="FF0000"/>
                </a:solidFill>
              </a:rPr>
              <a:t>1,5 </a:t>
            </a:r>
          </a:p>
        </p:txBody>
      </p:sp>
      <p:sp>
        <p:nvSpPr>
          <p:cNvPr id="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37895" name="TextBox 1"/>
          <p:cNvSpPr txBox="1">
            <a:spLocks noChangeArrowheads="1"/>
          </p:cNvSpPr>
          <p:nvPr/>
        </p:nvSpPr>
        <p:spPr bwMode="auto">
          <a:xfrm>
            <a:off x="1331913" y="5445125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fi-FI" sz="1200"/>
              <a:t>e=ennuste</a:t>
            </a:r>
          </a:p>
        </p:txBody>
      </p:sp>
      <p:pic>
        <p:nvPicPr>
          <p:cNvPr id="3789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79343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i-FI" smtClean="0"/>
              <a:t>Työllisyys paranee vain vähän</a:t>
            </a:r>
          </a:p>
        </p:txBody>
      </p:sp>
      <p:sp>
        <p:nvSpPr>
          <p:cNvPr id="4096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804025" y="2708275"/>
            <a:ext cx="21605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altLang="fi-FI" sz="1800">
                <a:solidFill>
                  <a:schemeClr val="tx2"/>
                </a:solidFill>
              </a:rPr>
              <a:t>Työttömyysaste, %</a:t>
            </a:r>
          </a:p>
          <a:p>
            <a:endParaRPr lang="fi-FI" altLang="fi-FI" sz="1800">
              <a:solidFill>
                <a:schemeClr val="tx2"/>
              </a:solidFill>
            </a:endParaRPr>
          </a:p>
          <a:p>
            <a:r>
              <a:rPr lang="fi-FI" altLang="fi-FI" sz="1800">
                <a:solidFill>
                  <a:schemeClr val="tx2"/>
                </a:solidFill>
              </a:rPr>
              <a:t>2013:        8,2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2014e:  </a:t>
            </a:r>
            <a:r>
              <a:rPr lang="fi-FI" altLang="fi-FI" sz="1800">
                <a:solidFill>
                  <a:srgbClr val="FF0000"/>
                </a:solidFill>
              </a:rPr>
              <a:t>    8,6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2015e</a:t>
            </a:r>
            <a:r>
              <a:rPr lang="fi-FI" altLang="fi-FI" sz="1800">
                <a:solidFill>
                  <a:srgbClr val="FF0000"/>
                </a:solidFill>
              </a:rPr>
              <a:t>:      8,3</a:t>
            </a:r>
          </a:p>
          <a:p>
            <a:r>
              <a:rPr lang="fi-FI" altLang="fi-FI" sz="1800">
                <a:solidFill>
                  <a:schemeClr val="tx2"/>
                </a:solidFill>
              </a:rPr>
              <a:t>2016e:      </a:t>
            </a:r>
            <a:r>
              <a:rPr lang="fi-FI" altLang="fi-FI" sz="1800">
                <a:solidFill>
                  <a:srgbClr val="FF0000"/>
                </a:solidFill>
              </a:rPr>
              <a:t>7,8 </a:t>
            </a:r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3891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1412875"/>
            <a:ext cx="78819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1187450" y="5816600"/>
            <a:ext cx="1296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fi-FI" sz="1200"/>
              <a:t>ennuste = e.</a:t>
            </a:r>
          </a:p>
        </p:txBody>
      </p:sp>
      <p:sp>
        <p:nvSpPr>
          <p:cNvPr id="38920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58A11C-CCC8-4CB3-BDDF-486742B87630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3400" y="836613"/>
            <a:ext cx="8077200" cy="4176712"/>
          </a:xfrm>
        </p:spPr>
        <p:txBody>
          <a:bodyPr/>
          <a:lstStyle/>
          <a:p>
            <a:r>
              <a:rPr lang="fi-FI" smtClean="0"/>
              <a:t>Julkinen talous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28384" y="6523038"/>
            <a:ext cx="976312" cy="3349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0206C11-6C0E-4638-AF81-58E80CC42017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fi-FI" altLang="fi-F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Julkinen talous vahvistuu hitaasti</a:t>
            </a:r>
          </a:p>
        </p:txBody>
      </p:sp>
      <p:pic>
        <p:nvPicPr>
          <p:cNvPr id="40963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00138" y="1547813"/>
            <a:ext cx="6943725" cy="45259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E00929-7C13-4AD7-B40B-545C6710E775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Arvonlisäyksen muutos vuodesta 2007</a:t>
            </a:r>
          </a:p>
        </p:txBody>
      </p:sp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7380288" y="2333625"/>
            <a:ext cx="15128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i-FI" altLang="fi-FI" sz="1600" i="1">
                <a:solidFill>
                  <a:schemeClr val="tx2"/>
                </a:solidFill>
              </a:rPr>
              <a:t>Sähkö- ja elektroniikka-teollisuuden tuotannon supistumisen suora vaikutus BKT:hen –4 %</a:t>
            </a:r>
          </a:p>
        </p:txBody>
      </p:sp>
      <p:cxnSp>
        <p:nvCxnSpPr>
          <p:cNvPr id="14340" name="Straight Arrow Connector 11"/>
          <p:cNvCxnSpPr>
            <a:cxnSpLocks noChangeShapeType="1"/>
          </p:cNvCxnSpPr>
          <p:nvPr/>
        </p:nvCxnSpPr>
        <p:spPr bwMode="auto">
          <a:xfrm flipH="1">
            <a:off x="6948488" y="3789363"/>
            <a:ext cx="431800" cy="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4341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EC22CB-D540-46D0-94A8-A54536A063A5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grpSp>
        <p:nvGrpSpPr>
          <p:cNvPr id="14343" name="Group 11"/>
          <p:cNvGrpSpPr>
            <a:grpSpLocks noChangeAspect="1"/>
          </p:cNvGrpSpPr>
          <p:nvPr/>
        </p:nvGrpSpPr>
        <p:grpSpPr bwMode="auto">
          <a:xfrm>
            <a:off x="200025" y="1403350"/>
            <a:ext cx="7108825" cy="5195888"/>
            <a:chOff x="126" y="884"/>
            <a:chExt cx="4478" cy="3273"/>
          </a:xfrm>
        </p:grpSpPr>
        <p:sp>
          <p:nvSpPr>
            <p:cNvPr id="14345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26" y="884"/>
              <a:ext cx="4478" cy="3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6" name="Rectangle 12"/>
            <p:cNvSpPr>
              <a:spLocks noChangeArrowheads="1"/>
            </p:cNvSpPr>
            <p:nvPr/>
          </p:nvSpPr>
          <p:spPr bwMode="auto">
            <a:xfrm>
              <a:off x="600" y="1533"/>
              <a:ext cx="3898" cy="21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14347" name="Freeform 13"/>
            <p:cNvSpPr>
              <a:spLocks noEditPoints="1"/>
            </p:cNvSpPr>
            <p:nvPr/>
          </p:nvSpPr>
          <p:spPr bwMode="auto">
            <a:xfrm>
              <a:off x="603" y="1533"/>
              <a:ext cx="3892" cy="2143"/>
            </a:xfrm>
            <a:custGeom>
              <a:avLst/>
              <a:gdLst>
                <a:gd name="T0" fmla="*/ 0 w 3892"/>
                <a:gd name="T1" fmla="*/ 2137 h 2143"/>
                <a:gd name="T2" fmla="*/ 3892 w 3892"/>
                <a:gd name="T3" fmla="*/ 2137 h 2143"/>
                <a:gd name="T4" fmla="*/ 3892 w 3892"/>
                <a:gd name="T5" fmla="*/ 2143 h 2143"/>
                <a:gd name="T6" fmla="*/ 0 w 3892"/>
                <a:gd name="T7" fmla="*/ 2143 h 2143"/>
                <a:gd name="T8" fmla="*/ 0 w 3892"/>
                <a:gd name="T9" fmla="*/ 2137 h 2143"/>
                <a:gd name="T10" fmla="*/ 0 w 3892"/>
                <a:gd name="T11" fmla="*/ 1870 h 2143"/>
                <a:gd name="T12" fmla="*/ 3892 w 3892"/>
                <a:gd name="T13" fmla="*/ 1870 h 2143"/>
                <a:gd name="T14" fmla="*/ 3892 w 3892"/>
                <a:gd name="T15" fmla="*/ 1876 h 2143"/>
                <a:gd name="T16" fmla="*/ 0 w 3892"/>
                <a:gd name="T17" fmla="*/ 1876 h 2143"/>
                <a:gd name="T18" fmla="*/ 0 w 3892"/>
                <a:gd name="T19" fmla="*/ 1870 h 2143"/>
                <a:gd name="T20" fmla="*/ 0 w 3892"/>
                <a:gd name="T21" fmla="*/ 1603 h 2143"/>
                <a:gd name="T22" fmla="*/ 3892 w 3892"/>
                <a:gd name="T23" fmla="*/ 1603 h 2143"/>
                <a:gd name="T24" fmla="*/ 3892 w 3892"/>
                <a:gd name="T25" fmla="*/ 1608 h 2143"/>
                <a:gd name="T26" fmla="*/ 0 w 3892"/>
                <a:gd name="T27" fmla="*/ 1608 h 2143"/>
                <a:gd name="T28" fmla="*/ 0 w 3892"/>
                <a:gd name="T29" fmla="*/ 1603 h 2143"/>
                <a:gd name="T30" fmla="*/ 0 w 3892"/>
                <a:gd name="T31" fmla="*/ 1336 h 2143"/>
                <a:gd name="T32" fmla="*/ 3892 w 3892"/>
                <a:gd name="T33" fmla="*/ 1336 h 2143"/>
                <a:gd name="T34" fmla="*/ 3892 w 3892"/>
                <a:gd name="T35" fmla="*/ 1341 h 2143"/>
                <a:gd name="T36" fmla="*/ 0 w 3892"/>
                <a:gd name="T37" fmla="*/ 1341 h 2143"/>
                <a:gd name="T38" fmla="*/ 0 w 3892"/>
                <a:gd name="T39" fmla="*/ 1336 h 2143"/>
                <a:gd name="T40" fmla="*/ 0 w 3892"/>
                <a:gd name="T41" fmla="*/ 1069 h 2143"/>
                <a:gd name="T42" fmla="*/ 3892 w 3892"/>
                <a:gd name="T43" fmla="*/ 1069 h 2143"/>
                <a:gd name="T44" fmla="*/ 3892 w 3892"/>
                <a:gd name="T45" fmla="*/ 1074 h 2143"/>
                <a:gd name="T46" fmla="*/ 0 w 3892"/>
                <a:gd name="T47" fmla="*/ 1074 h 2143"/>
                <a:gd name="T48" fmla="*/ 0 w 3892"/>
                <a:gd name="T49" fmla="*/ 1069 h 2143"/>
                <a:gd name="T50" fmla="*/ 0 w 3892"/>
                <a:gd name="T51" fmla="*/ 801 h 2143"/>
                <a:gd name="T52" fmla="*/ 3892 w 3892"/>
                <a:gd name="T53" fmla="*/ 801 h 2143"/>
                <a:gd name="T54" fmla="*/ 3892 w 3892"/>
                <a:gd name="T55" fmla="*/ 807 h 2143"/>
                <a:gd name="T56" fmla="*/ 0 w 3892"/>
                <a:gd name="T57" fmla="*/ 807 h 2143"/>
                <a:gd name="T58" fmla="*/ 0 w 3892"/>
                <a:gd name="T59" fmla="*/ 801 h 2143"/>
                <a:gd name="T60" fmla="*/ 0 w 3892"/>
                <a:gd name="T61" fmla="*/ 534 h 2143"/>
                <a:gd name="T62" fmla="*/ 3892 w 3892"/>
                <a:gd name="T63" fmla="*/ 534 h 2143"/>
                <a:gd name="T64" fmla="*/ 3892 w 3892"/>
                <a:gd name="T65" fmla="*/ 540 h 2143"/>
                <a:gd name="T66" fmla="*/ 0 w 3892"/>
                <a:gd name="T67" fmla="*/ 540 h 2143"/>
                <a:gd name="T68" fmla="*/ 0 w 3892"/>
                <a:gd name="T69" fmla="*/ 534 h 2143"/>
                <a:gd name="T70" fmla="*/ 0 w 3892"/>
                <a:gd name="T71" fmla="*/ 0 h 2143"/>
                <a:gd name="T72" fmla="*/ 3892 w 3892"/>
                <a:gd name="T73" fmla="*/ 0 h 2143"/>
                <a:gd name="T74" fmla="*/ 3892 w 3892"/>
                <a:gd name="T75" fmla="*/ 6 h 2143"/>
                <a:gd name="T76" fmla="*/ 0 w 3892"/>
                <a:gd name="T77" fmla="*/ 6 h 2143"/>
                <a:gd name="T78" fmla="*/ 0 w 3892"/>
                <a:gd name="T79" fmla="*/ 0 h 21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92"/>
                <a:gd name="T121" fmla="*/ 0 h 2143"/>
                <a:gd name="T122" fmla="*/ 3892 w 3892"/>
                <a:gd name="T123" fmla="*/ 2143 h 21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92" h="2143">
                  <a:moveTo>
                    <a:pt x="0" y="2137"/>
                  </a:moveTo>
                  <a:lnTo>
                    <a:pt x="3892" y="2137"/>
                  </a:lnTo>
                  <a:lnTo>
                    <a:pt x="3892" y="2143"/>
                  </a:lnTo>
                  <a:lnTo>
                    <a:pt x="0" y="2143"/>
                  </a:lnTo>
                  <a:lnTo>
                    <a:pt x="0" y="2137"/>
                  </a:lnTo>
                  <a:close/>
                  <a:moveTo>
                    <a:pt x="0" y="1870"/>
                  </a:moveTo>
                  <a:lnTo>
                    <a:pt x="3892" y="1870"/>
                  </a:lnTo>
                  <a:lnTo>
                    <a:pt x="3892" y="1876"/>
                  </a:lnTo>
                  <a:lnTo>
                    <a:pt x="0" y="1876"/>
                  </a:lnTo>
                  <a:lnTo>
                    <a:pt x="0" y="1870"/>
                  </a:lnTo>
                  <a:close/>
                  <a:moveTo>
                    <a:pt x="0" y="1603"/>
                  </a:moveTo>
                  <a:lnTo>
                    <a:pt x="3892" y="1603"/>
                  </a:lnTo>
                  <a:lnTo>
                    <a:pt x="3892" y="1608"/>
                  </a:lnTo>
                  <a:lnTo>
                    <a:pt x="0" y="1608"/>
                  </a:lnTo>
                  <a:lnTo>
                    <a:pt x="0" y="1603"/>
                  </a:lnTo>
                  <a:close/>
                  <a:moveTo>
                    <a:pt x="0" y="1336"/>
                  </a:moveTo>
                  <a:lnTo>
                    <a:pt x="3892" y="1336"/>
                  </a:lnTo>
                  <a:lnTo>
                    <a:pt x="3892" y="1341"/>
                  </a:lnTo>
                  <a:lnTo>
                    <a:pt x="0" y="1341"/>
                  </a:lnTo>
                  <a:lnTo>
                    <a:pt x="0" y="1336"/>
                  </a:lnTo>
                  <a:close/>
                  <a:moveTo>
                    <a:pt x="0" y="1069"/>
                  </a:moveTo>
                  <a:lnTo>
                    <a:pt x="3892" y="1069"/>
                  </a:lnTo>
                  <a:lnTo>
                    <a:pt x="3892" y="1074"/>
                  </a:lnTo>
                  <a:lnTo>
                    <a:pt x="0" y="1074"/>
                  </a:lnTo>
                  <a:lnTo>
                    <a:pt x="0" y="1069"/>
                  </a:lnTo>
                  <a:close/>
                  <a:moveTo>
                    <a:pt x="0" y="801"/>
                  </a:moveTo>
                  <a:lnTo>
                    <a:pt x="3892" y="801"/>
                  </a:lnTo>
                  <a:lnTo>
                    <a:pt x="3892" y="807"/>
                  </a:lnTo>
                  <a:lnTo>
                    <a:pt x="0" y="807"/>
                  </a:lnTo>
                  <a:lnTo>
                    <a:pt x="0" y="801"/>
                  </a:lnTo>
                  <a:close/>
                  <a:moveTo>
                    <a:pt x="0" y="534"/>
                  </a:moveTo>
                  <a:lnTo>
                    <a:pt x="3892" y="534"/>
                  </a:lnTo>
                  <a:lnTo>
                    <a:pt x="3892" y="540"/>
                  </a:lnTo>
                  <a:lnTo>
                    <a:pt x="0" y="540"/>
                  </a:lnTo>
                  <a:lnTo>
                    <a:pt x="0" y="534"/>
                  </a:lnTo>
                  <a:close/>
                  <a:moveTo>
                    <a:pt x="0" y="0"/>
                  </a:moveTo>
                  <a:lnTo>
                    <a:pt x="3892" y="0"/>
                  </a:lnTo>
                  <a:lnTo>
                    <a:pt x="3892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8" name="Freeform 14"/>
            <p:cNvSpPr>
              <a:spLocks noEditPoints="1"/>
            </p:cNvSpPr>
            <p:nvPr/>
          </p:nvSpPr>
          <p:spPr bwMode="auto">
            <a:xfrm>
              <a:off x="1248" y="1536"/>
              <a:ext cx="3250" cy="2137"/>
            </a:xfrm>
            <a:custGeom>
              <a:avLst/>
              <a:gdLst>
                <a:gd name="T0" fmla="*/ 6 w 3250"/>
                <a:gd name="T1" fmla="*/ 0 h 2137"/>
                <a:gd name="T2" fmla="*/ 6 w 3250"/>
                <a:gd name="T3" fmla="*/ 2137 h 2137"/>
                <a:gd name="T4" fmla="*/ 0 w 3250"/>
                <a:gd name="T5" fmla="*/ 2137 h 2137"/>
                <a:gd name="T6" fmla="*/ 0 w 3250"/>
                <a:gd name="T7" fmla="*/ 0 h 2137"/>
                <a:gd name="T8" fmla="*/ 6 w 3250"/>
                <a:gd name="T9" fmla="*/ 0 h 2137"/>
                <a:gd name="T10" fmla="*/ 654 w 3250"/>
                <a:gd name="T11" fmla="*/ 0 h 2137"/>
                <a:gd name="T12" fmla="*/ 654 w 3250"/>
                <a:gd name="T13" fmla="*/ 2137 h 2137"/>
                <a:gd name="T14" fmla="*/ 648 w 3250"/>
                <a:gd name="T15" fmla="*/ 2137 h 2137"/>
                <a:gd name="T16" fmla="*/ 648 w 3250"/>
                <a:gd name="T17" fmla="*/ 0 h 2137"/>
                <a:gd name="T18" fmla="*/ 654 w 3250"/>
                <a:gd name="T19" fmla="*/ 0 h 2137"/>
                <a:gd name="T20" fmla="*/ 1301 w 3250"/>
                <a:gd name="T21" fmla="*/ 0 h 2137"/>
                <a:gd name="T22" fmla="*/ 1301 w 3250"/>
                <a:gd name="T23" fmla="*/ 2137 h 2137"/>
                <a:gd name="T24" fmla="*/ 1296 w 3250"/>
                <a:gd name="T25" fmla="*/ 2137 h 2137"/>
                <a:gd name="T26" fmla="*/ 1296 w 3250"/>
                <a:gd name="T27" fmla="*/ 0 h 2137"/>
                <a:gd name="T28" fmla="*/ 1301 w 3250"/>
                <a:gd name="T29" fmla="*/ 0 h 2137"/>
                <a:gd name="T30" fmla="*/ 1955 w 3250"/>
                <a:gd name="T31" fmla="*/ 0 h 2137"/>
                <a:gd name="T32" fmla="*/ 1955 w 3250"/>
                <a:gd name="T33" fmla="*/ 2137 h 2137"/>
                <a:gd name="T34" fmla="*/ 1949 w 3250"/>
                <a:gd name="T35" fmla="*/ 2137 h 2137"/>
                <a:gd name="T36" fmla="*/ 1949 w 3250"/>
                <a:gd name="T37" fmla="*/ 0 h 2137"/>
                <a:gd name="T38" fmla="*/ 1955 w 3250"/>
                <a:gd name="T39" fmla="*/ 0 h 2137"/>
                <a:gd name="T40" fmla="*/ 2602 w 3250"/>
                <a:gd name="T41" fmla="*/ 0 h 2137"/>
                <a:gd name="T42" fmla="*/ 2602 w 3250"/>
                <a:gd name="T43" fmla="*/ 2137 h 2137"/>
                <a:gd name="T44" fmla="*/ 2597 w 3250"/>
                <a:gd name="T45" fmla="*/ 2137 h 2137"/>
                <a:gd name="T46" fmla="*/ 2597 w 3250"/>
                <a:gd name="T47" fmla="*/ 0 h 2137"/>
                <a:gd name="T48" fmla="*/ 2602 w 3250"/>
                <a:gd name="T49" fmla="*/ 0 h 2137"/>
                <a:gd name="T50" fmla="*/ 3250 w 3250"/>
                <a:gd name="T51" fmla="*/ 0 h 2137"/>
                <a:gd name="T52" fmla="*/ 3250 w 3250"/>
                <a:gd name="T53" fmla="*/ 2137 h 2137"/>
                <a:gd name="T54" fmla="*/ 3245 w 3250"/>
                <a:gd name="T55" fmla="*/ 2137 h 2137"/>
                <a:gd name="T56" fmla="*/ 3245 w 3250"/>
                <a:gd name="T57" fmla="*/ 0 h 2137"/>
                <a:gd name="T58" fmla="*/ 3250 w 3250"/>
                <a:gd name="T59" fmla="*/ 0 h 2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50"/>
                <a:gd name="T91" fmla="*/ 0 h 2137"/>
                <a:gd name="T92" fmla="*/ 3250 w 3250"/>
                <a:gd name="T93" fmla="*/ 2137 h 2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50" h="2137">
                  <a:moveTo>
                    <a:pt x="6" y="0"/>
                  </a:moveTo>
                  <a:lnTo>
                    <a:pt x="6" y="2137"/>
                  </a:lnTo>
                  <a:lnTo>
                    <a:pt x="0" y="2137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54" y="0"/>
                  </a:moveTo>
                  <a:lnTo>
                    <a:pt x="654" y="2137"/>
                  </a:lnTo>
                  <a:lnTo>
                    <a:pt x="648" y="2137"/>
                  </a:lnTo>
                  <a:lnTo>
                    <a:pt x="648" y="0"/>
                  </a:lnTo>
                  <a:lnTo>
                    <a:pt x="654" y="0"/>
                  </a:lnTo>
                  <a:close/>
                  <a:moveTo>
                    <a:pt x="1301" y="0"/>
                  </a:moveTo>
                  <a:lnTo>
                    <a:pt x="1301" y="2137"/>
                  </a:lnTo>
                  <a:lnTo>
                    <a:pt x="1296" y="2137"/>
                  </a:lnTo>
                  <a:lnTo>
                    <a:pt x="1296" y="0"/>
                  </a:lnTo>
                  <a:lnTo>
                    <a:pt x="1301" y="0"/>
                  </a:lnTo>
                  <a:close/>
                  <a:moveTo>
                    <a:pt x="1955" y="0"/>
                  </a:moveTo>
                  <a:lnTo>
                    <a:pt x="1955" y="2137"/>
                  </a:lnTo>
                  <a:lnTo>
                    <a:pt x="1949" y="2137"/>
                  </a:lnTo>
                  <a:lnTo>
                    <a:pt x="1949" y="0"/>
                  </a:lnTo>
                  <a:lnTo>
                    <a:pt x="1955" y="0"/>
                  </a:lnTo>
                  <a:close/>
                  <a:moveTo>
                    <a:pt x="2602" y="0"/>
                  </a:moveTo>
                  <a:lnTo>
                    <a:pt x="2602" y="2137"/>
                  </a:lnTo>
                  <a:lnTo>
                    <a:pt x="2597" y="2137"/>
                  </a:lnTo>
                  <a:lnTo>
                    <a:pt x="2597" y="0"/>
                  </a:lnTo>
                  <a:lnTo>
                    <a:pt x="2602" y="0"/>
                  </a:lnTo>
                  <a:close/>
                  <a:moveTo>
                    <a:pt x="3250" y="0"/>
                  </a:moveTo>
                  <a:lnTo>
                    <a:pt x="3250" y="2137"/>
                  </a:lnTo>
                  <a:lnTo>
                    <a:pt x="3245" y="2137"/>
                  </a:lnTo>
                  <a:lnTo>
                    <a:pt x="3245" y="0"/>
                  </a:lnTo>
                  <a:lnTo>
                    <a:pt x="325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9" name="Freeform 15"/>
            <p:cNvSpPr>
              <a:spLocks noEditPoints="1"/>
            </p:cNvSpPr>
            <p:nvPr/>
          </p:nvSpPr>
          <p:spPr bwMode="auto">
            <a:xfrm>
              <a:off x="600" y="1533"/>
              <a:ext cx="3898" cy="2143"/>
            </a:xfrm>
            <a:custGeom>
              <a:avLst/>
              <a:gdLst>
                <a:gd name="T0" fmla="*/ 0 w 10976"/>
                <a:gd name="T1" fmla="*/ 0 h 6032"/>
                <a:gd name="T2" fmla="*/ 0 w 10976"/>
                <a:gd name="T3" fmla="*/ 0 h 6032"/>
                <a:gd name="T4" fmla="*/ 0 w 10976"/>
                <a:gd name="T5" fmla="*/ 0 h 6032"/>
                <a:gd name="T6" fmla="*/ 0 w 10976"/>
                <a:gd name="T7" fmla="*/ 0 h 6032"/>
                <a:gd name="T8" fmla="*/ 0 w 10976"/>
                <a:gd name="T9" fmla="*/ 0 h 6032"/>
                <a:gd name="T10" fmla="*/ 0 w 10976"/>
                <a:gd name="T11" fmla="*/ 0 h 6032"/>
                <a:gd name="T12" fmla="*/ 0 w 10976"/>
                <a:gd name="T13" fmla="*/ 0 h 6032"/>
                <a:gd name="T14" fmla="*/ 0 w 10976"/>
                <a:gd name="T15" fmla="*/ 0 h 6032"/>
                <a:gd name="T16" fmla="*/ 0 w 10976"/>
                <a:gd name="T17" fmla="*/ 0 h 6032"/>
                <a:gd name="T18" fmla="*/ 0 w 10976"/>
                <a:gd name="T19" fmla="*/ 0 h 6032"/>
                <a:gd name="T20" fmla="*/ 0 w 10976"/>
                <a:gd name="T21" fmla="*/ 0 h 6032"/>
                <a:gd name="T22" fmla="*/ 0 w 10976"/>
                <a:gd name="T23" fmla="*/ 0 h 6032"/>
                <a:gd name="T24" fmla="*/ 0 w 10976"/>
                <a:gd name="T25" fmla="*/ 0 h 6032"/>
                <a:gd name="T26" fmla="*/ 0 w 10976"/>
                <a:gd name="T27" fmla="*/ 0 h 6032"/>
                <a:gd name="T28" fmla="*/ 0 w 10976"/>
                <a:gd name="T29" fmla="*/ 0 h 6032"/>
                <a:gd name="T30" fmla="*/ 0 w 10976"/>
                <a:gd name="T31" fmla="*/ 0 h 6032"/>
                <a:gd name="T32" fmla="*/ 0 w 10976"/>
                <a:gd name="T33" fmla="*/ 0 h 6032"/>
                <a:gd name="T34" fmla="*/ 0 w 10976"/>
                <a:gd name="T35" fmla="*/ 0 h 60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76"/>
                <a:gd name="T55" fmla="*/ 0 h 6032"/>
                <a:gd name="T56" fmla="*/ 10976 w 10976"/>
                <a:gd name="T57" fmla="*/ 6032 h 60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76" h="60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0968" y="0"/>
                  </a:lnTo>
                  <a:cubicBezTo>
                    <a:pt x="10973" y="0"/>
                    <a:pt x="10976" y="4"/>
                    <a:pt x="10976" y="8"/>
                  </a:cubicBezTo>
                  <a:lnTo>
                    <a:pt x="10976" y="6024"/>
                  </a:lnTo>
                  <a:cubicBezTo>
                    <a:pt x="10976" y="6029"/>
                    <a:pt x="10973" y="6032"/>
                    <a:pt x="10968" y="6032"/>
                  </a:cubicBezTo>
                  <a:lnTo>
                    <a:pt x="8" y="6032"/>
                  </a:lnTo>
                  <a:cubicBezTo>
                    <a:pt x="4" y="6032"/>
                    <a:pt x="0" y="6029"/>
                    <a:pt x="0" y="6024"/>
                  </a:cubicBezTo>
                  <a:lnTo>
                    <a:pt x="0" y="8"/>
                  </a:lnTo>
                  <a:close/>
                  <a:moveTo>
                    <a:pt x="16" y="6024"/>
                  </a:moveTo>
                  <a:lnTo>
                    <a:pt x="8" y="6016"/>
                  </a:lnTo>
                  <a:lnTo>
                    <a:pt x="10968" y="6016"/>
                  </a:lnTo>
                  <a:lnTo>
                    <a:pt x="10960" y="6024"/>
                  </a:lnTo>
                  <a:lnTo>
                    <a:pt x="10960" y="8"/>
                  </a:lnTo>
                  <a:lnTo>
                    <a:pt x="1096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02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0" name="Freeform 16"/>
            <p:cNvSpPr>
              <a:spLocks noEditPoints="1"/>
            </p:cNvSpPr>
            <p:nvPr/>
          </p:nvSpPr>
          <p:spPr bwMode="auto">
            <a:xfrm>
              <a:off x="794" y="1800"/>
              <a:ext cx="3505" cy="1086"/>
            </a:xfrm>
            <a:custGeom>
              <a:avLst/>
              <a:gdLst>
                <a:gd name="T0" fmla="*/ 0 w 3505"/>
                <a:gd name="T1" fmla="*/ 0 h 1086"/>
                <a:gd name="T2" fmla="*/ 261 w 3505"/>
                <a:gd name="T3" fmla="*/ 0 h 1086"/>
                <a:gd name="T4" fmla="*/ 261 w 3505"/>
                <a:gd name="T5" fmla="*/ 125 h 1086"/>
                <a:gd name="T6" fmla="*/ 0 w 3505"/>
                <a:gd name="T7" fmla="*/ 125 h 1086"/>
                <a:gd name="T8" fmla="*/ 0 w 3505"/>
                <a:gd name="T9" fmla="*/ 0 h 1086"/>
                <a:gd name="T10" fmla="*/ 653 w 3505"/>
                <a:gd name="T11" fmla="*/ 0 h 1086"/>
                <a:gd name="T12" fmla="*/ 909 w 3505"/>
                <a:gd name="T13" fmla="*/ 0 h 1086"/>
                <a:gd name="T14" fmla="*/ 909 w 3505"/>
                <a:gd name="T15" fmla="*/ 711 h 1086"/>
                <a:gd name="T16" fmla="*/ 653 w 3505"/>
                <a:gd name="T17" fmla="*/ 711 h 1086"/>
                <a:gd name="T18" fmla="*/ 653 w 3505"/>
                <a:gd name="T19" fmla="*/ 0 h 1086"/>
                <a:gd name="T20" fmla="*/ 1301 w 3505"/>
                <a:gd name="T21" fmla="*/ 0 h 1086"/>
                <a:gd name="T22" fmla="*/ 1562 w 3505"/>
                <a:gd name="T23" fmla="*/ 0 h 1086"/>
                <a:gd name="T24" fmla="*/ 1562 w 3505"/>
                <a:gd name="T25" fmla="*/ 671 h 1086"/>
                <a:gd name="T26" fmla="*/ 1301 w 3505"/>
                <a:gd name="T27" fmla="*/ 671 h 1086"/>
                <a:gd name="T28" fmla="*/ 1301 w 3505"/>
                <a:gd name="T29" fmla="*/ 0 h 1086"/>
                <a:gd name="T30" fmla="*/ 1948 w 3505"/>
                <a:gd name="T31" fmla="*/ 0 h 1086"/>
                <a:gd name="T32" fmla="*/ 2210 w 3505"/>
                <a:gd name="T33" fmla="*/ 0 h 1086"/>
                <a:gd name="T34" fmla="*/ 2210 w 3505"/>
                <a:gd name="T35" fmla="*/ 881 h 1086"/>
                <a:gd name="T36" fmla="*/ 1948 w 3505"/>
                <a:gd name="T37" fmla="*/ 881 h 1086"/>
                <a:gd name="T38" fmla="*/ 1948 w 3505"/>
                <a:gd name="T39" fmla="*/ 0 h 1086"/>
                <a:gd name="T40" fmla="*/ 2596 w 3505"/>
                <a:gd name="T41" fmla="*/ 0 h 1086"/>
                <a:gd name="T42" fmla="*/ 2858 w 3505"/>
                <a:gd name="T43" fmla="*/ 0 h 1086"/>
                <a:gd name="T44" fmla="*/ 2858 w 3505"/>
                <a:gd name="T45" fmla="*/ 1080 h 1086"/>
                <a:gd name="T46" fmla="*/ 2596 w 3505"/>
                <a:gd name="T47" fmla="*/ 1080 h 1086"/>
                <a:gd name="T48" fmla="*/ 2596 w 3505"/>
                <a:gd name="T49" fmla="*/ 0 h 1086"/>
                <a:gd name="T50" fmla="*/ 3250 w 3505"/>
                <a:gd name="T51" fmla="*/ 0 h 1086"/>
                <a:gd name="T52" fmla="*/ 3505 w 3505"/>
                <a:gd name="T53" fmla="*/ 0 h 1086"/>
                <a:gd name="T54" fmla="*/ 3505 w 3505"/>
                <a:gd name="T55" fmla="*/ 1086 h 1086"/>
                <a:gd name="T56" fmla="*/ 3250 w 3505"/>
                <a:gd name="T57" fmla="*/ 1086 h 1086"/>
                <a:gd name="T58" fmla="*/ 3250 w 3505"/>
                <a:gd name="T59" fmla="*/ 0 h 10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05"/>
                <a:gd name="T91" fmla="*/ 0 h 1086"/>
                <a:gd name="T92" fmla="*/ 3505 w 3505"/>
                <a:gd name="T93" fmla="*/ 1086 h 10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05" h="1086">
                  <a:moveTo>
                    <a:pt x="0" y="0"/>
                  </a:moveTo>
                  <a:lnTo>
                    <a:pt x="261" y="0"/>
                  </a:lnTo>
                  <a:lnTo>
                    <a:pt x="261" y="125"/>
                  </a:lnTo>
                  <a:lnTo>
                    <a:pt x="0" y="125"/>
                  </a:lnTo>
                  <a:lnTo>
                    <a:pt x="0" y="0"/>
                  </a:lnTo>
                  <a:close/>
                  <a:moveTo>
                    <a:pt x="653" y="0"/>
                  </a:moveTo>
                  <a:lnTo>
                    <a:pt x="909" y="0"/>
                  </a:lnTo>
                  <a:lnTo>
                    <a:pt x="909" y="711"/>
                  </a:lnTo>
                  <a:lnTo>
                    <a:pt x="653" y="711"/>
                  </a:lnTo>
                  <a:lnTo>
                    <a:pt x="653" y="0"/>
                  </a:lnTo>
                  <a:close/>
                  <a:moveTo>
                    <a:pt x="1301" y="0"/>
                  </a:moveTo>
                  <a:lnTo>
                    <a:pt x="1562" y="0"/>
                  </a:lnTo>
                  <a:lnTo>
                    <a:pt x="1562" y="671"/>
                  </a:lnTo>
                  <a:lnTo>
                    <a:pt x="1301" y="671"/>
                  </a:lnTo>
                  <a:lnTo>
                    <a:pt x="1301" y="0"/>
                  </a:lnTo>
                  <a:close/>
                  <a:moveTo>
                    <a:pt x="1948" y="0"/>
                  </a:moveTo>
                  <a:lnTo>
                    <a:pt x="2210" y="0"/>
                  </a:lnTo>
                  <a:lnTo>
                    <a:pt x="2210" y="881"/>
                  </a:lnTo>
                  <a:lnTo>
                    <a:pt x="1948" y="881"/>
                  </a:lnTo>
                  <a:lnTo>
                    <a:pt x="1948" y="0"/>
                  </a:lnTo>
                  <a:close/>
                  <a:moveTo>
                    <a:pt x="2596" y="0"/>
                  </a:moveTo>
                  <a:lnTo>
                    <a:pt x="2858" y="0"/>
                  </a:lnTo>
                  <a:lnTo>
                    <a:pt x="2858" y="1080"/>
                  </a:lnTo>
                  <a:lnTo>
                    <a:pt x="2596" y="1080"/>
                  </a:lnTo>
                  <a:lnTo>
                    <a:pt x="2596" y="0"/>
                  </a:lnTo>
                  <a:close/>
                  <a:moveTo>
                    <a:pt x="3250" y="0"/>
                  </a:moveTo>
                  <a:lnTo>
                    <a:pt x="3505" y="0"/>
                  </a:lnTo>
                  <a:lnTo>
                    <a:pt x="3505" y="1086"/>
                  </a:lnTo>
                  <a:lnTo>
                    <a:pt x="3250" y="1086"/>
                  </a:lnTo>
                  <a:lnTo>
                    <a:pt x="3250" y="0"/>
                  </a:lnTo>
                  <a:close/>
                </a:path>
              </a:pathLst>
            </a:custGeom>
            <a:solidFill>
              <a:srgbClr val="4572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1" name="Freeform 17"/>
            <p:cNvSpPr>
              <a:spLocks noEditPoints="1"/>
            </p:cNvSpPr>
            <p:nvPr/>
          </p:nvSpPr>
          <p:spPr bwMode="auto">
            <a:xfrm>
              <a:off x="794" y="1721"/>
              <a:ext cx="3505" cy="1511"/>
            </a:xfrm>
            <a:custGeom>
              <a:avLst/>
              <a:gdLst>
                <a:gd name="T0" fmla="*/ 0 w 3505"/>
                <a:gd name="T1" fmla="*/ 0 h 1511"/>
                <a:gd name="T2" fmla="*/ 261 w 3505"/>
                <a:gd name="T3" fmla="*/ 0 h 1511"/>
                <a:gd name="T4" fmla="*/ 261 w 3505"/>
                <a:gd name="T5" fmla="*/ 79 h 1511"/>
                <a:gd name="T6" fmla="*/ 0 w 3505"/>
                <a:gd name="T7" fmla="*/ 79 h 1511"/>
                <a:gd name="T8" fmla="*/ 0 w 3505"/>
                <a:gd name="T9" fmla="*/ 0 h 1511"/>
                <a:gd name="T10" fmla="*/ 653 w 3505"/>
                <a:gd name="T11" fmla="*/ 790 h 1511"/>
                <a:gd name="T12" fmla="*/ 909 w 3505"/>
                <a:gd name="T13" fmla="*/ 790 h 1511"/>
                <a:gd name="T14" fmla="*/ 909 w 3505"/>
                <a:gd name="T15" fmla="*/ 1222 h 1511"/>
                <a:gd name="T16" fmla="*/ 653 w 3505"/>
                <a:gd name="T17" fmla="*/ 1222 h 1511"/>
                <a:gd name="T18" fmla="*/ 653 w 3505"/>
                <a:gd name="T19" fmla="*/ 790 h 1511"/>
                <a:gd name="T20" fmla="*/ 1301 w 3505"/>
                <a:gd name="T21" fmla="*/ 750 h 1511"/>
                <a:gd name="T22" fmla="*/ 1562 w 3505"/>
                <a:gd name="T23" fmla="*/ 750 h 1511"/>
                <a:gd name="T24" fmla="*/ 1562 w 3505"/>
                <a:gd name="T25" fmla="*/ 1119 h 1511"/>
                <a:gd name="T26" fmla="*/ 1301 w 3505"/>
                <a:gd name="T27" fmla="*/ 1119 h 1511"/>
                <a:gd name="T28" fmla="*/ 1301 w 3505"/>
                <a:gd name="T29" fmla="*/ 750 h 1511"/>
                <a:gd name="T30" fmla="*/ 1948 w 3505"/>
                <a:gd name="T31" fmla="*/ 960 h 1511"/>
                <a:gd name="T32" fmla="*/ 2210 w 3505"/>
                <a:gd name="T33" fmla="*/ 960 h 1511"/>
                <a:gd name="T34" fmla="*/ 2210 w 3505"/>
                <a:gd name="T35" fmla="*/ 1216 h 1511"/>
                <a:gd name="T36" fmla="*/ 1948 w 3505"/>
                <a:gd name="T37" fmla="*/ 1216 h 1511"/>
                <a:gd name="T38" fmla="*/ 1948 w 3505"/>
                <a:gd name="T39" fmla="*/ 960 h 1511"/>
                <a:gd name="T40" fmla="*/ 2596 w 3505"/>
                <a:gd name="T41" fmla="*/ 1159 h 1511"/>
                <a:gd name="T42" fmla="*/ 2858 w 3505"/>
                <a:gd name="T43" fmla="*/ 1159 h 1511"/>
                <a:gd name="T44" fmla="*/ 2858 w 3505"/>
                <a:gd name="T45" fmla="*/ 1443 h 1511"/>
                <a:gd name="T46" fmla="*/ 2596 w 3505"/>
                <a:gd name="T47" fmla="*/ 1443 h 1511"/>
                <a:gd name="T48" fmla="*/ 2596 w 3505"/>
                <a:gd name="T49" fmla="*/ 1159 h 1511"/>
                <a:gd name="T50" fmla="*/ 3250 w 3505"/>
                <a:gd name="T51" fmla="*/ 1165 h 1511"/>
                <a:gd name="T52" fmla="*/ 3505 w 3505"/>
                <a:gd name="T53" fmla="*/ 1165 h 1511"/>
                <a:gd name="T54" fmla="*/ 3505 w 3505"/>
                <a:gd name="T55" fmla="*/ 1511 h 1511"/>
                <a:gd name="T56" fmla="*/ 3250 w 3505"/>
                <a:gd name="T57" fmla="*/ 1511 h 1511"/>
                <a:gd name="T58" fmla="*/ 3250 w 3505"/>
                <a:gd name="T59" fmla="*/ 1165 h 15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05"/>
                <a:gd name="T91" fmla="*/ 0 h 1511"/>
                <a:gd name="T92" fmla="*/ 3505 w 3505"/>
                <a:gd name="T93" fmla="*/ 1511 h 15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05" h="1511">
                  <a:moveTo>
                    <a:pt x="0" y="0"/>
                  </a:moveTo>
                  <a:lnTo>
                    <a:pt x="261" y="0"/>
                  </a:lnTo>
                  <a:lnTo>
                    <a:pt x="261" y="79"/>
                  </a:lnTo>
                  <a:lnTo>
                    <a:pt x="0" y="79"/>
                  </a:lnTo>
                  <a:lnTo>
                    <a:pt x="0" y="0"/>
                  </a:lnTo>
                  <a:close/>
                  <a:moveTo>
                    <a:pt x="653" y="790"/>
                  </a:moveTo>
                  <a:lnTo>
                    <a:pt x="909" y="790"/>
                  </a:lnTo>
                  <a:lnTo>
                    <a:pt x="909" y="1222"/>
                  </a:lnTo>
                  <a:lnTo>
                    <a:pt x="653" y="1222"/>
                  </a:lnTo>
                  <a:lnTo>
                    <a:pt x="653" y="790"/>
                  </a:lnTo>
                  <a:close/>
                  <a:moveTo>
                    <a:pt x="1301" y="750"/>
                  </a:moveTo>
                  <a:lnTo>
                    <a:pt x="1562" y="750"/>
                  </a:lnTo>
                  <a:lnTo>
                    <a:pt x="1562" y="1119"/>
                  </a:lnTo>
                  <a:lnTo>
                    <a:pt x="1301" y="1119"/>
                  </a:lnTo>
                  <a:lnTo>
                    <a:pt x="1301" y="750"/>
                  </a:lnTo>
                  <a:close/>
                  <a:moveTo>
                    <a:pt x="1948" y="960"/>
                  </a:moveTo>
                  <a:lnTo>
                    <a:pt x="2210" y="960"/>
                  </a:lnTo>
                  <a:lnTo>
                    <a:pt x="2210" y="1216"/>
                  </a:lnTo>
                  <a:lnTo>
                    <a:pt x="1948" y="1216"/>
                  </a:lnTo>
                  <a:lnTo>
                    <a:pt x="1948" y="960"/>
                  </a:lnTo>
                  <a:close/>
                  <a:moveTo>
                    <a:pt x="2596" y="1159"/>
                  </a:moveTo>
                  <a:lnTo>
                    <a:pt x="2858" y="1159"/>
                  </a:lnTo>
                  <a:lnTo>
                    <a:pt x="2858" y="1443"/>
                  </a:lnTo>
                  <a:lnTo>
                    <a:pt x="2596" y="1443"/>
                  </a:lnTo>
                  <a:lnTo>
                    <a:pt x="2596" y="1159"/>
                  </a:lnTo>
                  <a:close/>
                  <a:moveTo>
                    <a:pt x="3250" y="1165"/>
                  </a:moveTo>
                  <a:lnTo>
                    <a:pt x="3505" y="1165"/>
                  </a:lnTo>
                  <a:lnTo>
                    <a:pt x="3505" y="1511"/>
                  </a:lnTo>
                  <a:lnTo>
                    <a:pt x="3250" y="1511"/>
                  </a:lnTo>
                  <a:lnTo>
                    <a:pt x="3250" y="1165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2" name="Freeform 18"/>
            <p:cNvSpPr>
              <a:spLocks noEditPoints="1"/>
            </p:cNvSpPr>
            <p:nvPr/>
          </p:nvSpPr>
          <p:spPr bwMode="auto">
            <a:xfrm>
              <a:off x="794" y="1925"/>
              <a:ext cx="3505" cy="1563"/>
            </a:xfrm>
            <a:custGeom>
              <a:avLst/>
              <a:gdLst>
                <a:gd name="T0" fmla="*/ 0 w 3505"/>
                <a:gd name="T1" fmla="*/ 0 h 1563"/>
                <a:gd name="T2" fmla="*/ 261 w 3505"/>
                <a:gd name="T3" fmla="*/ 0 h 1563"/>
                <a:gd name="T4" fmla="*/ 261 w 3505"/>
                <a:gd name="T5" fmla="*/ 165 h 1563"/>
                <a:gd name="T6" fmla="*/ 0 w 3505"/>
                <a:gd name="T7" fmla="*/ 165 h 1563"/>
                <a:gd name="T8" fmla="*/ 0 w 3505"/>
                <a:gd name="T9" fmla="*/ 0 h 1563"/>
                <a:gd name="T10" fmla="*/ 653 w 3505"/>
                <a:gd name="T11" fmla="*/ 1018 h 1563"/>
                <a:gd name="T12" fmla="*/ 909 w 3505"/>
                <a:gd name="T13" fmla="*/ 1018 h 1563"/>
                <a:gd name="T14" fmla="*/ 909 w 3505"/>
                <a:gd name="T15" fmla="*/ 1415 h 1563"/>
                <a:gd name="T16" fmla="*/ 653 w 3505"/>
                <a:gd name="T17" fmla="*/ 1415 h 1563"/>
                <a:gd name="T18" fmla="*/ 653 w 3505"/>
                <a:gd name="T19" fmla="*/ 1018 h 1563"/>
                <a:gd name="T20" fmla="*/ 1301 w 3505"/>
                <a:gd name="T21" fmla="*/ 915 h 1563"/>
                <a:gd name="T22" fmla="*/ 1562 w 3505"/>
                <a:gd name="T23" fmla="*/ 915 h 1563"/>
                <a:gd name="T24" fmla="*/ 1562 w 3505"/>
                <a:gd name="T25" fmla="*/ 1131 h 1563"/>
                <a:gd name="T26" fmla="*/ 1301 w 3505"/>
                <a:gd name="T27" fmla="*/ 1131 h 1563"/>
                <a:gd name="T28" fmla="*/ 1301 w 3505"/>
                <a:gd name="T29" fmla="*/ 915 h 1563"/>
                <a:gd name="T30" fmla="*/ 1948 w 3505"/>
                <a:gd name="T31" fmla="*/ 1012 h 1563"/>
                <a:gd name="T32" fmla="*/ 2210 w 3505"/>
                <a:gd name="T33" fmla="*/ 1012 h 1563"/>
                <a:gd name="T34" fmla="*/ 2210 w 3505"/>
                <a:gd name="T35" fmla="*/ 1234 h 1563"/>
                <a:gd name="T36" fmla="*/ 1948 w 3505"/>
                <a:gd name="T37" fmla="*/ 1234 h 1563"/>
                <a:gd name="T38" fmla="*/ 1948 w 3505"/>
                <a:gd name="T39" fmla="*/ 1012 h 1563"/>
                <a:gd name="T40" fmla="*/ 2596 w 3505"/>
                <a:gd name="T41" fmla="*/ 1239 h 1563"/>
                <a:gd name="T42" fmla="*/ 2858 w 3505"/>
                <a:gd name="T43" fmla="*/ 1239 h 1563"/>
                <a:gd name="T44" fmla="*/ 2858 w 3505"/>
                <a:gd name="T45" fmla="*/ 1484 h 1563"/>
                <a:gd name="T46" fmla="*/ 2596 w 3505"/>
                <a:gd name="T47" fmla="*/ 1484 h 1563"/>
                <a:gd name="T48" fmla="*/ 2596 w 3505"/>
                <a:gd name="T49" fmla="*/ 1239 h 1563"/>
                <a:gd name="T50" fmla="*/ 3250 w 3505"/>
                <a:gd name="T51" fmla="*/ 1307 h 1563"/>
                <a:gd name="T52" fmla="*/ 3505 w 3505"/>
                <a:gd name="T53" fmla="*/ 1307 h 1563"/>
                <a:gd name="T54" fmla="*/ 3505 w 3505"/>
                <a:gd name="T55" fmla="*/ 1563 h 1563"/>
                <a:gd name="T56" fmla="*/ 3250 w 3505"/>
                <a:gd name="T57" fmla="*/ 1563 h 1563"/>
                <a:gd name="T58" fmla="*/ 3250 w 3505"/>
                <a:gd name="T59" fmla="*/ 1307 h 15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05"/>
                <a:gd name="T91" fmla="*/ 0 h 1563"/>
                <a:gd name="T92" fmla="*/ 3505 w 3505"/>
                <a:gd name="T93" fmla="*/ 1563 h 156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05" h="1563">
                  <a:moveTo>
                    <a:pt x="0" y="0"/>
                  </a:moveTo>
                  <a:lnTo>
                    <a:pt x="261" y="0"/>
                  </a:lnTo>
                  <a:lnTo>
                    <a:pt x="261" y="165"/>
                  </a:lnTo>
                  <a:lnTo>
                    <a:pt x="0" y="165"/>
                  </a:lnTo>
                  <a:lnTo>
                    <a:pt x="0" y="0"/>
                  </a:lnTo>
                  <a:close/>
                  <a:moveTo>
                    <a:pt x="653" y="1018"/>
                  </a:moveTo>
                  <a:lnTo>
                    <a:pt x="909" y="1018"/>
                  </a:lnTo>
                  <a:lnTo>
                    <a:pt x="909" y="1415"/>
                  </a:lnTo>
                  <a:lnTo>
                    <a:pt x="653" y="1415"/>
                  </a:lnTo>
                  <a:lnTo>
                    <a:pt x="653" y="1018"/>
                  </a:lnTo>
                  <a:close/>
                  <a:moveTo>
                    <a:pt x="1301" y="915"/>
                  </a:moveTo>
                  <a:lnTo>
                    <a:pt x="1562" y="915"/>
                  </a:lnTo>
                  <a:lnTo>
                    <a:pt x="1562" y="1131"/>
                  </a:lnTo>
                  <a:lnTo>
                    <a:pt x="1301" y="1131"/>
                  </a:lnTo>
                  <a:lnTo>
                    <a:pt x="1301" y="915"/>
                  </a:lnTo>
                  <a:close/>
                  <a:moveTo>
                    <a:pt x="1948" y="1012"/>
                  </a:moveTo>
                  <a:lnTo>
                    <a:pt x="2210" y="1012"/>
                  </a:lnTo>
                  <a:lnTo>
                    <a:pt x="2210" y="1234"/>
                  </a:lnTo>
                  <a:lnTo>
                    <a:pt x="1948" y="1234"/>
                  </a:lnTo>
                  <a:lnTo>
                    <a:pt x="1948" y="1012"/>
                  </a:lnTo>
                  <a:close/>
                  <a:moveTo>
                    <a:pt x="2596" y="1239"/>
                  </a:moveTo>
                  <a:lnTo>
                    <a:pt x="2858" y="1239"/>
                  </a:lnTo>
                  <a:lnTo>
                    <a:pt x="2858" y="1484"/>
                  </a:lnTo>
                  <a:lnTo>
                    <a:pt x="2596" y="1484"/>
                  </a:lnTo>
                  <a:lnTo>
                    <a:pt x="2596" y="1239"/>
                  </a:lnTo>
                  <a:close/>
                  <a:moveTo>
                    <a:pt x="3250" y="1307"/>
                  </a:moveTo>
                  <a:lnTo>
                    <a:pt x="3505" y="1307"/>
                  </a:lnTo>
                  <a:lnTo>
                    <a:pt x="3505" y="1563"/>
                  </a:lnTo>
                  <a:lnTo>
                    <a:pt x="3250" y="1563"/>
                  </a:lnTo>
                  <a:lnTo>
                    <a:pt x="3250" y="1307"/>
                  </a:lnTo>
                  <a:close/>
                </a:path>
              </a:pathLst>
            </a:custGeom>
            <a:solidFill>
              <a:srgbClr val="89A5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3" name="Freeform 19"/>
            <p:cNvSpPr>
              <a:spLocks noEditPoints="1"/>
            </p:cNvSpPr>
            <p:nvPr/>
          </p:nvSpPr>
          <p:spPr bwMode="auto">
            <a:xfrm>
              <a:off x="794" y="1789"/>
              <a:ext cx="3505" cy="1705"/>
            </a:xfrm>
            <a:custGeom>
              <a:avLst/>
              <a:gdLst>
                <a:gd name="T0" fmla="*/ 0 w 3505"/>
                <a:gd name="T1" fmla="*/ 301 h 1705"/>
                <a:gd name="T2" fmla="*/ 261 w 3505"/>
                <a:gd name="T3" fmla="*/ 301 h 1705"/>
                <a:gd name="T4" fmla="*/ 261 w 3505"/>
                <a:gd name="T5" fmla="*/ 335 h 1705"/>
                <a:gd name="T6" fmla="*/ 0 w 3505"/>
                <a:gd name="T7" fmla="*/ 335 h 1705"/>
                <a:gd name="T8" fmla="*/ 0 w 3505"/>
                <a:gd name="T9" fmla="*/ 301 h 1705"/>
                <a:gd name="T10" fmla="*/ 653 w 3505"/>
                <a:gd name="T11" fmla="*/ 1551 h 1705"/>
                <a:gd name="T12" fmla="*/ 909 w 3505"/>
                <a:gd name="T13" fmla="*/ 1551 h 1705"/>
                <a:gd name="T14" fmla="*/ 909 w 3505"/>
                <a:gd name="T15" fmla="*/ 1654 h 1705"/>
                <a:gd name="T16" fmla="*/ 653 w 3505"/>
                <a:gd name="T17" fmla="*/ 1654 h 1705"/>
                <a:gd name="T18" fmla="*/ 653 w 3505"/>
                <a:gd name="T19" fmla="*/ 1551 h 1705"/>
                <a:gd name="T20" fmla="*/ 1301 w 3505"/>
                <a:gd name="T21" fmla="*/ 1267 h 1705"/>
                <a:gd name="T22" fmla="*/ 1562 w 3505"/>
                <a:gd name="T23" fmla="*/ 1267 h 1705"/>
                <a:gd name="T24" fmla="*/ 1562 w 3505"/>
                <a:gd name="T25" fmla="*/ 1347 h 1705"/>
                <a:gd name="T26" fmla="*/ 1301 w 3505"/>
                <a:gd name="T27" fmla="*/ 1347 h 1705"/>
                <a:gd name="T28" fmla="*/ 1301 w 3505"/>
                <a:gd name="T29" fmla="*/ 1267 h 1705"/>
                <a:gd name="T30" fmla="*/ 1948 w 3505"/>
                <a:gd name="T31" fmla="*/ 0 h 1705"/>
                <a:gd name="T32" fmla="*/ 2210 w 3505"/>
                <a:gd name="T33" fmla="*/ 0 h 1705"/>
                <a:gd name="T34" fmla="*/ 2210 w 3505"/>
                <a:gd name="T35" fmla="*/ 11 h 1705"/>
                <a:gd name="T36" fmla="*/ 1948 w 3505"/>
                <a:gd name="T37" fmla="*/ 11 h 1705"/>
                <a:gd name="T38" fmla="*/ 1948 w 3505"/>
                <a:gd name="T39" fmla="*/ 0 h 1705"/>
                <a:gd name="T40" fmla="*/ 2596 w 3505"/>
                <a:gd name="T41" fmla="*/ 5 h 1705"/>
                <a:gd name="T42" fmla="*/ 2858 w 3505"/>
                <a:gd name="T43" fmla="*/ 5 h 1705"/>
                <a:gd name="T44" fmla="*/ 2858 w 3505"/>
                <a:gd name="T45" fmla="*/ 11 h 1705"/>
                <a:gd name="T46" fmla="*/ 2596 w 3505"/>
                <a:gd name="T47" fmla="*/ 11 h 1705"/>
                <a:gd name="T48" fmla="*/ 2596 w 3505"/>
                <a:gd name="T49" fmla="*/ 5 h 1705"/>
                <a:gd name="T50" fmla="*/ 3250 w 3505"/>
                <a:gd name="T51" fmla="*/ 1699 h 1705"/>
                <a:gd name="T52" fmla="*/ 3505 w 3505"/>
                <a:gd name="T53" fmla="*/ 1699 h 1705"/>
                <a:gd name="T54" fmla="*/ 3505 w 3505"/>
                <a:gd name="T55" fmla="*/ 1705 h 1705"/>
                <a:gd name="T56" fmla="*/ 3250 w 3505"/>
                <a:gd name="T57" fmla="*/ 1705 h 1705"/>
                <a:gd name="T58" fmla="*/ 3250 w 3505"/>
                <a:gd name="T59" fmla="*/ 1699 h 17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05"/>
                <a:gd name="T91" fmla="*/ 0 h 1705"/>
                <a:gd name="T92" fmla="*/ 3505 w 3505"/>
                <a:gd name="T93" fmla="*/ 1705 h 170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05" h="1705">
                  <a:moveTo>
                    <a:pt x="0" y="301"/>
                  </a:moveTo>
                  <a:lnTo>
                    <a:pt x="261" y="301"/>
                  </a:lnTo>
                  <a:lnTo>
                    <a:pt x="261" y="335"/>
                  </a:lnTo>
                  <a:lnTo>
                    <a:pt x="0" y="335"/>
                  </a:lnTo>
                  <a:lnTo>
                    <a:pt x="0" y="301"/>
                  </a:lnTo>
                  <a:close/>
                  <a:moveTo>
                    <a:pt x="653" y="1551"/>
                  </a:moveTo>
                  <a:lnTo>
                    <a:pt x="909" y="1551"/>
                  </a:lnTo>
                  <a:lnTo>
                    <a:pt x="909" y="1654"/>
                  </a:lnTo>
                  <a:lnTo>
                    <a:pt x="653" y="1654"/>
                  </a:lnTo>
                  <a:lnTo>
                    <a:pt x="653" y="1551"/>
                  </a:lnTo>
                  <a:close/>
                  <a:moveTo>
                    <a:pt x="1301" y="1267"/>
                  </a:moveTo>
                  <a:lnTo>
                    <a:pt x="1562" y="1267"/>
                  </a:lnTo>
                  <a:lnTo>
                    <a:pt x="1562" y="1347"/>
                  </a:lnTo>
                  <a:lnTo>
                    <a:pt x="1301" y="1347"/>
                  </a:lnTo>
                  <a:lnTo>
                    <a:pt x="1301" y="1267"/>
                  </a:lnTo>
                  <a:close/>
                  <a:moveTo>
                    <a:pt x="1948" y="0"/>
                  </a:moveTo>
                  <a:lnTo>
                    <a:pt x="2210" y="0"/>
                  </a:lnTo>
                  <a:lnTo>
                    <a:pt x="2210" y="11"/>
                  </a:lnTo>
                  <a:lnTo>
                    <a:pt x="1948" y="11"/>
                  </a:lnTo>
                  <a:lnTo>
                    <a:pt x="1948" y="0"/>
                  </a:lnTo>
                  <a:close/>
                  <a:moveTo>
                    <a:pt x="2596" y="5"/>
                  </a:moveTo>
                  <a:lnTo>
                    <a:pt x="2858" y="5"/>
                  </a:lnTo>
                  <a:lnTo>
                    <a:pt x="2858" y="11"/>
                  </a:lnTo>
                  <a:lnTo>
                    <a:pt x="2596" y="11"/>
                  </a:lnTo>
                  <a:lnTo>
                    <a:pt x="2596" y="5"/>
                  </a:lnTo>
                  <a:close/>
                  <a:moveTo>
                    <a:pt x="3250" y="1699"/>
                  </a:moveTo>
                  <a:lnTo>
                    <a:pt x="3505" y="1699"/>
                  </a:lnTo>
                  <a:lnTo>
                    <a:pt x="3505" y="1705"/>
                  </a:lnTo>
                  <a:lnTo>
                    <a:pt x="3250" y="1705"/>
                  </a:lnTo>
                  <a:lnTo>
                    <a:pt x="3250" y="1699"/>
                  </a:lnTo>
                  <a:close/>
                </a:path>
              </a:pathLst>
            </a:custGeom>
            <a:solidFill>
              <a:srgbClr val="9537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4" name="Freeform 20"/>
            <p:cNvSpPr>
              <a:spLocks noEditPoints="1"/>
            </p:cNvSpPr>
            <p:nvPr/>
          </p:nvSpPr>
          <p:spPr bwMode="auto">
            <a:xfrm>
              <a:off x="794" y="2124"/>
              <a:ext cx="3505" cy="1449"/>
            </a:xfrm>
            <a:custGeom>
              <a:avLst/>
              <a:gdLst>
                <a:gd name="T0" fmla="*/ 0 w 3505"/>
                <a:gd name="T1" fmla="*/ 0 h 1449"/>
                <a:gd name="T2" fmla="*/ 261 w 3505"/>
                <a:gd name="T3" fmla="*/ 0 h 1449"/>
                <a:gd name="T4" fmla="*/ 261 w 3505"/>
                <a:gd name="T5" fmla="*/ 6 h 1449"/>
                <a:gd name="T6" fmla="*/ 0 w 3505"/>
                <a:gd name="T7" fmla="*/ 6 h 1449"/>
                <a:gd name="T8" fmla="*/ 0 w 3505"/>
                <a:gd name="T9" fmla="*/ 0 h 1449"/>
                <a:gd name="T10" fmla="*/ 653 w 3505"/>
                <a:gd name="T11" fmla="*/ 1319 h 1449"/>
                <a:gd name="T12" fmla="*/ 909 w 3505"/>
                <a:gd name="T13" fmla="*/ 1319 h 1449"/>
                <a:gd name="T14" fmla="*/ 909 w 3505"/>
                <a:gd name="T15" fmla="*/ 1381 h 1449"/>
                <a:gd name="T16" fmla="*/ 653 w 3505"/>
                <a:gd name="T17" fmla="*/ 1381 h 1449"/>
                <a:gd name="T18" fmla="*/ 653 w 3505"/>
                <a:gd name="T19" fmla="*/ 1319 h 1449"/>
                <a:gd name="T20" fmla="*/ 1301 w 3505"/>
                <a:gd name="T21" fmla="*/ 1012 h 1449"/>
                <a:gd name="T22" fmla="*/ 1562 w 3505"/>
                <a:gd name="T23" fmla="*/ 1012 h 1449"/>
                <a:gd name="T24" fmla="*/ 1562 w 3505"/>
                <a:gd name="T25" fmla="*/ 1103 h 1449"/>
                <a:gd name="T26" fmla="*/ 1301 w 3505"/>
                <a:gd name="T27" fmla="*/ 1103 h 1449"/>
                <a:gd name="T28" fmla="*/ 1301 w 3505"/>
                <a:gd name="T29" fmla="*/ 1012 h 1449"/>
                <a:gd name="T30" fmla="*/ 1948 w 3505"/>
                <a:gd name="T31" fmla="*/ 1035 h 1449"/>
                <a:gd name="T32" fmla="*/ 2210 w 3505"/>
                <a:gd name="T33" fmla="*/ 1035 h 1449"/>
                <a:gd name="T34" fmla="*/ 2210 w 3505"/>
                <a:gd name="T35" fmla="*/ 1114 h 1449"/>
                <a:gd name="T36" fmla="*/ 1948 w 3505"/>
                <a:gd name="T37" fmla="*/ 1114 h 1449"/>
                <a:gd name="T38" fmla="*/ 1948 w 3505"/>
                <a:gd name="T39" fmla="*/ 1035 h 1449"/>
                <a:gd name="T40" fmla="*/ 2596 w 3505"/>
                <a:gd name="T41" fmla="*/ 1285 h 1449"/>
                <a:gd name="T42" fmla="*/ 2858 w 3505"/>
                <a:gd name="T43" fmla="*/ 1285 h 1449"/>
                <a:gd name="T44" fmla="*/ 2858 w 3505"/>
                <a:gd name="T45" fmla="*/ 1347 h 1449"/>
                <a:gd name="T46" fmla="*/ 2596 w 3505"/>
                <a:gd name="T47" fmla="*/ 1347 h 1449"/>
                <a:gd name="T48" fmla="*/ 2596 w 3505"/>
                <a:gd name="T49" fmla="*/ 1285 h 1449"/>
                <a:gd name="T50" fmla="*/ 3250 w 3505"/>
                <a:gd name="T51" fmla="*/ 1370 h 1449"/>
                <a:gd name="T52" fmla="*/ 3505 w 3505"/>
                <a:gd name="T53" fmla="*/ 1370 h 1449"/>
                <a:gd name="T54" fmla="*/ 3505 w 3505"/>
                <a:gd name="T55" fmla="*/ 1449 h 1449"/>
                <a:gd name="T56" fmla="*/ 3250 w 3505"/>
                <a:gd name="T57" fmla="*/ 1449 h 1449"/>
                <a:gd name="T58" fmla="*/ 3250 w 3505"/>
                <a:gd name="T59" fmla="*/ 1370 h 14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05"/>
                <a:gd name="T91" fmla="*/ 0 h 1449"/>
                <a:gd name="T92" fmla="*/ 3505 w 3505"/>
                <a:gd name="T93" fmla="*/ 1449 h 14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05" h="1449">
                  <a:moveTo>
                    <a:pt x="0" y="0"/>
                  </a:moveTo>
                  <a:lnTo>
                    <a:pt x="261" y="0"/>
                  </a:lnTo>
                  <a:lnTo>
                    <a:pt x="261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653" y="1319"/>
                  </a:moveTo>
                  <a:lnTo>
                    <a:pt x="909" y="1319"/>
                  </a:lnTo>
                  <a:lnTo>
                    <a:pt x="909" y="1381"/>
                  </a:lnTo>
                  <a:lnTo>
                    <a:pt x="653" y="1381"/>
                  </a:lnTo>
                  <a:lnTo>
                    <a:pt x="653" y="1319"/>
                  </a:lnTo>
                  <a:close/>
                  <a:moveTo>
                    <a:pt x="1301" y="1012"/>
                  </a:moveTo>
                  <a:lnTo>
                    <a:pt x="1562" y="1012"/>
                  </a:lnTo>
                  <a:lnTo>
                    <a:pt x="1562" y="1103"/>
                  </a:lnTo>
                  <a:lnTo>
                    <a:pt x="1301" y="1103"/>
                  </a:lnTo>
                  <a:lnTo>
                    <a:pt x="1301" y="1012"/>
                  </a:lnTo>
                  <a:close/>
                  <a:moveTo>
                    <a:pt x="1948" y="1035"/>
                  </a:moveTo>
                  <a:lnTo>
                    <a:pt x="2210" y="1035"/>
                  </a:lnTo>
                  <a:lnTo>
                    <a:pt x="2210" y="1114"/>
                  </a:lnTo>
                  <a:lnTo>
                    <a:pt x="1948" y="1114"/>
                  </a:lnTo>
                  <a:lnTo>
                    <a:pt x="1948" y="1035"/>
                  </a:lnTo>
                  <a:close/>
                  <a:moveTo>
                    <a:pt x="2596" y="1285"/>
                  </a:moveTo>
                  <a:lnTo>
                    <a:pt x="2858" y="1285"/>
                  </a:lnTo>
                  <a:lnTo>
                    <a:pt x="2858" y="1347"/>
                  </a:lnTo>
                  <a:lnTo>
                    <a:pt x="2596" y="1347"/>
                  </a:lnTo>
                  <a:lnTo>
                    <a:pt x="2596" y="1285"/>
                  </a:lnTo>
                  <a:close/>
                  <a:moveTo>
                    <a:pt x="3250" y="1370"/>
                  </a:moveTo>
                  <a:lnTo>
                    <a:pt x="3505" y="1370"/>
                  </a:lnTo>
                  <a:lnTo>
                    <a:pt x="3505" y="1449"/>
                  </a:lnTo>
                  <a:lnTo>
                    <a:pt x="3250" y="1449"/>
                  </a:lnTo>
                  <a:lnTo>
                    <a:pt x="3250" y="137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5" name="Rectangle 21"/>
            <p:cNvSpPr>
              <a:spLocks noChangeArrowheads="1"/>
            </p:cNvSpPr>
            <p:nvPr/>
          </p:nvSpPr>
          <p:spPr bwMode="auto">
            <a:xfrm>
              <a:off x="600" y="1536"/>
              <a:ext cx="6" cy="213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14356" name="Rectangle 22"/>
            <p:cNvSpPr>
              <a:spLocks noChangeArrowheads="1"/>
            </p:cNvSpPr>
            <p:nvPr/>
          </p:nvSpPr>
          <p:spPr bwMode="auto">
            <a:xfrm>
              <a:off x="603" y="1800"/>
              <a:ext cx="3892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14357" name="Freeform 23"/>
            <p:cNvSpPr>
              <a:spLocks noEditPoints="1"/>
            </p:cNvSpPr>
            <p:nvPr/>
          </p:nvSpPr>
          <p:spPr bwMode="auto">
            <a:xfrm>
              <a:off x="600" y="1763"/>
              <a:ext cx="3898" cy="40"/>
            </a:xfrm>
            <a:custGeom>
              <a:avLst/>
              <a:gdLst>
                <a:gd name="T0" fmla="*/ 6 w 3898"/>
                <a:gd name="T1" fmla="*/ 40 h 40"/>
                <a:gd name="T2" fmla="*/ 0 w 3898"/>
                <a:gd name="T3" fmla="*/ 12 h 40"/>
                <a:gd name="T4" fmla="*/ 654 w 3898"/>
                <a:gd name="T5" fmla="*/ 12 h 40"/>
                <a:gd name="T6" fmla="*/ 648 w 3898"/>
                <a:gd name="T7" fmla="*/ 40 h 40"/>
                <a:gd name="T8" fmla="*/ 654 w 3898"/>
                <a:gd name="T9" fmla="*/ 12 h 40"/>
                <a:gd name="T10" fmla="*/ 1302 w 3898"/>
                <a:gd name="T11" fmla="*/ 40 h 40"/>
                <a:gd name="T12" fmla="*/ 1296 w 3898"/>
                <a:gd name="T13" fmla="*/ 12 h 40"/>
                <a:gd name="T14" fmla="*/ 1949 w 3898"/>
                <a:gd name="T15" fmla="*/ 12 h 40"/>
                <a:gd name="T16" fmla="*/ 1944 w 3898"/>
                <a:gd name="T17" fmla="*/ 40 h 40"/>
                <a:gd name="T18" fmla="*/ 1949 w 3898"/>
                <a:gd name="T19" fmla="*/ 12 h 40"/>
                <a:gd name="T20" fmla="*/ 2603 w 3898"/>
                <a:gd name="T21" fmla="*/ 40 h 40"/>
                <a:gd name="T22" fmla="*/ 2597 w 3898"/>
                <a:gd name="T23" fmla="*/ 12 h 40"/>
                <a:gd name="T24" fmla="*/ 3250 w 3898"/>
                <a:gd name="T25" fmla="*/ 12 h 40"/>
                <a:gd name="T26" fmla="*/ 3245 w 3898"/>
                <a:gd name="T27" fmla="*/ 40 h 40"/>
                <a:gd name="T28" fmla="*/ 3250 w 3898"/>
                <a:gd name="T29" fmla="*/ 12 h 40"/>
                <a:gd name="T30" fmla="*/ 3898 w 3898"/>
                <a:gd name="T31" fmla="*/ 40 h 40"/>
                <a:gd name="T32" fmla="*/ 3893 w 3898"/>
                <a:gd name="T33" fmla="*/ 12 h 40"/>
                <a:gd name="T34" fmla="*/ 6 w 3898"/>
                <a:gd name="T35" fmla="*/ 0 h 40"/>
                <a:gd name="T36" fmla="*/ 0 w 3898"/>
                <a:gd name="T37" fmla="*/ 40 h 40"/>
                <a:gd name="T38" fmla="*/ 6 w 3898"/>
                <a:gd name="T39" fmla="*/ 0 h 40"/>
                <a:gd name="T40" fmla="*/ 654 w 3898"/>
                <a:gd name="T41" fmla="*/ 40 h 40"/>
                <a:gd name="T42" fmla="*/ 648 w 3898"/>
                <a:gd name="T43" fmla="*/ 0 h 40"/>
                <a:gd name="T44" fmla="*/ 1302 w 3898"/>
                <a:gd name="T45" fmla="*/ 0 h 40"/>
                <a:gd name="T46" fmla="*/ 1296 w 3898"/>
                <a:gd name="T47" fmla="*/ 40 h 40"/>
                <a:gd name="T48" fmla="*/ 1302 w 3898"/>
                <a:gd name="T49" fmla="*/ 0 h 40"/>
                <a:gd name="T50" fmla="*/ 1949 w 3898"/>
                <a:gd name="T51" fmla="*/ 40 h 40"/>
                <a:gd name="T52" fmla="*/ 1944 w 3898"/>
                <a:gd name="T53" fmla="*/ 0 h 40"/>
                <a:gd name="T54" fmla="*/ 2603 w 3898"/>
                <a:gd name="T55" fmla="*/ 0 h 40"/>
                <a:gd name="T56" fmla="*/ 2597 w 3898"/>
                <a:gd name="T57" fmla="*/ 40 h 40"/>
                <a:gd name="T58" fmla="*/ 2603 w 3898"/>
                <a:gd name="T59" fmla="*/ 0 h 40"/>
                <a:gd name="T60" fmla="*/ 3250 w 3898"/>
                <a:gd name="T61" fmla="*/ 40 h 40"/>
                <a:gd name="T62" fmla="*/ 3245 w 3898"/>
                <a:gd name="T63" fmla="*/ 0 h 40"/>
                <a:gd name="T64" fmla="*/ 3898 w 3898"/>
                <a:gd name="T65" fmla="*/ 0 h 40"/>
                <a:gd name="T66" fmla="*/ 3893 w 3898"/>
                <a:gd name="T67" fmla="*/ 40 h 40"/>
                <a:gd name="T68" fmla="*/ 3898 w 3898"/>
                <a:gd name="T69" fmla="*/ 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98"/>
                <a:gd name="T106" fmla="*/ 0 h 40"/>
                <a:gd name="T107" fmla="*/ 3898 w 3898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98" h="40">
                  <a:moveTo>
                    <a:pt x="6" y="12"/>
                  </a:moveTo>
                  <a:lnTo>
                    <a:pt x="6" y="40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6" y="12"/>
                  </a:lnTo>
                  <a:close/>
                  <a:moveTo>
                    <a:pt x="654" y="12"/>
                  </a:moveTo>
                  <a:lnTo>
                    <a:pt x="654" y="40"/>
                  </a:lnTo>
                  <a:lnTo>
                    <a:pt x="648" y="40"/>
                  </a:lnTo>
                  <a:lnTo>
                    <a:pt x="648" y="12"/>
                  </a:lnTo>
                  <a:lnTo>
                    <a:pt x="654" y="12"/>
                  </a:lnTo>
                  <a:close/>
                  <a:moveTo>
                    <a:pt x="1302" y="12"/>
                  </a:moveTo>
                  <a:lnTo>
                    <a:pt x="1302" y="40"/>
                  </a:lnTo>
                  <a:lnTo>
                    <a:pt x="1296" y="40"/>
                  </a:lnTo>
                  <a:lnTo>
                    <a:pt x="1296" y="12"/>
                  </a:lnTo>
                  <a:lnTo>
                    <a:pt x="1302" y="12"/>
                  </a:lnTo>
                  <a:close/>
                  <a:moveTo>
                    <a:pt x="1949" y="12"/>
                  </a:moveTo>
                  <a:lnTo>
                    <a:pt x="1949" y="40"/>
                  </a:lnTo>
                  <a:lnTo>
                    <a:pt x="1944" y="40"/>
                  </a:lnTo>
                  <a:lnTo>
                    <a:pt x="1944" y="12"/>
                  </a:lnTo>
                  <a:lnTo>
                    <a:pt x="1949" y="12"/>
                  </a:lnTo>
                  <a:close/>
                  <a:moveTo>
                    <a:pt x="2603" y="12"/>
                  </a:moveTo>
                  <a:lnTo>
                    <a:pt x="2603" y="40"/>
                  </a:lnTo>
                  <a:lnTo>
                    <a:pt x="2597" y="40"/>
                  </a:lnTo>
                  <a:lnTo>
                    <a:pt x="2597" y="12"/>
                  </a:lnTo>
                  <a:lnTo>
                    <a:pt x="2603" y="12"/>
                  </a:lnTo>
                  <a:close/>
                  <a:moveTo>
                    <a:pt x="3250" y="12"/>
                  </a:moveTo>
                  <a:lnTo>
                    <a:pt x="3250" y="40"/>
                  </a:lnTo>
                  <a:lnTo>
                    <a:pt x="3245" y="40"/>
                  </a:lnTo>
                  <a:lnTo>
                    <a:pt x="3245" y="12"/>
                  </a:lnTo>
                  <a:lnTo>
                    <a:pt x="3250" y="12"/>
                  </a:lnTo>
                  <a:close/>
                  <a:moveTo>
                    <a:pt x="3898" y="12"/>
                  </a:moveTo>
                  <a:lnTo>
                    <a:pt x="3898" y="40"/>
                  </a:lnTo>
                  <a:lnTo>
                    <a:pt x="3893" y="40"/>
                  </a:lnTo>
                  <a:lnTo>
                    <a:pt x="3893" y="12"/>
                  </a:lnTo>
                  <a:lnTo>
                    <a:pt x="3898" y="12"/>
                  </a:lnTo>
                  <a:close/>
                  <a:moveTo>
                    <a:pt x="6" y="0"/>
                  </a:moveTo>
                  <a:lnTo>
                    <a:pt x="6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54" y="0"/>
                  </a:moveTo>
                  <a:lnTo>
                    <a:pt x="654" y="40"/>
                  </a:lnTo>
                  <a:lnTo>
                    <a:pt x="648" y="40"/>
                  </a:lnTo>
                  <a:lnTo>
                    <a:pt x="648" y="0"/>
                  </a:lnTo>
                  <a:lnTo>
                    <a:pt x="654" y="0"/>
                  </a:lnTo>
                  <a:close/>
                  <a:moveTo>
                    <a:pt x="1302" y="0"/>
                  </a:moveTo>
                  <a:lnTo>
                    <a:pt x="1302" y="40"/>
                  </a:lnTo>
                  <a:lnTo>
                    <a:pt x="1296" y="40"/>
                  </a:lnTo>
                  <a:lnTo>
                    <a:pt x="1296" y="0"/>
                  </a:lnTo>
                  <a:lnTo>
                    <a:pt x="1302" y="0"/>
                  </a:lnTo>
                  <a:close/>
                  <a:moveTo>
                    <a:pt x="1949" y="0"/>
                  </a:moveTo>
                  <a:lnTo>
                    <a:pt x="1949" y="40"/>
                  </a:lnTo>
                  <a:lnTo>
                    <a:pt x="1944" y="40"/>
                  </a:lnTo>
                  <a:lnTo>
                    <a:pt x="1944" y="0"/>
                  </a:lnTo>
                  <a:lnTo>
                    <a:pt x="1949" y="0"/>
                  </a:lnTo>
                  <a:close/>
                  <a:moveTo>
                    <a:pt x="2603" y="0"/>
                  </a:moveTo>
                  <a:lnTo>
                    <a:pt x="2603" y="40"/>
                  </a:lnTo>
                  <a:lnTo>
                    <a:pt x="2597" y="40"/>
                  </a:lnTo>
                  <a:lnTo>
                    <a:pt x="2597" y="0"/>
                  </a:lnTo>
                  <a:lnTo>
                    <a:pt x="2603" y="0"/>
                  </a:lnTo>
                  <a:close/>
                  <a:moveTo>
                    <a:pt x="3250" y="0"/>
                  </a:moveTo>
                  <a:lnTo>
                    <a:pt x="3250" y="40"/>
                  </a:lnTo>
                  <a:lnTo>
                    <a:pt x="3245" y="40"/>
                  </a:lnTo>
                  <a:lnTo>
                    <a:pt x="3245" y="0"/>
                  </a:lnTo>
                  <a:lnTo>
                    <a:pt x="3250" y="0"/>
                  </a:lnTo>
                  <a:close/>
                  <a:moveTo>
                    <a:pt x="3898" y="0"/>
                  </a:moveTo>
                  <a:lnTo>
                    <a:pt x="3898" y="40"/>
                  </a:lnTo>
                  <a:lnTo>
                    <a:pt x="3893" y="40"/>
                  </a:lnTo>
                  <a:lnTo>
                    <a:pt x="3893" y="0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58" name="Rectangle 24"/>
            <p:cNvSpPr>
              <a:spLocks noChangeArrowheads="1"/>
            </p:cNvSpPr>
            <p:nvPr/>
          </p:nvSpPr>
          <p:spPr bwMode="auto">
            <a:xfrm>
              <a:off x="393" y="3607"/>
              <a:ext cx="9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-</a:t>
              </a:r>
              <a:endParaRPr lang="fi-FI" altLang="fi-FI"/>
            </a:p>
          </p:txBody>
        </p:sp>
        <p:sp>
          <p:nvSpPr>
            <p:cNvPr id="14359" name="Rectangle 25"/>
            <p:cNvSpPr>
              <a:spLocks noChangeArrowheads="1"/>
            </p:cNvSpPr>
            <p:nvPr/>
          </p:nvSpPr>
          <p:spPr bwMode="auto">
            <a:xfrm>
              <a:off x="433" y="3607"/>
              <a:ext cx="11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7</a:t>
              </a:r>
              <a:endParaRPr lang="fi-FI" altLang="fi-FI"/>
            </a:p>
          </p:txBody>
        </p:sp>
        <p:sp>
          <p:nvSpPr>
            <p:cNvPr id="14360" name="Rectangle 26"/>
            <p:cNvSpPr>
              <a:spLocks noChangeArrowheads="1"/>
            </p:cNvSpPr>
            <p:nvPr/>
          </p:nvSpPr>
          <p:spPr bwMode="auto">
            <a:xfrm>
              <a:off x="393" y="3341"/>
              <a:ext cx="9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-</a:t>
              </a:r>
              <a:endParaRPr lang="fi-FI" altLang="fi-FI"/>
            </a:p>
          </p:txBody>
        </p:sp>
        <p:sp>
          <p:nvSpPr>
            <p:cNvPr id="14361" name="Rectangle 27"/>
            <p:cNvSpPr>
              <a:spLocks noChangeArrowheads="1"/>
            </p:cNvSpPr>
            <p:nvPr/>
          </p:nvSpPr>
          <p:spPr bwMode="auto">
            <a:xfrm>
              <a:off x="433" y="3341"/>
              <a:ext cx="11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6</a:t>
              </a:r>
              <a:endParaRPr lang="fi-FI" altLang="fi-FI"/>
            </a:p>
          </p:txBody>
        </p:sp>
        <p:sp>
          <p:nvSpPr>
            <p:cNvPr id="14362" name="Rectangle 28"/>
            <p:cNvSpPr>
              <a:spLocks noChangeArrowheads="1"/>
            </p:cNvSpPr>
            <p:nvPr/>
          </p:nvSpPr>
          <p:spPr bwMode="auto">
            <a:xfrm>
              <a:off x="393" y="3073"/>
              <a:ext cx="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-</a:t>
              </a:r>
              <a:endParaRPr lang="fi-FI" altLang="fi-FI"/>
            </a:p>
          </p:txBody>
        </p:sp>
        <p:sp>
          <p:nvSpPr>
            <p:cNvPr id="14363" name="Rectangle 29"/>
            <p:cNvSpPr>
              <a:spLocks noChangeArrowheads="1"/>
            </p:cNvSpPr>
            <p:nvPr/>
          </p:nvSpPr>
          <p:spPr bwMode="auto">
            <a:xfrm>
              <a:off x="433" y="3073"/>
              <a:ext cx="1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5</a:t>
              </a:r>
              <a:endParaRPr lang="fi-FI" altLang="fi-FI"/>
            </a:p>
          </p:txBody>
        </p:sp>
        <p:sp>
          <p:nvSpPr>
            <p:cNvPr id="14364" name="Rectangle 30"/>
            <p:cNvSpPr>
              <a:spLocks noChangeArrowheads="1"/>
            </p:cNvSpPr>
            <p:nvPr/>
          </p:nvSpPr>
          <p:spPr bwMode="auto">
            <a:xfrm>
              <a:off x="393" y="2805"/>
              <a:ext cx="9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-</a:t>
              </a:r>
              <a:endParaRPr lang="fi-FI" altLang="fi-FI"/>
            </a:p>
          </p:txBody>
        </p:sp>
        <p:sp>
          <p:nvSpPr>
            <p:cNvPr id="14365" name="Rectangle 31"/>
            <p:cNvSpPr>
              <a:spLocks noChangeArrowheads="1"/>
            </p:cNvSpPr>
            <p:nvPr/>
          </p:nvSpPr>
          <p:spPr bwMode="auto">
            <a:xfrm>
              <a:off x="433" y="2805"/>
              <a:ext cx="11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4</a:t>
              </a:r>
              <a:endParaRPr lang="fi-FI" altLang="fi-FI"/>
            </a:p>
          </p:txBody>
        </p:sp>
        <p:sp>
          <p:nvSpPr>
            <p:cNvPr id="14366" name="Rectangle 32"/>
            <p:cNvSpPr>
              <a:spLocks noChangeArrowheads="1"/>
            </p:cNvSpPr>
            <p:nvPr/>
          </p:nvSpPr>
          <p:spPr bwMode="auto">
            <a:xfrm>
              <a:off x="393" y="2538"/>
              <a:ext cx="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-</a:t>
              </a:r>
              <a:endParaRPr lang="fi-FI" altLang="fi-FI"/>
            </a:p>
          </p:txBody>
        </p:sp>
        <p:sp>
          <p:nvSpPr>
            <p:cNvPr id="14367" name="Rectangle 33"/>
            <p:cNvSpPr>
              <a:spLocks noChangeArrowheads="1"/>
            </p:cNvSpPr>
            <p:nvPr/>
          </p:nvSpPr>
          <p:spPr bwMode="auto">
            <a:xfrm>
              <a:off x="433" y="2538"/>
              <a:ext cx="1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3</a:t>
              </a:r>
              <a:endParaRPr lang="fi-FI" altLang="fi-FI"/>
            </a:p>
          </p:txBody>
        </p:sp>
        <p:sp>
          <p:nvSpPr>
            <p:cNvPr id="14368" name="Rectangle 34"/>
            <p:cNvSpPr>
              <a:spLocks noChangeArrowheads="1"/>
            </p:cNvSpPr>
            <p:nvPr/>
          </p:nvSpPr>
          <p:spPr bwMode="auto">
            <a:xfrm>
              <a:off x="393" y="2271"/>
              <a:ext cx="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-</a:t>
              </a:r>
              <a:endParaRPr lang="fi-FI" altLang="fi-FI"/>
            </a:p>
          </p:txBody>
        </p:sp>
        <p:sp>
          <p:nvSpPr>
            <p:cNvPr id="14369" name="Rectangle 35"/>
            <p:cNvSpPr>
              <a:spLocks noChangeArrowheads="1"/>
            </p:cNvSpPr>
            <p:nvPr/>
          </p:nvSpPr>
          <p:spPr bwMode="auto">
            <a:xfrm>
              <a:off x="433" y="2271"/>
              <a:ext cx="1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2</a:t>
              </a:r>
              <a:endParaRPr lang="fi-FI" altLang="fi-FI"/>
            </a:p>
          </p:txBody>
        </p:sp>
        <p:sp>
          <p:nvSpPr>
            <p:cNvPr id="14370" name="Rectangle 36"/>
            <p:cNvSpPr>
              <a:spLocks noChangeArrowheads="1"/>
            </p:cNvSpPr>
            <p:nvPr/>
          </p:nvSpPr>
          <p:spPr bwMode="auto">
            <a:xfrm>
              <a:off x="393" y="2003"/>
              <a:ext cx="9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-</a:t>
              </a:r>
              <a:endParaRPr lang="fi-FI" altLang="fi-FI"/>
            </a:p>
          </p:txBody>
        </p:sp>
        <p:sp>
          <p:nvSpPr>
            <p:cNvPr id="14371" name="Rectangle 37"/>
            <p:cNvSpPr>
              <a:spLocks noChangeArrowheads="1"/>
            </p:cNvSpPr>
            <p:nvPr/>
          </p:nvSpPr>
          <p:spPr bwMode="auto">
            <a:xfrm>
              <a:off x="433" y="2003"/>
              <a:ext cx="11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1</a:t>
              </a:r>
              <a:endParaRPr lang="fi-FI" altLang="fi-FI"/>
            </a:p>
          </p:txBody>
        </p:sp>
        <p:sp>
          <p:nvSpPr>
            <p:cNvPr id="14372" name="Rectangle 38"/>
            <p:cNvSpPr>
              <a:spLocks noChangeArrowheads="1"/>
            </p:cNvSpPr>
            <p:nvPr/>
          </p:nvSpPr>
          <p:spPr bwMode="auto">
            <a:xfrm>
              <a:off x="430" y="1736"/>
              <a:ext cx="1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0</a:t>
              </a:r>
              <a:endParaRPr lang="fi-FI" altLang="fi-FI"/>
            </a:p>
          </p:txBody>
        </p:sp>
        <p:sp>
          <p:nvSpPr>
            <p:cNvPr id="14373" name="Rectangle 39"/>
            <p:cNvSpPr>
              <a:spLocks noChangeArrowheads="1"/>
            </p:cNvSpPr>
            <p:nvPr/>
          </p:nvSpPr>
          <p:spPr bwMode="auto">
            <a:xfrm>
              <a:off x="430" y="1469"/>
              <a:ext cx="1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1</a:t>
              </a:r>
              <a:endParaRPr lang="fi-FI" altLang="fi-FI"/>
            </a:p>
          </p:txBody>
        </p:sp>
        <p:sp>
          <p:nvSpPr>
            <p:cNvPr id="14374" name="Rectangle 40"/>
            <p:cNvSpPr>
              <a:spLocks noChangeArrowheads="1"/>
            </p:cNvSpPr>
            <p:nvPr/>
          </p:nvSpPr>
          <p:spPr bwMode="auto">
            <a:xfrm>
              <a:off x="792" y="3754"/>
              <a:ext cx="3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2008</a:t>
              </a:r>
              <a:endParaRPr lang="fi-FI" altLang="fi-FI"/>
            </a:p>
          </p:txBody>
        </p:sp>
        <p:sp>
          <p:nvSpPr>
            <p:cNvPr id="14375" name="Rectangle 41"/>
            <p:cNvSpPr>
              <a:spLocks noChangeArrowheads="1"/>
            </p:cNvSpPr>
            <p:nvPr/>
          </p:nvSpPr>
          <p:spPr bwMode="auto">
            <a:xfrm>
              <a:off x="1441" y="3754"/>
              <a:ext cx="3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2009</a:t>
              </a:r>
              <a:endParaRPr lang="fi-FI" altLang="fi-FI"/>
            </a:p>
          </p:txBody>
        </p:sp>
        <p:sp>
          <p:nvSpPr>
            <p:cNvPr id="14376" name="Rectangle 42"/>
            <p:cNvSpPr>
              <a:spLocks noChangeArrowheads="1"/>
            </p:cNvSpPr>
            <p:nvPr/>
          </p:nvSpPr>
          <p:spPr bwMode="auto">
            <a:xfrm>
              <a:off x="2090" y="3754"/>
              <a:ext cx="3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2010</a:t>
              </a:r>
              <a:endParaRPr lang="fi-FI" altLang="fi-FI"/>
            </a:p>
          </p:txBody>
        </p:sp>
        <p:sp>
          <p:nvSpPr>
            <p:cNvPr id="14377" name="Rectangle 43"/>
            <p:cNvSpPr>
              <a:spLocks noChangeArrowheads="1"/>
            </p:cNvSpPr>
            <p:nvPr/>
          </p:nvSpPr>
          <p:spPr bwMode="auto">
            <a:xfrm>
              <a:off x="2744" y="3754"/>
              <a:ext cx="3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2011</a:t>
              </a:r>
              <a:endParaRPr lang="fi-FI" altLang="fi-FI"/>
            </a:p>
          </p:txBody>
        </p:sp>
        <p:sp>
          <p:nvSpPr>
            <p:cNvPr id="14378" name="Rectangle 44"/>
            <p:cNvSpPr>
              <a:spLocks noChangeArrowheads="1"/>
            </p:cNvSpPr>
            <p:nvPr/>
          </p:nvSpPr>
          <p:spPr bwMode="auto">
            <a:xfrm>
              <a:off x="3388" y="3754"/>
              <a:ext cx="3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2012</a:t>
              </a:r>
              <a:endParaRPr lang="fi-FI" altLang="fi-FI"/>
            </a:p>
          </p:txBody>
        </p:sp>
        <p:sp>
          <p:nvSpPr>
            <p:cNvPr id="14379" name="Rectangle 45"/>
            <p:cNvSpPr>
              <a:spLocks noChangeArrowheads="1"/>
            </p:cNvSpPr>
            <p:nvPr/>
          </p:nvSpPr>
          <p:spPr bwMode="auto">
            <a:xfrm>
              <a:off x="4037" y="3754"/>
              <a:ext cx="3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2013</a:t>
              </a:r>
              <a:endParaRPr lang="fi-FI" altLang="fi-FI"/>
            </a:p>
          </p:txBody>
        </p:sp>
        <p:sp>
          <p:nvSpPr>
            <p:cNvPr id="14380" name="Rectangle 46"/>
            <p:cNvSpPr>
              <a:spLocks noChangeArrowheads="1"/>
            </p:cNvSpPr>
            <p:nvPr/>
          </p:nvSpPr>
          <p:spPr bwMode="auto">
            <a:xfrm>
              <a:off x="623" y="942"/>
              <a:ext cx="68" cy="62"/>
            </a:xfrm>
            <a:prstGeom prst="rect">
              <a:avLst/>
            </a:prstGeom>
            <a:solidFill>
              <a:srgbClr val="4572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14381" name="Rectangle 47"/>
            <p:cNvSpPr>
              <a:spLocks noChangeArrowheads="1"/>
            </p:cNvSpPr>
            <p:nvPr/>
          </p:nvSpPr>
          <p:spPr bwMode="auto">
            <a:xfrm>
              <a:off x="714" y="908"/>
              <a:ext cx="38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Sähkö</a:t>
              </a:r>
              <a:endParaRPr lang="fi-FI" altLang="fi-FI"/>
            </a:p>
          </p:txBody>
        </p:sp>
        <p:sp>
          <p:nvSpPr>
            <p:cNvPr id="14382" name="Rectangle 48"/>
            <p:cNvSpPr>
              <a:spLocks noChangeArrowheads="1"/>
            </p:cNvSpPr>
            <p:nvPr/>
          </p:nvSpPr>
          <p:spPr bwMode="auto">
            <a:xfrm>
              <a:off x="1061" y="908"/>
              <a:ext cx="9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-</a:t>
              </a:r>
              <a:endParaRPr lang="fi-FI" altLang="fi-FI"/>
            </a:p>
          </p:txBody>
        </p:sp>
        <p:sp>
          <p:nvSpPr>
            <p:cNvPr id="14383" name="Rectangle 49"/>
            <p:cNvSpPr>
              <a:spLocks noChangeArrowheads="1"/>
            </p:cNvSpPr>
            <p:nvPr/>
          </p:nvSpPr>
          <p:spPr bwMode="auto">
            <a:xfrm>
              <a:off x="1129" y="908"/>
              <a:ext cx="133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ja elektroniikkateollisuus</a:t>
              </a:r>
              <a:endParaRPr lang="fi-FI" altLang="fi-FI"/>
            </a:p>
          </p:txBody>
        </p:sp>
        <p:sp>
          <p:nvSpPr>
            <p:cNvPr id="14384" name="Rectangle 50"/>
            <p:cNvSpPr>
              <a:spLocks noChangeArrowheads="1"/>
            </p:cNvSpPr>
            <p:nvPr/>
          </p:nvSpPr>
          <p:spPr bwMode="auto">
            <a:xfrm>
              <a:off x="2606" y="942"/>
              <a:ext cx="63" cy="6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14385" name="Rectangle 51"/>
            <p:cNvSpPr>
              <a:spLocks noChangeArrowheads="1"/>
            </p:cNvSpPr>
            <p:nvPr/>
          </p:nvSpPr>
          <p:spPr bwMode="auto">
            <a:xfrm>
              <a:off x="2695" y="908"/>
              <a:ext cx="115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Muu metalliteollisuus</a:t>
              </a:r>
              <a:endParaRPr lang="fi-FI" altLang="fi-FI"/>
            </a:p>
          </p:txBody>
        </p:sp>
        <p:sp>
          <p:nvSpPr>
            <p:cNvPr id="14386" name="Rectangle 52"/>
            <p:cNvSpPr>
              <a:spLocks noChangeArrowheads="1"/>
            </p:cNvSpPr>
            <p:nvPr/>
          </p:nvSpPr>
          <p:spPr bwMode="auto">
            <a:xfrm>
              <a:off x="623" y="1090"/>
              <a:ext cx="68" cy="68"/>
            </a:xfrm>
            <a:prstGeom prst="rect">
              <a:avLst/>
            </a:prstGeom>
            <a:solidFill>
              <a:srgbClr val="89A54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14387" name="Rectangle 53"/>
            <p:cNvSpPr>
              <a:spLocks noChangeArrowheads="1"/>
            </p:cNvSpPr>
            <p:nvPr/>
          </p:nvSpPr>
          <p:spPr bwMode="auto">
            <a:xfrm>
              <a:off x="714" y="1057"/>
              <a:ext cx="86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Metsäteollisuus</a:t>
              </a:r>
              <a:endParaRPr lang="fi-FI" altLang="fi-FI"/>
            </a:p>
          </p:txBody>
        </p:sp>
        <p:sp>
          <p:nvSpPr>
            <p:cNvPr id="14388" name="Rectangle 54"/>
            <p:cNvSpPr>
              <a:spLocks noChangeArrowheads="1"/>
            </p:cNvSpPr>
            <p:nvPr/>
          </p:nvSpPr>
          <p:spPr bwMode="auto">
            <a:xfrm>
              <a:off x="2606" y="1090"/>
              <a:ext cx="63" cy="68"/>
            </a:xfrm>
            <a:prstGeom prst="rect">
              <a:avLst/>
            </a:prstGeom>
            <a:solidFill>
              <a:srgbClr val="9537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14389" name="Rectangle 55"/>
            <p:cNvSpPr>
              <a:spLocks noChangeArrowheads="1"/>
            </p:cNvSpPr>
            <p:nvPr/>
          </p:nvSpPr>
          <p:spPr bwMode="auto">
            <a:xfrm>
              <a:off x="2695" y="1057"/>
              <a:ext cx="94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Kemianteollisuus</a:t>
              </a:r>
              <a:endParaRPr lang="fi-FI" altLang="fi-FI"/>
            </a:p>
          </p:txBody>
        </p:sp>
        <p:sp>
          <p:nvSpPr>
            <p:cNvPr id="14390" name="Rectangle 56"/>
            <p:cNvSpPr>
              <a:spLocks noChangeArrowheads="1"/>
            </p:cNvSpPr>
            <p:nvPr/>
          </p:nvSpPr>
          <p:spPr bwMode="auto">
            <a:xfrm>
              <a:off x="623" y="1237"/>
              <a:ext cx="68" cy="69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14391" name="Rectangle 57"/>
            <p:cNvSpPr>
              <a:spLocks noChangeArrowheads="1"/>
            </p:cNvSpPr>
            <p:nvPr/>
          </p:nvSpPr>
          <p:spPr bwMode="auto">
            <a:xfrm>
              <a:off x="714" y="1206"/>
              <a:ext cx="116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Muu tehdasteollisuus</a:t>
              </a:r>
              <a:endParaRPr lang="fi-FI" altLang="fi-FI"/>
            </a:p>
          </p:txBody>
        </p:sp>
        <p:sp>
          <p:nvSpPr>
            <p:cNvPr id="14392" name="Rectangle 58"/>
            <p:cNvSpPr>
              <a:spLocks noChangeArrowheads="1"/>
            </p:cNvSpPr>
            <p:nvPr/>
          </p:nvSpPr>
          <p:spPr bwMode="auto">
            <a:xfrm>
              <a:off x="612" y="1379"/>
              <a:ext cx="209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Prosenttia vuoden 2007 BKT:n arvosta</a:t>
              </a:r>
              <a:endParaRPr lang="fi-FI" altLang="fi-FI"/>
            </a:p>
          </p:txBody>
        </p:sp>
        <p:sp>
          <p:nvSpPr>
            <p:cNvPr id="14393" name="Rectangle 59"/>
            <p:cNvSpPr>
              <a:spLocks noChangeArrowheads="1"/>
            </p:cNvSpPr>
            <p:nvPr/>
          </p:nvSpPr>
          <p:spPr bwMode="auto">
            <a:xfrm>
              <a:off x="613" y="3913"/>
              <a:ext cx="1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500">
                  <a:solidFill>
                    <a:srgbClr val="000000"/>
                  </a:solidFill>
                </a:rPr>
                <a:t>Lähde: Tilastokeskus.</a:t>
              </a:r>
              <a:endParaRPr lang="fi-FI" altLang="fi-FI"/>
            </a:p>
          </p:txBody>
        </p:sp>
        <p:sp>
          <p:nvSpPr>
            <p:cNvPr id="14394" name="Rectangle 60"/>
            <p:cNvSpPr>
              <a:spLocks noChangeArrowheads="1"/>
            </p:cNvSpPr>
            <p:nvPr/>
          </p:nvSpPr>
          <p:spPr bwMode="auto">
            <a:xfrm>
              <a:off x="4198" y="3924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fi-FI" altLang="fi-FI"/>
            </a:p>
          </p:txBody>
        </p:sp>
      </p:grpSp>
      <p:sp>
        <p:nvSpPr>
          <p:cNvPr id="59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Julkinen velkaantuminen ja veroaste jäävät korkealle </a:t>
            </a:r>
            <a:endParaRPr lang="en-GB" altLang="fi-FI" smtClean="0"/>
          </a:p>
        </p:txBody>
      </p:sp>
      <p:pic>
        <p:nvPicPr>
          <p:cNvPr id="41987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04900" y="1547813"/>
            <a:ext cx="6934200" cy="45259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EB5EC2-688B-4651-8267-C3198C805995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>
                <a:solidFill>
                  <a:srgbClr val="00356C"/>
                </a:solidFill>
              </a:rPr>
              <a:t>Ennusteen yhteenveto </a:t>
            </a:r>
            <a:br>
              <a:rPr lang="fi-FI" altLang="fi-FI" smtClean="0">
                <a:solidFill>
                  <a:srgbClr val="00356C"/>
                </a:solidFill>
              </a:rPr>
            </a:br>
            <a:r>
              <a:rPr lang="fi-FI" altLang="fi-FI" smtClean="0">
                <a:solidFill>
                  <a:srgbClr val="00356C"/>
                </a:solidFill>
              </a:rPr>
              <a:t>- </a:t>
            </a:r>
            <a:r>
              <a:rPr lang="en-US" altLang="fi-FI" smtClean="0">
                <a:solidFill>
                  <a:srgbClr val="00356C"/>
                </a:solidFill>
              </a:rPr>
              <a:t>Kysyntä ja tarjonta -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9750" y="1196975"/>
          <a:ext cx="7993265" cy="504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653"/>
                <a:gridCol w="129540"/>
                <a:gridCol w="1469113"/>
                <a:gridCol w="1598653"/>
                <a:gridCol w="1598653"/>
                <a:gridCol w="1598653"/>
              </a:tblGrid>
              <a:tr h="396668">
                <a:tc gridSpan="6">
                  <a:txBody>
                    <a:bodyPr/>
                    <a:lstStyle/>
                    <a:p>
                      <a:pPr algn="l"/>
                      <a:r>
                        <a:rPr lang="fi-FI" sz="1800" noProof="0" dirty="0" smtClean="0"/>
                        <a:t>prosenttimuutos edellisvuotisesta</a:t>
                      </a:r>
                    </a:p>
                  </a:txBody>
                  <a:tcPr marL="91432" marR="91432" marT="45723" marB="45723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96668">
                <a:tc gridSpan="2"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91432" marR="91432" marT="45723" marB="457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800" dirty="0"/>
                    </a:p>
                  </a:txBody>
                  <a:tcPr marL="91432" marR="91432" marT="45723" marB="457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2013</a:t>
                      </a:r>
                      <a:endParaRPr lang="fi-FI" sz="1800" dirty="0"/>
                    </a:p>
                  </a:txBody>
                  <a:tcPr marL="91432" marR="91432" marT="45723" marB="457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2014</a:t>
                      </a:r>
                      <a:r>
                        <a:rPr lang="fi-FI" sz="1800" baseline="0" dirty="0" smtClean="0"/>
                        <a:t> e</a:t>
                      </a:r>
                      <a:endParaRPr lang="fi-FI" sz="1800" dirty="0"/>
                    </a:p>
                  </a:txBody>
                  <a:tcPr marL="91432" marR="91432" marT="45723" marB="457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2015e</a:t>
                      </a:r>
                      <a:endParaRPr lang="fi-FI" sz="1800" dirty="0"/>
                    </a:p>
                  </a:txBody>
                  <a:tcPr marL="91432" marR="91432" marT="45723" marB="457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2016e</a:t>
                      </a:r>
                      <a:endParaRPr lang="fi-FI" sz="1800" dirty="0"/>
                    </a:p>
                  </a:txBody>
                  <a:tcPr marL="91432" marR="91432" marT="45723" marB="457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66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BKT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1,4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1,4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</a:tr>
              <a:tr h="39666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Joulukuun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ennuste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-1,0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1,7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</a:tr>
              <a:tr h="39666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Yksityinen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kulutus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0,8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0,7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0,8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</a:tr>
              <a:tr h="401423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Yksityiset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kiinteät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investoinnit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-6.4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-4.7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39666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Tuonti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1,8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4,1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5,0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</a:tr>
              <a:tr h="39666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Vienti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0,3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4,8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5,0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</a:tr>
              <a:tr h="39666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Yksikkötyökustannukset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2,2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0,4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0,4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</a:tr>
              <a:tr h="39666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YKHI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271011">
                <a:tc gridSpan="6">
                  <a:txBody>
                    <a:bodyPr/>
                    <a:lstStyle/>
                    <a:p>
                      <a:pPr algn="ctr" rtl="0" fontAlgn="b"/>
                      <a:endParaRPr lang="en-US" sz="1600" b="1" kern="1200" noProof="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 smtClean="0"/>
                    </a:p>
                  </a:txBody>
                  <a:tcPr/>
                </a:tc>
              </a:tr>
              <a:tr h="39666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Työttömyysaste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 %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8,2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8,6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8,3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7,8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</a:tr>
              <a:tr h="4014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Vaihtotase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 </a:t>
                      </a:r>
                      <a:r>
                        <a:rPr lang="en-US" sz="12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BKT:stä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6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-1,1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-0,6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-0,2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600" b="0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-0,3</a:t>
                      </a:r>
                      <a:endParaRPr lang="fi-FI" sz="16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6" marB="0" anchor="b"/>
                </a:tc>
              </a:tr>
            </a:tbl>
          </a:graphicData>
        </a:graphic>
      </p:graphicFrame>
      <p:sp>
        <p:nvSpPr>
          <p:cNvPr id="461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Erkki Liikanen</a:t>
            </a:r>
            <a:endParaRPr lang="en-US" smtClean="0"/>
          </a:p>
        </p:txBody>
      </p:sp>
      <p:sp>
        <p:nvSpPr>
          <p:cNvPr id="430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6B5607-6B75-489D-A210-19F9DFBEE296}" type="slidenum">
              <a:rPr lang="en-US" altLang="fi-FI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49713" y="1989138"/>
            <a:ext cx="4467225" cy="86360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fi-FI" sz="2000" dirty="0" err="1">
              <a:solidFill>
                <a:srgbClr val="00436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43097" name="TextBox 1"/>
          <p:cNvSpPr txBox="1">
            <a:spLocks noChangeArrowheads="1"/>
          </p:cNvSpPr>
          <p:nvPr/>
        </p:nvSpPr>
        <p:spPr bwMode="auto">
          <a:xfrm>
            <a:off x="144463" y="6237288"/>
            <a:ext cx="2374900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altLang="fi-FI" sz="800"/>
              <a:t>e = ennuste </a:t>
            </a:r>
            <a:br>
              <a:rPr lang="en-GB" altLang="fi-FI" sz="800"/>
            </a:br>
            <a:r>
              <a:rPr lang="en-GB" altLang="fi-FI" sz="800"/>
              <a:t>Lähteet: Tilastokeskus ja Suomen Pankki.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Kasvuriskit alasuuntaisia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3292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fi-FI" altLang="fi-FI" sz="2100" b="1" smtClean="0"/>
              <a:t>Kansainväliset riskit</a:t>
            </a:r>
          </a:p>
          <a:p>
            <a:pPr eaLnBrk="1" hangingPunct="1"/>
            <a:r>
              <a:rPr lang="fi-FI" altLang="fi-FI" sz="2100" smtClean="0"/>
              <a:t>Ukrainan kriisi ja Venäjän talouden kehitys luo epävarmuutta</a:t>
            </a:r>
          </a:p>
          <a:p>
            <a:pPr eaLnBrk="1" hangingPunct="1"/>
            <a:endParaRPr lang="fi-FI" altLang="fi-FI" sz="2100" smtClean="0"/>
          </a:p>
          <a:p>
            <a:pPr eaLnBrk="1" hangingPunct="1"/>
            <a:r>
              <a:rPr lang="fi-FI" altLang="fi-FI" sz="2100" smtClean="0"/>
              <a:t>Euroalueen rakenneuudistukset vielä kesken ja rahoitusjärjestelmä edelleen haavoittuva</a:t>
            </a:r>
          </a:p>
          <a:p>
            <a:pPr eaLnBrk="1" hangingPunct="1"/>
            <a:endParaRPr lang="fi-FI" altLang="fi-FI" sz="2100" smtClean="0"/>
          </a:p>
          <a:p>
            <a:pPr eaLnBrk="1" hangingPunct="1"/>
            <a:r>
              <a:rPr lang="fi-FI" altLang="fi-FI" sz="2100" smtClean="0"/>
              <a:t>Kiinan rahoitussektorin epävakaus </a:t>
            </a:r>
          </a:p>
          <a:p>
            <a:pPr eaLnBrk="1" hangingPunct="1">
              <a:buFont typeface="Arial" pitchFamily="34" charset="0"/>
              <a:buNone/>
            </a:pPr>
            <a:endParaRPr lang="fi-FI" altLang="fi-FI" sz="2100" smtClean="0"/>
          </a:p>
          <a:p>
            <a:pPr eaLnBrk="1" hangingPunct="1">
              <a:buFont typeface="Arial" pitchFamily="34" charset="0"/>
              <a:buNone/>
            </a:pPr>
            <a:r>
              <a:rPr lang="fi-FI" altLang="fi-FI" sz="2100" b="1" smtClean="0"/>
              <a:t>Kotimaiset riskit</a:t>
            </a:r>
          </a:p>
          <a:p>
            <a:pPr eaLnBrk="1" hangingPunct="1"/>
            <a:r>
              <a:rPr lang="fi-FI" altLang="fi-FI" sz="2100" smtClean="0"/>
              <a:t>Kasvun elpyminen voi tyrehtyä jos vientimarkkinat eivät vedä, ja kilpailukykyongelmat jatkuvat</a:t>
            </a:r>
          </a:p>
          <a:p>
            <a:pPr eaLnBrk="1" hangingPunct="1"/>
            <a:endParaRPr lang="fi-FI" altLang="fi-FI" sz="2100" smtClean="0"/>
          </a:p>
          <a:p>
            <a:pPr eaLnBrk="1" hangingPunct="1"/>
            <a:r>
              <a:rPr lang="fi-FI" altLang="fi-FI" sz="2100" smtClean="0"/>
              <a:t>Markkinoiden luottamus Suomeen voi vaarantua jos talouspolitiikan ote pettää (vaihtoehtoislaskelma)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9FF79-635B-43F7-833C-C420A38B708C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07720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Politiikkaratkaisuista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 smtClean="0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5CDD78-2FDE-4419-8BA9-1FD543546770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Vienti ja työllisyys tarvitsevat kilpailukyvyn palauttamista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547813"/>
            <a:ext cx="8362950" cy="452596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i-FI" b="1" i="1" smtClean="0"/>
              <a:t>Kauppakumppanimaita hitaampi yksikkötyö-kustannusten nousu usean vuoden ajan</a:t>
            </a:r>
          </a:p>
          <a:p>
            <a:pPr>
              <a:spcBef>
                <a:spcPts val="1800"/>
              </a:spcBef>
            </a:pPr>
            <a:r>
              <a:rPr lang="fi-FI" b="1" i="1" smtClean="0"/>
              <a:t>Yritystason ratkaisujen edistäminen</a:t>
            </a:r>
          </a:p>
          <a:p>
            <a:pPr lvl="1">
              <a:spcBef>
                <a:spcPts val="525"/>
              </a:spcBef>
            </a:pPr>
            <a:r>
              <a:rPr lang="fi-FI" b="1" i="1" smtClean="0"/>
              <a:t>Työntekijät voivat olosuhteiden vaikeutuessa turvata työpaikkansa ja työnantaja tuotannon kannattavuuden</a:t>
            </a:r>
          </a:p>
          <a:p>
            <a:pPr>
              <a:spcBef>
                <a:spcPts val="1800"/>
              </a:spcBef>
            </a:pPr>
            <a:r>
              <a:rPr lang="fi-FI" b="1" i="1" smtClean="0"/>
              <a:t>Kilpailun esteiden purkaminen; asuntojen tarjonta kasvukeskuksissa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 smtClean="0"/>
          </a:p>
        </p:txBody>
      </p:sp>
      <p:sp>
        <p:nvSpPr>
          <p:cNvPr id="46086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3DE6BE-AFFD-4DF5-BB2F-D16342418C30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Talouden ongelmiin tarvitaan rakenneuudistuksia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i="1" smtClean="0"/>
              <a:t>Rakenneuudistuksia koskevien hallituksen linjausten kunnianhimoinen toimeenpano</a:t>
            </a:r>
          </a:p>
          <a:p>
            <a:pPr>
              <a:spcBef>
                <a:spcPts val="1800"/>
              </a:spcBef>
            </a:pPr>
            <a:r>
              <a:rPr lang="fi-FI" b="1" i="1" smtClean="0"/>
              <a:t>Eläkeuudistus keskeinen</a:t>
            </a:r>
          </a:p>
          <a:p>
            <a:pPr lvl="1"/>
            <a:r>
              <a:rPr lang="fi-FI" b="1" i="1" smtClean="0"/>
              <a:t>Ilman sitä veroasteen nousupaine suuri samalla kun eläkemaksut aiempaa korkeammat</a:t>
            </a:r>
          </a:p>
          <a:p>
            <a:pPr>
              <a:spcBef>
                <a:spcPts val="1800"/>
              </a:spcBef>
            </a:pPr>
            <a:r>
              <a:rPr lang="fi-FI" b="1" i="1" smtClean="0"/>
              <a:t>Julkisen talouden velkaantuminen pysäytettävä</a:t>
            </a:r>
          </a:p>
          <a:p>
            <a:pPr lvl="1"/>
            <a:r>
              <a:rPr lang="fi-FI" b="1" i="1" smtClean="0"/>
              <a:t>Kasvattaa riskejä eikä ratkaise rakenneongelmia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 smtClean="0"/>
          </a:p>
        </p:txBody>
      </p:sp>
      <p:sp>
        <p:nvSpPr>
          <p:cNvPr id="5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47110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3E7029-0530-4B0F-9180-39EAFDC8BF6E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Tärkeät linjaukset tehty, nyt edessä niiden toimeenpano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fi-FI" b="1" i="1" dirty="0" smtClean="0"/>
              <a:t>Kun taloustilanne on näin vaikea, avainasemassa on kyky tehdä korjaavat toimenpiteet.</a:t>
            </a:r>
          </a:p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fi-FI" b="1" i="1" dirty="0" smtClean="0"/>
              <a:t>Luottamus talouspolitiikkaan rakentuu hitaasti, mutta sen voi menettää nopeasti.</a:t>
            </a:r>
          </a:p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fi-FI" b="1" i="1" dirty="0" smtClean="0"/>
              <a:t>Päätökset yhtäältä rakenneuudistuksista ja toisaalta julkisen talouden sopeutustoimista ovat olleet ratkaisevan tärkeitä.</a:t>
            </a:r>
          </a:p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fi-FI" b="1" i="1" dirty="0" smtClean="0"/>
              <a:t>Jos niiden toimeenpanosta syntyy epävarmuutta, luottamuksen rakentaminen uudelleen vaatii tulevaisuudessa jo esitettyä suurempia toimenpiteitä.</a:t>
            </a:r>
            <a:endParaRPr lang="fi-FI" b="1" i="1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 smtClean="0"/>
          </a:p>
        </p:txBody>
      </p:sp>
      <p:sp>
        <p:nvSpPr>
          <p:cNvPr id="4813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968AD4-3777-4CCA-A547-A37D7D17D53F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07720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Vaihtoehtoislaskelma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D243A8-2821-4108-8599-AECB1FFF2C55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smtClean="0"/>
              <a:t>Rahoitusolot voivat kiristyä uudelleen</a:t>
            </a:r>
          </a:p>
        </p:txBody>
      </p:sp>
      <p:sp>
        <p:nvSpPr>
          <p:cNvPr id="5017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ADA35A-8841-46A2-BCA6-4BEB904EF143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3" y="1268413"/>
            <a:ext cx="7343775" cy="4795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00436F"/>
                </a:solidFill>
                <a:latin typeface="+mn-lt"/>
                <a:cs typeface="+mn-cs"/>
              </a:rPr>
              <a:t>Hidas talouskasvu ja pieni julkisen sektorin liikkumavara lisäävät riskiä, että markkinoiden luottamus Suomen maksukykyyn horjuu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i-FI" sz="2000" dirty="0">
              <a:solidFill>
                <a:srgbClr val="00436F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00436F"/>
                </a:solidFill>
                <a:latin typeface="+mn-lt"/>
                <a:cs typeface="+mn-cs"/>
              </a:rPr>
              <a:t>Julkisen velan rahoituskustannukset voivat kasvaa ja yleiset rahoitusolot kiristyä.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i-FI" sz="2000" dirty="0">
              <a:solidFill>
                <a:srgbClr val="00436F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00436F"/>
                </a:solidFill>
                <a:latin typeface="+mn-lt"/>
                <a:cs typeface="+mn-cs"/>
              </a:rPr>
              <a:t>Pankkien varainhankinta kallistuu, luotontarjonta alenee ja korkopreemio kasvaa. Epävarmuuden lisääntyminen voi alentaa myös osakkeiden ja asuntojen hintoja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i-FI" sz="2000" dirty="0">
              <a:solidFill>
                <a:srgbClr val="00436F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solidFill>
                  <a:srgbClr val="00436F"/>
                </a:solidFill>
                <a:latin typeface="+mn-lt"/>
                <a:cs typeface="+mn-cs"/>
              </a:rPr>
              <a:t>Vaihtoehtoislaskelmalla pyritään havainnollistamaan kehityskulun vaikutuksia makrotalouteen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i-FI" sz="1800" dirty="0">
              <a:solidFill>
                <a:srgbClr val="00436F"/>
              </a:solidFill>
              <a:latin typeface="+mn-lt"/>
              <a:cs typeface="+mn-cs"/>
            </a:endParaRPr>
          </a:p>
        </p:txBody>
      </p:sp>
      <p:sp>
        <p:nvSpPr>
          <p:cNvPr id="501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smtClean="0"/>
              <a:t>Malli</a:t>
            </a:r>
          </a:p>
        </p:txBody>
      </p:sp>
      <p:sp>
        <p:nvSpPr>
          <p:cNvPr id="5120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DAD3F3-84E8-45DA-B346-26F5529C1FCF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750" y="1225550"/>
            <a:ext cx="7848600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rgbClr val="00436F"/>
                </a:solidFill>
                <a:latin typeface="+mn-lt"/>
                <a:cs typeface="+mn-cs"/>
              </a:rPr>
              <a:t>Vaihtoehtoislaskelmassa käytetään mallia, joka kuvaa makrotalouden ja rahoitustekijöiden välistä yhteisvaikutusta </a:t>
            </a:r>
          </a:p>
          <a:p>
            <a:pPr>
              <a:defRPr/>
            </a:pPr>
            <a:endParaRPr lang="fi-FI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rgbClr val="00436F"/>
                </a:solidFill>
                <a:latin typeface="+mn-lt"/>
                <a:cs typeface="+mn-cs"/>
              </a:rPr>
              <a:t>Kysyntä- ja tarjontasokit ja rahoitusmarkkinoilta peräisin olevat sokit, kuten luotontarjonta- ja varallisuushintasokki pyritään eristämään toistaan niin, että niiden vaikutus BKT:n kasvuun ja muihin mallin muuttujiin saadaan arvioitua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rgbClr val="00436F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rgbClr val="00436F"/>
                </a:solidFill>
                <a:latin typeface="+mn-lt"/>
                <a:cs typeface="+mn-cs"/>
              </a:rPr>
              <a:t>Mallia on esitelty laajemmin </a:t>
            </a:r>
            <a:r>
              <a:rPr lang="fi-FI" dirty="0" err="1">
                <a:solidFill>
                  <a:srgbClr val="00436F"/>
                </a:solidFill>
                <a:latin typeface="+mn-lt"/>
                <a:cs typeface="+mn-cs"/>
              </a:rPr>
              <a:t>E&amp;t</a:t>
            </a:r>
            <a:r>
              <a:rPr lang="fi-FI" dirty="0">
                <a:solidFill>
                  <a:srgbClr val="00436F"/>
                </a:solidFill>
                <a:latin typeface="+mn-lt"/>
                <a:cs typeface="+mn-cs"/>
              </a:rPr>
              <a:t> 3/2014 teema-artikkelissa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i-FI" sz="1800" dirty="0">
              <a:solidFill>
                <a:srgbClr val="00436F"/>
              </a:solidFill>
              <a:latin typeface="+mn-lt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fi-FI" dirty="0">
              <a:latin typeface="Arial" charset="0"/>
              <a:cs typeface="+mn-cs"/>
            </a:endParaRPr>
          </a:p>
        </p:txBody>
      </p:sp>
      <p:sp>
        <p:nvSpPr>
          <p:cNvPr id="512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Kustannuskilpailukyky heikkeni pitkään</a:t>
            </a:r>
          </a:p>
        </p:txBody>
      </p:sp>
      <p:sp>
        <p:nvSpPr>
          <p:cNvPr id="15363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4044DF-4E26-4D5D-8291-658DE21E56AA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19463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1536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138" y="893763"/>
            <a:ext cx="8543926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Rahoitusolojen kiristyminen hidastaisi BKT:n kasvua merkittävästi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3BC294-C0DD-41FA-8083-6F931A9E6E37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44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grpSp>
        <p:nvGrpSpPr>
          <p:cNvPr id="52230" name="Group 4"/>
          <p:cNvGrpSpPr>
            <a:grpSpLocks noChangeAspect="1"/>
          </p:cNvGrpSpPr>
          <p:nvPr/>
        </p:nvGrpSpPr>
        <p:grpSpPr bwMode="auto">
          <a:xfrm>
            <a:off x="828675" y="1474788"/>
            <a:ext cx="7562850" cy="3933825"/>
            <a:chOff x="522" y="929"/>
            <a:chExt cx="4764" cy="2478"/>
          </a:xfrm>
        </p:grpSpPr>
        <p:sp>
          <p:nvSpPr>
            <p:cNvPr id="522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2" y="929"/>
              <a:ext cx="4716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32" name="Rectangle 5"/>
            <p:cNvSpPr>
              <a:spLocks noChangeArrowheads="1"/>
            </p:cNvSpPr>
            <p:nvPr/>
          </p:nvSpPr>
          <p:spPr bwMode="auto">
            <a:xfrm>
              <a:off x="522" y="1146"/>
              <a:ext cx="3691" cy="256"/>
            </a:xfrm>
            <a:prstGeom prst="rect">
              <a:avLst/>
            </a:prstGeom>
            <a:solidFill>
              <a:srgbClr val="538D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fi-FI"/>
            </a:p>
          </p:txBody>
        </p:sp>
        <p:sp>
          <p:nvSpPr>
            <p:cNvPr id="52233" name="Rectangle 6"/>
            <p:cNvSpPr>
              <a:spLocks noChangeArrowheads="1"/>
            </p:cNvSpPr>
            <p:nvPr/>
          </p:nvSpPr>
          <p:spPr bwMode="auto">
            <a:xfrm>
              <a:off x="522" y="1394"/>
              <a:ext cx="3691" cy="257"/>
            </a:xfrm>
            <a:prstGeom prst="rect">
              <a:avLst/>
            </a:prstGeom>
            <a:solidFill>
              <a:srgbClr val="95B3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fi-FI"/>
            </a:p>
          </p:txBody>
        </p:sp>
        <p:sp>
          <p:nvSpPr>
            <p:cNvPr id="52234" name="Rectangle 7"/>
            <p:cNvSpPr>
              <a:spLocks noChangeArrowheads="1"/>
            </p:cNvSpPr>
            <p:nvPr/>
          </p:nvSpPr>
          <p:spPr bwMode="auto">
            <a:xfrm>
              <a:off x="522" y="1643"/>
              <a:ext cx="3691" cy="256"/>
            </a:xfrm>
            <a:prstGeom prst="rect">
              <a:avLst/>
            </a:prstGeom>
            <a:solidFill>
              <a:srgbClr val="C5D9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fi-FI"/>
            </a:p>
          </p:txBody>
        </p:sp>
        <p:sp>
          <p:nvSpPr>
            <p:cNvPr id="52235" name="Rectangle 8"/>
            <p:cNvSpPr>
              <a:spLocks noChangeArrowheads="1"/>
            </p:cNvSpPr>
            <p:nvPr/>
          </p:nvSpPr>
          <p:spPr bwMode="auto">
            <a:xfrm>
              <a:off x="522" y="1891"/>
              <a:ext cx="3691" cy="257"/>
            </a:xfrm>
            <a:prstGeom prst="rect">
              <a:avLst/>
            </a:prstGeom>
            <a:solidFill>
              <a:srgbClr val="95B3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fi-FI"/>
            </a:p>
          </p:txBody>
        </p:sp>
        <p:sp>
          <p:nvSpPr>
            <p:cNvPr id="52236" name="Rectangle 9"/>
            <p:cNvSpPr>
              <a:spLocks noChangeArrowheads="1"/>
            </p:cNvSpPr>
            <p:nvPr/>
          </p:nvSpPr>
          <p:spPr bwMode="auto">
            <a:xfrm>
              <a:off x="522" y="2140"/>
              <a:ext cx="3691" cy="257"/>
            </a:xfrm>
            <a:prstGeom prst="rect">
              <a:avLst/>
            </a:prstGeom>
            <a:solidFill>
              <a:srgbClr val="C5D9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fi-FI"/>
            </a:p>
          </p:txBody>
        </p:sp>
        <p:sp>
          <p:nvSpPr>
            <p:cNvPr id="52237" name="Rectangle 10"/>
            <p:cNvSpPr>
              <a:spLocks noChangeArrowheads="1"/>
            </p:cNvSpPr>
            <p:nvPr/>
          </p:nvSpPr>
          <p:spPr bwMode="auto">
            <a:xfrm>
              <a:off x="522" y="2389"/>
              <a:ext cx="3691" cy="256"/>
            </a:xfrm>
            <a:prstGeom prst="rect">
              <a:avLst/>
            </a:prstGeom>
            <a:solidFill>
              <a:srgbClr val="95B3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fi-FI"/>
            </a:p>
          </p:txBody>
        </p:sp>
        <p:sp>
          <p:nvSpPr>
            <p:cNvPr id="52238" name="Rectangle 11"/>
            <p:cNvSpPr>
              <a:spLocks noChangeArrowheads="1"/>
            </p:cNvSpPr>
            <p:nvPr/>
          </p:nvSpPr>
          <p:spPr bwMode="auto">
            <a:xfrm>
              <a:off x="522" y="2637"/>
              <a:ext cx="3691" cy="257"/>
            </a:xfrm>
            <a:prstGeom prst="rect">
              <a:avLst/>
            </a:prstGeom>
            <a:solidFill>
              <a:srgbClr val="C5D9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fi-FI"/>
            </a:p>
          </p:txBody>
        </p:sp>
        <p:sp>
          <p:nvSpPr>
            <p:cNvPr id="52239" name="Rectangle 12"/>
            <p:cNvSpPr>
              <a:spLocks noChangeArrowheads="1"/>
            </p:cNvSpPr>
            <p:nvPr/>
          </p:nvSpPr>
          <p:spPr bwMode="auto">
            <a:xfrm>
              <a:off x="554" y="953"/>
              <a:ext cx="374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2100">
                  <a:solidFill>
                    <a:srgbClr val="000000"/>
                  </a:solidFill>
                </a:rPr>
                <a:t>Vaihtoehtoislaskelma: Rahoitusolojen kiristyminen</a:t>
              </a:r>
              <a:endParaRPr lang="fi-FI" sz="1800"/>
            </a:p>
          </p:txBody>
        </p:sp>
        <p:sp>
          <p:nvSpPr>
            <p:cNvPr id="52240" name="Rectangle 13"/>
            <p:cNvSpPr>
              <a:spLocks noChangeArrowheads="1"/>
            </p:cNvSpPr>
            <p:nvPr/>
          </p:nvSpPr>
          <p:spPr bwMode="auto">
            <a:xfrm>
              <a:off x="2452" y="1162"/>
              <a:ext cx="5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   2014</a:t>
              </a:r>
              <a:endParaRPr lang="fi-FI" sz="1800"/>
            </a:p>
          </p:txBody>
        </p:sp>
        <p:sp>
          <p:nvSpPr>
            <p:cNvPr id="52241" name="Rectangle 14"/>
            <p:cNvSpPr>
              <a:spLocks noChangeArrowheads="1"/>
            </p:cNvSpPr>
            <p:nvPr/>
          </p:nvSpPr>
          <p:spPr bwMode="auto">
            <a:xfrm>
              <a:off x="3052" y="1162"/>
              <a:ext cx="5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   2015</a:t>
              </a:r>
              <a:endParaRPr lang="fi-FI" sz="1800"/>
            </a:p>
          </p:txBody>
        </p:sp>
        <p:sp>
          <p:nvSpPr>
            <p:cNvPr id="52242" name="Rectangle 15"/>
            <p:cNvSpPr>
              <a:spLocks noChangeArrowheads="1"/>
            </p:cNvSpPr>
            <p:nvPr/>
          </p:nvSpPr>
          <p:spPr bwMode="auto">
            <a:xfrm>
              <a:off x="3693" y="1162"/>
              <a:ext cx="5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   2016</a:t>
              </a:r>
              <a:endParaRPr lang="fi-FI" sz="1800"/>
            </a:p>
          </p:txBody>
        </p:sp>
        <p:sp>
          <p:nvSpPr>
            <p:cNvPr id="52243" name="Rectangle 16"/>
            <p:cNvSpPr>
              <a:spLocks noChangeArrowheads="1"/>
            </p:cNvSpPr>
            <p:nvPr/>
          </p:nvSpPr>
          <p:spPr bwMode="auto">
            <a:xfrm>
              <a:off x="554" y="1410"/>
              <a:ext cx="64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BKT** </a:t>
              </a:r>
              <a:endParaRPr lang="fi-FI" sz="1800"/>
            </a:p>
          </p:txBody>
        </p:sp>
        <p:sp>
          <p:nvSpPr>
            <p:cNvPr id="52244" name="Rectangle 17"/>
            <p:cNvSpPr>
              <a:spLocks noChangeArrowheads="1"/>
            </p:cNvSpPr>
            <p:nvPr/>
          </p:nvSpPr>
          <p:spPr bwMode="auto">
            <a:xfrm>
              <a:off x="2612" y="1410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-0.2</a:t>
              </a:r>
              <a:endParaRPr lang="fi-FI" sz="1800"/>
            </a:p>
          </p:txBody>
        </p:sp>
        <p:sp>
          <p:nvSpPr>
            <p:cNvPr id="52245" name="Rectangle 18"/>
            <p:cNvSpPr>
              <a:spLocks noChangeArrowheads="1"/>
            </p:cNvSpPr>
            <p:nvPr/>
          </p:nvSpPr>
          <p:spPr bwMode="auto">
            <a:xfrm>
              <a:off x="3228" y="1410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-0.8</a:t>
              </a:r>
              <a:endParaRPr lang="fi-FI" sz="1800"/>
            </a:p>
          </p:txBody>
        </p:sp>
        <p:sp>
          <p:nvSpPr>
            <p:cNvPr id="52246" name="Rectangle 19"/>
            <p:cNvSpPr>
              <a:spLocks noChangeArrowheads="1"/>
            </p:cNvSpPr>
            <p:nvPr/>
          </p:nvSpPr>
          <p:spPr bwMode="auto">
            <a:xfrm>
              <a:off x="3885" y="1410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-0.8</a:t>
              </a:r>
              <a:endParaRPr lang="fi-FI" sz="1800"/>
            </a:p>
          </p:txBody>
        </p:sp>
        <p:sp>
          <p:nvSpPr>
            <p:cNvPr id="52247" name="Rectangle 20"/>
            <p:cNvSpPr>
              <a:spLocks noChangeArrowheads="1"/>
            </p:cNvSpPr>
            <p:nvPr/>
          </p:nvSpPr>
          <p:spPr bwMode="auto">
            <a:xfrm>
              <a:off x="554" y="1659"/>
              <a:ext cx="985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Inflaatio** </a:t>
              </a:r>
              <a:endParaRPr lang="fi-FI" sz="1800"/>
            </a:p>
          </p:txBody>
        </p:sp>
        <p:sp>
          <p:nvSpPr>
            <p:cNvPr id="52248" name="Rectangle 21"/>
            <p:cNvSpPr>
              <a:spLocks noChangeArrowheads="1"/>
            </p:cNvSpPr>
            <p:nvPr/>
          </p:nvSpPr>
          <p:spPr bwMode="auto">
            <a:xfrm>
              <a:off x="2668" y="1659"/>
              <a:ext cx="34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0.1</a:t>
              </a:r>
              <a:endParaRPr lang="fi-FI" sz="1800"/>
            </a:p>
          </p:txBody>
        </p:sp>
        <p:sp>
          <p:nvSpPr>
            <p:cNvPr id="52249" name="Rectangle 22"/>
            <p:cNvSpPr>
              <a:spLocks noChangeArrowheads="1"/>
            </p:cNvSpPr>
            <p:nvPr/>
          </p:nvSpPr>
          <p:spPr bwMode="auto">
            <a:xfrm>
              <a:off x="3228" y="1659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-0.1</a:t>
              </a:r>
              <a:endParaRPr lang="fi-FI" sz="1800"/>
            </a:p>
          </p:txBody>
        </p:sp>
        <p:sp>
          <p:nvSpPr>
            <p:cNvPr id="52250" name="Rectangle 23"/>
            <p:cNvSpPr>
              <a:spLocks noChangeArrowheads="1"/>
            </p:cNvSpPr>
            <p:nvPr/>
          </p:nvSpPr>
          <p:spPr bwMode="auto">
            <a:xfrm>
              <a:off x="3885" y="1659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-0.4</a:t>
              </a:r>
              <a:endParaRPr lang="fi-FI" sz="1800"/>
            </a:p>
          </p:txBody>
        </p:sp>
        <p:sp>
          <p:nvSpPr>
            <p:cNvPr id="52251" name="Rectangle 24"/>
            <p:cNvSpPr>
              <a:spLocks noChangeArrowheads="1"/>
            </p:cNvSpPr>
            <p:nvPr/>
          </p:nvSpPr>
          <p:spPr bwMode="auto">
            <a:xfrm>
              <a:off x="554" y="1907"/>
              <a:ext cx="1305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Uudet lainat** </a:t>
              </a:r>
              <a:endParaRPr lang="fi-FI" sz="1800"/>
            </a:p>
          </p:txBody>
        </p:sp>
        <p:sp>
          <p:nvSpPr>
            <p:cNvPr id="52252" name="Rectangle 25"/>
            <p:cNvSpPr>
              <a:spLocks noChangeArrowheads="1"/>
            </p:cNvSpPr>
            <p:nvPr/>
          </p:nvSpPr>
          <p:spPr bwMode="auto">
            <a:xfrm>
              <a:off x="2612" y="1907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-4.2</a:t>
              </a:r>
              <a:endParaRPr lang="fi-FI" sz="1800"/>
            </a:p>
          </p:txBody>
        </p:sp>
        <p:sp>
          <p:nvSpPr>
            <p:cNvPr id="52253" name="Rectangle 26"/>
            <p:cNvSpPr>
              <a:spLocks noChangeArrowheads="1"/>
            </p:cNvSpPr>
            <p:nvPr/>
          </p:nvSpPr>
          <p:spPr bwMode="auto">
            <a:xfrm>
              <a:off x="3228" y="1907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-5.0</a:t>
              </a:r>
              <a:endParaRPr lang="fi-FI" sz="1800"/>
            </a:p>
          </p:txBody>
        </p:sp>
        <p:sp>
          <p:nvSpPr>
            <p:cNvPr id="52254" name="Rectangle 27"/>
            <p:cNvSpPr>
              <a:spLocks noChangeArrowheads="1"/>
            </p:cNvSpPr>
            <p:nvPr/>
          </p:nvSpPr>
          <p:spPr bwMode="auto">
            <a:xfrm>
              <a:off x="3885" y="1907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-2.8</a:t>
              </a:r>
              <a:endParaRPr lang="fi-FI" sz="1800"/>
            </a:p>
          </p:txBody>
        </p:sp>
        <p:sp>
          <p:nvSpPr>
            <p:cNvPr id="52255" name="Rectangle 28"/>
            <p:cNvSpPr>
              <a:spLocks noChangeArrowheads="1"/>
            </p:cNvSpPr>
            <p:nvPr/>
          </p:nvSpPr>
          <p:spPr bwMode="auto">
            <a:xfrm>
              <a:off x="554" y="2156"/>
              <a:ext cx="168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Asuntojen hinnat** </a:t>
              </a:r>
              <a:endParaRPr lang="fi-FI" sz="1800"/>
            </a:p>
          </p:txBody>
        </p:sp>
        <p:sp>
          <p:nvSpPr>
            <p:cNvPr id="52256" name="Rectangle 29"/>
            <p:cNvSpPr>
              <a:spLocks noChangeArrowheads="1"/>
            </p:cNvSpPr>
            <p:nvPr/>
          </p:nvSpPr>
          <p:spPr bwMode="auto">
            <a:xfrm>
              <a:off x="2612" y="2156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-1.0</a:t>
              </a:r>
              <a:endParaRPr lang="fi-FI" sz="1800"/>
            </a:p>
          </p:txBody>
        </p:sp>
        <p:sp>
          <p:nvSpPr>
            <p:cNvPr id="52257" name="Rectangle 30"/>
            <p:cNvSpPr>
              <a:spLocks noChangeArrowheads="1"/>
            </p:cNvSpPr>
            <p:nvPr/>
          </p:nvSpPr>
          <p:spPr bwMode="auto">
            <a:xfrm>
              <a:off x="3228" y="2156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-3.6</a:t>
              </a:r>
              <a:endParaRPr lang="fi-FI" sz="1800"/>
            </a:p>
          </p:txBody>
        </p:sp>
        <p:sp>
          <p:nvSpPr>
            <p:cNvPr id="52258" name="Rectangle 31"/>
            <p:cNvSpPr>
              <a:spLocks noChangeArrowheads="1"/>
            </p:cNvSpPr>
            <p:nvPr/>
          </p:nvSpPr>
          <p:spPr bwMode="auto">
            <a:xfrm>
              <a:off x="3885" y="2156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-3.5</a:t>
              </a:r>
              <a:endParaRPr lang="fi-FI" sz="1800"/>
            </a:p>
          </p:txBody>
        </p:sp>
        <p:sp>
          <p:nvSpPr>
            <p:cNvPr id="52259" name="Rectangle 32"/>
            <p:cNvSpPr>
              <a:spLocks noChangeArrowheads="1"/>
            </p:cNvSpPr>
            <p:nvPr/>
          </p:nvSpPr>
          <p:spPr bwMode="auto">
            <a:xfrm>
              <a:off x="554" y="2405"/>
              <a:ext cx="179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Osakkeiden hinnat** </a:t>
              </a:r>
              <a:endParaRPr lang="fi-FI" sz="1800"/>
            </a:p>
          </p:txBody>
        </p:sp>
        <p:sp>
          <p:nvSpPr>
            <p:cNvPr id="52260" name="Rectangle 33"/>
            <p:cNvSpPr>
              <a:spLocks noChangeArrowheads="1"/>
            </p:cNvSpPr>
            <p:nvPr/>
          </p:nvSpPr>
          <p:spPr bwMode="auto">
            <a:xfrm>
              <a:off x="2612" y="2405"/>
              <a:ext cx="40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-2.9</a:t>
              </a:r>
              <a:endParaRPr lang="fi-FI" sz="1800"/>
            </a:p>
          </p:txBody>
        </p:sp>
        <p:sp>
          <p:nvSpPr>
            <p:cNvPr id="52261" name="Rectangle 34"/>
            <p:cNvSpPr>
              <a:spLocks noChangeArrowheads="1"/>
            </p:cNvSpPr>
            <p:nvPr/>
          </p:nvSpPr>
          <p:spPr bwMode="auto">
            <a:xfrm>
              <a:off x="3132" y="2405"/>
              <a:ext cx="50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-11.0</a:t>
              </a:r>
              <a:endParaRPr lang="fi-FI" sz="1800"/>
            </a:p>
          </p:txBody>
        </p:sp>
        <p:sp>
          <p:nvSpPr>
            <p:cNvPr id="52262" name="Rectangle 35"/>
            <p:cNvSpPr>
              <a:spLocks noChangeArrowheads="1"/>
            </p:cNvSpPr>
            <p:nvPr/>
          </p:nvSpPr>
          <p:spPr bwMode="auto">
            <a:xfrm>
              <a:off x="3789" y="2405"/>
              <a:ext cx="50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-10.8</a:t>
              </a:r>
              <a:endParaRPr lang="fi-FI" sz="1800"/>
            </a:p>
          </p:txBody>
        </p:sp>
        <p:sp>
          <p:nvSpPr>
            <p:cNvPr id="52263" name="Rectangle 36"/>
            <p:cNvSpPr>
              <a:spLocks noChangeArrowheads="1"/>
            </p:cNvSpPr>
            <p:nvPr/>
          </p:nvSpPr>
          <p:spPr bwMode="auto">
            <a:xfrm>
              <a:off x="554" y="2653"/>
              <a:ext cx="147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Korkomarginaali*</a:t>
              </a:r>
              <a:endParaRPr lang="fi-FI" sz="1800"/>
            </a:p>
          </p:txBody>
        </p:sp>
        <p:sp>
          <p:nvSpPr>
            <p:cNvPr id="52264" name="Rectangle 37"/>
            <p:cNvSpPr>
              <a:spLocks noChangeArrowheads="1"/>
            </p:cNvSpPr>
            <p:nvPr/>
          </p:nvSpPr>
          <p:spPr bwMode="auto">
            <a:xfrm>
              <a:off x="2668" y="2653"/>
              <a:ext cx="34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0.1</a:t>
              </a:r>
              <a:endParaRPr lang="fi-FI" sz="1800"/>
            </a:p>
          </p:txBody>
        </p:sp>
        <p:sp>
          <p:nvSpPr>
            <p:cNvPr id="52265" name="Rectangle 38"/>
            <p:cNvSpPr>
              <a:spLocks noChangeArrowheads="1"/>
            </p:cNvSpPr>
            <p:nvPr/>
          </p:nvSpPr>
          <p:spPr bwMode="auto">
            <a:xfrm>
              <a:off x="3284" y="2653"/>
              <a:ext cx="34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0.2</a:t>
              </a:r>
              <a:endParaRPr lang="fi-FI" sz="1800"/>
            </a:p>
          </p:txBody>
        </p:sp>
        <p:sp>
          <p:nvSpPr>
            <p:cNvPr id="52266" name="Rectangle 39"/>
            <p:cNvSpPr>
              <a:spLocks noChangeArrowheads="1"/>
            </p:cNvSpPr>
            <p:nvPr/>
          </p:nvSpPr>
          <p:spPr bwMode="auto">
            <a:xfrm>
              <a:off x="3941" y="2653"/>
              <a:ext cx="34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>
                  <a:solidFill>
                    <a:srgbClr val="000000"/>
                  </a:solidFill>
                  <a:latin typeface="Calibri" pitchFamily="34" charset="0"/>
                </a:rPr>
                <a:t>0.2</a:t>
              </a:r>
              <a:endParaRPr lang="fi-FI" sz="1800"/>
            </a:p>
          </p:txBody>
        </p:sp>
        <p:sp>
          <p:nvSpPr>
            <p:cNvPr id="52267" name="Rectangle 40"/>
            <p:cNvSpPr>
              <a:spLocks noChangeArrowheads="1"/>
            </p:cNvSpPr>
            <p:nvPr/>
          </p:nvSpPr>
          <p:spPr bwMode="auto">
            <a:xfrm>
              <a:off x="554" y="3062"/>
              <a:ext cx="473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600">
                  <a:solidFill>
                    <a:srgbClr val="000000"/>
                  </a:solidFill>
                </a:rPr>
                <a:t>* * Muutos suhteessa ennusteen perusuran mukaiseen kasvuun, prosenttiyksikköä</a:t>
              </a:r>
              <a:endParaRPr lang="fi-FI" sz="1800"/>
            </a:p>
          </p:txBody>
        </p:sp>
        <p:sp>
          <p:nvSpPr>
            <p:cNvPr id="52268" name="Rectangle 41"/>
            <p:cNvSpPr>
              <a:spLocks noChangeArrowheads="1"/>
            </p:cNvSpPr>
            <p:nvPr/>
          </p:nvSpPr>
          <p:spPr bwMode="auto">
            <a:xfrm>
              <a:off x="554" y="3231"/>
              <a:ext cx="278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i-FI" sz="1600">
                  <a:solidFill>
                    <a:srgbClr val="000000"/>
                  </a:solidFill>
                </a:rPr>
                <a:t>*  Muutos korkomarginaalissa, prosenttiyksikköä</a:t>
              </a:r>
              <a:endParaRPr lang="fi-FI" sz="1800"/>
            </a:p>
          </p:txBody>
        </p:sp>
        <p:sp>
          <p:nvSpPr>
            <p:cNvPr id="52269" name="Line 42"/>
            <p:cNvSpPr>
              <a:spLocks noChangeShapeType="1"/>
            </p:cNvSpPr>
            <p:nvPr/>
          </p:nvSpPr>
          <p:spPr bwMode="auto">
            <a:xfrm>
              <a:off x="2348" y="1146"/>
              <a:ext cx="1" cy="17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70" name="Rectangle 43"/>
            <p:cNvSpPr>
              <a:spLocks noChangeArrowheads="1"/>
            </p:cNvSpPr>
            <p:nvPr/>
          </p:nvSpPr>
          <p:spPr bwMode="auto">
            <a:xfrm>
              <a:off x="2348" y="1146"/>
              <a:ext cx="8" cy="174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fi-FI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"/>
          <p:cNvSpPr>
            <a:spLocks noGrp="1"/>
          </p:cNvSpPr>
          <p:nvPr>
            <p:ph type="title"/>
          </p:nvPr>
        </p:nvSpPr>
        <p:spPr>
          <a:xfrm>
            <a:off x="611188" y="2492375"/>
            <a:ext cx="8077200" cy="1143000"/>
          </a:xfrm>
        </p:spPr>
        <p:txBody>
          <a:bodyPr/>
          <a:lstStyle/>
          <a:p>
            <a:r>
              <a:rPr lang="fi-FI" altLang="fi-FI" smtClean="0"/>
              <a:t>Kiitos!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dirty="0"/>
          </a:p>
        </p:txBody>
      </p:sp>
      <p:sp>
        <p:nvSpPr>
          <p:cNvPr id="53252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059738" y="6523038"/>
            <a:ext cx="976312" cy="3349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093D83C-5E2B-4BBD-9722-C82475C4A0B3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9750" y="2636838"/>
            <a:ext cx="8077200" cy="1143000"/>
          </a:xfrm>
        </p:spPr>
        <p:txBody>
          <a:bodyPr/>
          <a:lstStyle/>
          <a:p>
            <a:pPr eaLnBrk="1" hangingPunct="1"/>
            <a:r>
              <a:rPr lang="fi-FI" altLang="fi-FI" smtClean="0"/>
              <a:t>Kansainvälinen talouskehitys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749156-8416-497B-B7CE-AD19267C125C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Osakeindeksien nousu tasaantunut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12035A-7084-4989-A3E5-9838831BE0A7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3" name="Group 8"/>
          <p:cNvGrpSpPr>
            <a:grpSpLocks noChangeAspect="1"/>
          </p:cNvGrpSpPr>
          <p:nvPr/>
        </p:nvGrpSpPr>
        <p:grpSpPr bwMode="auto">
          <a:xfrm>
            <a:off x="514350" y="1125538"/>
            <a:ext cx="8150225" cy="5472112"/>
            <a:chOff x="699" y="975"/>
            <a:chExt cx="4362" cy="2929"/>
          </a:xfrm>
        </p:grpSpPr>
        <p:sp>
          <p:nvSpPr>
            <p:cNvPr id="174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699" y="975"/>
              <a:ext cx="4362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6" name="Rectangle 9"/>
            <p:cNvSpPr>
              <a:spLocks noChangeArrowheads="1"/>
            </p:cNvSpPr>
            <p:nvPr/>
          </p:nvSpPr>
          <p:spPr bwMode="auto">
            <a:xfrm>
              <a:off x="1517" y="1606"/>
              <a:ext cx="2739" cy="16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17417" name="Freeform 10"/>
            <p:cNvSpPr>
              <a:spLocks noEditPoints="1"/>
            </p:cNvSpPr>
            <p:nvPr/>
          </p:nvSpPr>
          <p:spPr bwMode="auto">
            <a:xfrm>
              <a:off x="1520" y="1602"/>
              <a:ext cx="2729" cy="1445"/>
            </a:xfrm>
            <a:custGeom>
              <a:avLst/>
              <a:gdLst>
                <a:gd name="T0" fmla="*/ 0 w 2729"/>
                <a:gd name="T1" fmla="*/ 1441 h 1445"/>
                <a:gd name="T2" fmla="*/ 2729 w 2729"/>
                <a:gd name="T3" fmla="*/ 1441 h 1445"/>
                <a:gd name="T4" fmla="*/ 2729 w 2729"/>
                <a:gd name="T5" fmla="*/ 1445 h 1445"/>
                <a:gd name="T6" fmla="*/ 0 w 2729"/>
                <a:gd name="T7" fmla="*/ 1445 h 1445"/>
                <a:gd name="T8" fmla="*/ 0 w 2729"/>
                <a:gd name="T9" fmla="*/ 1441 h 1445"/>
                <a:gd name="T10" fmla="*/ 0 w 2729"/>
                <a:gd name="T11" fmla="*/ 1200 h 1445"/>
                <a:gd name="T12" fmla="*/ 2729 w 2729"/>
                <a:gd name="T13" fmla="*/ 1200 h 1445"/>
                <a:gd name="T14" fmla="*/ 2729 w 2729"/>
                <a:gd name="T15" fmla="*/ 1204 h 1445"/>
                <a:gd name="T16" fmla="*/ 0 w 2729"/>
                <a:gd name="T17" fmla="*/ 1204 h 1445"/>
                <a:gd name="T18" fmla="*/ 0 w 2729"/>
                <a:gd name="T19" fmla="*/ 1200 h 1445"/>
                <a:gd name="T20" fmla="*/ 0 w 2729"/>
                <a:gd name="T21" fmla="*/ 959 h 1445"/>
                <a:gd name="T22" fmla="*/ 2729 w 2729"/>
                <a:gd name="T23" fmla="*/ 959 h 1445"/>
                <a:gd name="T24" fmla="*/ 2729 w 2729"/>
                <a:gd name="T25" fmla="*/ 964 h 1445"/>
                <a:gd name="T26" fmla="*/ 0 w 2729"/>
                <a:gd name="T27" fmla="*/ 964 h 1445"/>
                <a:gd name="T28" fmla="*/ 0 w 2729"/>
                <a:gd name="T29" fmla="*/ 959 h 1445"/>
                <a:gd name="T30" fmla="*/ 0 w 2729"/>
                <a:gd name="T31" fmla="*/ 718 h 1445"/>
                <a:gd name="T32" fmla="*/ 2729 w 2729"/>
                <a:gd name="T33" fmla="*/ 718 h 1445"/>
                <a:gd name="T34" fmla="*/ 2729 w 2729"/>
                <a:gd name="T35" fmla="*/ 723 h 1445"/>
                <a:gd name="T36" fmla="*/ 0 w 2729"/>
                <a:gd name="T37" fmla="*/ 723 h 1445"/>
                <a:gd name="T38" fmla="*/ 0 w 2729"/>
                <a:gd name="T39" fmla="*/ 718 h 1445"/>
                <a:gd name="T40" fmla="*/ 0 w 2729"/>
                <a:gd name="T41" fmla="*/ 482 h 1445"/>
                <a:gd name="T42" fmla="*/ 2729 w 2729"/>
                <a:gd name="T43" fmla="*/ 482 h 1445"/>
                <a:gd name="T44" fmla="*/ 2729 w 2729"/>
                <a:gd name="T45" fmla="*/ 486 h 1445"/>
                <a:gd name="T46" fmla="*/ 0 w 2729"/>
                <a:gd name="T47" fmla="*/ 486 h 1445"/>
                <a:gd name="T48" fmla="*/ 0 w 2729"/>
                <a:gd name="T49" fmla="*/ 482 h 1445"/>
                <a:gd name="T50" fmla="*/ 0 w 2729"/>
                <a:gd name="T51" fmla="*/ 241 h 1445"/>
                <a:gd name="T52" fmla="*/ 2729 w 2729"/>
                <a:gd name="T53" fmla="*/ 241 h 1445"/>
                <a:gd name="T54" fmla="*/ 2729 w 2729"/>
                <a:gd name="T55" fmla="*/ 245 h 1445"/>
                <a:gd name="T56" fmla="*/ 0 w 2729"/>
                <a:gd name="T57" fmla="*/ 245 h 1445"/>
                <a:gd name="T58" fmla="*/ 0 w 2729"/>
                <a:gd name="T59" fmla="*/ 241 h 1445"/>
                <a:gd name="T60" fmla="*/ 0 w 2729"/>
                <a:gd name="T61" fmla="*/ 0 h 1445"/>
                <a:gd name="T62" fmla="*/ 2729 w 2729"/>
                <a:gd name="T63" fmla="*/ 0 h 1445"/>
                <a:gd name="T64" fmla="*/ 2729 w 2729"/>
                <a:gd name="T65" fmla="*/ 4 h 1445"/>
                <a:gd name="T66" fmla="*/ 0 w 2729"/>
                <a:gd name="T67" fmla="*/ 4 h 1445"/>
                <a:gd name="T68" fmla="*/ 0 w 2729"/>
                <a:gd name="T69" fmla="*/ 0 h 14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29"/>
                <a:gd name="T106" fmla="*/ 0 h 1445"/>
                <a:gd name="T107" fmla="*/ 2729 w 2729"/>
                <a:gd name="T108" fmla="*/ 1445 h 14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29" h="1445">
                  <a:moveTo>
                    <a:pt x="0" y="1441"/>
                  </a:moveTo>
                  <a:lnTo>
                    <a:pt x="2729" y="1441"/>
                  </a:lnTo>
                  <a:lnTo>
                    <a:pt x="2729" y="1445"/>
                  </a:lnTo>
                  <a:lnTo>
                    <a:pt x="0" y="1445"/>
                  </a:lnTo>
                  <a:lnTo>
                    <a:pt x="0" y="1441"/>
                  </a:lnTo>
                  <a:close/>
                  <a:moveTo>
                    <a:pt x="0" y="1200"/>
                  </a:moveTo>
                  <a:lnTo>
                    <a:pt x="2729" y="1200"/>
                  </a:lnTo>
                  <a:lnTo>
                    <a:pt x="2729" y="1204"/>
                  </a:lnTo>
                  <a:lnTo>
                    <a:pt x="0" y="1204"/>
                  </a:lnTo>
                  <a:lnTo>
                    <a:pt x="0" y="1200"/>
                  </a:lnTo>
                  <a:close/>
                  <a:moveTo>
                    <a:pt x="0" y="959"/>
                  </a:moveTo>
                  <a:lnTo>
                    <a:pt x="2729" y="959"/>
                  </a:lnTo>
                  <a:lnTo>
                    <a:pt x="2729" y="964"/>
                  </a:lnTo>
                  <a:lnTo>
                    <a:pt x="0" y="964"/>
                  </a:lnTo>
                  <a:lnTo>
                    <a:pt x="0" y="959"/>
                  </a:lnTo>
                  <a:close/>
                  <a:moveTo>
                    <a:pt x="0" y="718"/>
                  </a:moveTo>
                  <a:lnTo>
                    <a:pt x="2729" y="718"/>
                  </a:lnTo>
                  <a:lnTo>
                    <a:pt x="2729" y="723"/>
                  </a:lnTo>
                  <a:lnTo>
                    <a:pt x="0" y="723"/>
                  </a:lnTo>
                  <a:lnTo>
                    <a:pt x="0" y="718"/>
                  </a:lnTo>
                  <a:close/>
                  <a:moveTo>
                    <a:pt x="0" y="482"/>
                  </a:moveTo>
                  <a:lnTo>
                    <a:pt x="2729" y="482"/>
                  </a:lnTo>
                  <a:lnTo>
                    <a:pt x="2729" y="486"/>
                  </a:lnTo>
                  <a:lnTo>
                    <a:pt x="0" y="486"/>
                  </a:lnTo>
                  <a:lnTo>
                    <a:pt x="0" y="482"/>
                  </a:lnTo>
                  <a:close/>
                  <a:moveTo>
                    <a:pt x="0" y="241"/>
                  </a:moveTo>
                  <a:lnTo>
                    <a:pt x="2729" y="241"/>
                  </a:lnTo>
                  <a:lnTo>
                    <a:pt x="2729" y="245"/>
                  </a:lnTo>
                  <a:lnTo>
                    <a:pt x="0" y="245"/>
                  </a:lnTo>
                  <a:lnTo>
                    <a:pt x="0" y="241"/>
                  </a:lnTo>
                  <a:close/>
                  <a:moveTo>
                    <a:pt x="0" y="0"/>
                  </a:moveTo>
                  <a:lnTo>
                    <a:pt x="2729" y="0"/>
                  </a:lnTo>
                  <a:lnTo>
                    <a:pt x="2729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8" name="Freeform 11"/>
            <p:cNvSpPr>
              <a:spLocks noEditPoints="1"/>
            </p:cNvSpPr>
            <p:nvPr/>
          </p:nvSpPr>
          <p:spPr bwMode="auto">
            <a:xfrm>
              <a:off x="2062" y="1604"/>
              <a:ext cx="1650" cy="1678"/>
            </a:xfrm>
            <a:custGeom>
              <a:avLst/>
              <a:gdLst>
                <a:gd name="T0" fmla="*/ 4 w 1650"/>
                <a:gd name="T1" fmla="*/ 0 h 1678"/>
                <a:gd name="T2" fmla="*/ 4 w 1650"/>
                <a:gd name="T3" fmla="*/ 1678 h 1678"/>
                <a:gd name="T4" fmla="*/ 0 w 1650"/>
                <a:gd name="T5" fmla="*/ 1678 h 1678"/>
                <a:gd name="T6" fmla="*/ 0 w 1650"/>
                <a:gd name="T7" fmla="*/ 0 h 1678"/>
                <a:gd name="T8" fmla="*/ 4 w 1650"/>
                <a:gd name="T9" fmla="*/ 0 h 1678"/>
                <a:gd name="T10" fmla="*/ 553 w 1650"/>
                <a:gd name="T11" fmla="*/ 0 h 1678"/>
                <a:gd name="T12" fmla="*/ 553 w 1650"/>
                <a:gd name="T13" fmla="*/ 1678 h 1678"/>
                <a:gd name="T14" fmla="*/ 548 w 1650"/>
                <a:gd name="T15" fmla="*/ 1678 h 1678"/>
                <a:gd name="T16" fmla="*/ 548 w 1650"/>
                <a:gd name="T17" fmla="*/ 0 h 1678"/>
                <a:gd name="T18" fmla="*/ 553 w 1650"/>
                <a:gd name="T19" fmla="*/ 0 h 1678"/>
                <a:gd name="T20" fmla="*/ 1101 w 1650"/>
                <a:gd name="T21" fmla="*/ 0 h 1678"/>
                <a:gd name="T22" fmla="*/ 1101 w 1650"/>
                <a:gd name="T23" fmla="*/ 1678 h 1678"/>
                <a:gd name="T24" fmla="*/ 1097 w 1650"/>
                <a:gd name="T25" fmla="*/ 1678 h 1678"/>
                <a:gd name="T26" fmla="*/ 1097 w 1650"/>
                <a:gd name="T27" fmla="*/ 0 h 1678"/>
                <a:gd name="T28" fmla="*/ 1101 w 1650"/>
                <a:gd name="T29" fmla="*/ 0 h 1678"/>
                <a:gd name="T30" fmla="*/ 1650 w 1650"/>
                <a:gd name="T31" fmla="*/ 0 h 1678"/>
                <a:gd name="T32" fmla="*/ 1650 w 1650"/>
                <a:gd name="T33" fmla="*/ 1678 h 1678"/>
                <a:gd name="T34" fmla="*/ 1645 w 1650"/>
                <a:gd name="T35" fmla="*/ 1678 h 1678"/>
                <a:gd name="T36" fmla="*/ 1645 w 1650"/>
                <a:gd name="T37" fmla="*/ 0 h 1678"/>
                <a:gd name="T38" fmla="*/ 1650 w 1650"/>
                <a:gd name="T39" fmla="*/ 0 h 16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50"/>
                <a:gd name="T61" fmla="*/ 0 h 1678"/>
                <a:gd name="T62" fmla="*/ 1650 w 1650"/>
                <a:gd name="T63" fmla="*/ 1678 h 16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50" h="1678">
                  <a:moveTo>
                    <a:pt x="4" y="0"/>
                  </a:moveTo>
                  <a:lnTo>
                    <a:pt x="4" y="1678"/>
                  </a:lnTo>
                  <a:lnTo>
                    <a:pt x="0" y="1678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553" y="0"/>
                  </a:moveTo>
                  <a:lnTo>
                    <a:pt x="553" y="1678"/>
                  </a:lnTo>
                  <a:lnTo>
                    <a:pt x="548" y="1678"/>
                  </a:lnTo>
                  <a:lnTo>
                    <a:pt x="548" y="0"/>
                  </a:lnTo>
                  <a:lnTo>
                    <a:pt x="553" y="0"/>
                  </a:lnTo>
                  <a:close/>
                  <a:moveTo>
                    <a:pt x="1101" y="0"/>
                  </a:moveTo>
                  <a:lnTo>
                    <a:pt x="1101" y="1678"/>
                  </a:lnTo>
                  <a:lnTo>
                    <a:pt x="1097" y="1678"/>
                  </a:lnTo>
                  <a:lnTo>
                    <a:pt x="1097" y="0"/>
                  </a:lnTo>
                  <a:lnTo>
                    <a:pt x="1101" y="0"/>
                  </a:lnTo>
                  <a:close/>
                  <a:moveTo>
                    <a:pt x="1650" y="0"/>
                  </a:moveTo>
                  <a:lnTo>
                    <a:pt x="1650" y="1678"/>
                  </a:lnTo>
                  <a:lnTo>
                    <a:pt x="1645" y="1678"/>
                  </a:lnTo>
                  <a:lnTo>
                    <a:pt x="1645" y="0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19" name="Freeform 12"/>
            <p:cNvSpPr>
              <a:spLocks noEditPoints="1"/>
            </p:cNvSpPr>
            <p:nvPr/>
          </p:nvSpPr>
          <p:spPr bwMode="auto">
            <a:xfrm>
              <a:off x="1517" y="1602"/>
              <a:ext cx="2734" cy="1682"/>
            </a:xfrm>
            <a:custGeom>
              <a:avLst/>
              <a:gdLst>
                <a:gd name="T0" fmla="*/ 0 w 9808"/>
                <a:gd name="T1" fmla="*/ 0 h 6032"/>
                <a:gd name="T2" fmla="*/ 0 w 9808"/>
                <a:gd name="T3" fmla="*/ 0 h 6032"/>
                <a:gd name="T4" fmla="*/ 0 w 9808"/>
                <a:gd name="T5" fmla="*/ 0 h 6032"/>
                <a:gd name="T6" fmla="*/ 0 w 9808"/>
                <a:gd name="T7" fmla="*/ 0 h 6032"/>
                <a:gd name="T8" fmla="*/ 0 w 9808"/>
                <a:gd name="T9" fmla="*/ 0 h 6032"/>
                <a:gd name="T10" fmla="*/ 0 w 9808"/>
                <a:gd name="T11" fmla="*/ 0 h 6032"/>
                <a:gd name="T12" fmla="*/ 0 w 9808"/>
                <a:gd name="T13" fmla="*/ 0 h 6032"/>
                <a:gd name="T14" fmla="*/ 0 w 9808"/>
                <a:gd name="T15" fmla="*/ 0 h 6032"/>
                <a:gd name="T16" fmla="*/ 0 w 9808"/>
                <a:gd name="T17" fmla="*/ 0 h 6032"/>
                <a:gd name="T18" fmla="*/ 0 w 9808"/>
                <a:gd name="T19" fmla="*/ 0 h 6032"/>
                <a:gd name="T20" fmla="*/ 0 w 9808"/>
                <a:gd name="T21" fmla="*/ 0 h 6032"/>
                <a:gd name="T22" fmla="*/ 0 w 9808"/>
                <a:gd name="T23" fmla="*/ 0 h 6032"/>
                <a:gd name="T24" fmla="*/ 0 w 9808"/>
                <a:gd name="T25" fmla="*/ 0 h 6032"/>
                <a:gd name="T26" fmla="*/ 0 w 9808"/>
                <a:gd name="T27" fmla="*/ 0 h 6032"/>
                <a:gd name="T28" fmla="*/ 0 w 9808"/>
                <a:gd name="T29" fmla="*/ 0 h 6032"/>
                <a:gd name="T30" fmla="*/ 0 w 9808"/>
                <a:gd name="T31" fmla="*/ 0 h 6032"/>
                <a:gd name="T32" fmla="*/ 0 w 9808"/>
                <a:gd name="T33" fmla="*/ 0 h 6032"/>
                <a:gd name="T34" fmla="*/ 0 w 9808"/>
                <a:gd name="T35" fmla="*/ 0 h 60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808"/>
                <a:gd name="T55" fmla="*/ 0 h 6032"/>
                <a:gd name="T56" fmla="*/ 9808 w 9808"/>
                <a:gd name="T57" fmla="*/ 6032 h 60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808" h="603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9800" y="0"/>
                  </a:lnTo>
                  <a:cubicBezTo>
                    <a:pt x="9805" y="0"/>
                    <a:pt x="9808" y="4"/>
                    <a:pt x="9808" y="8"/>
                  </a:cubicBezTo>
                  <a:lnTo>
                    <a:pt x="9808" y="6024"/>
                  </a:lnTo>
                  <a:cubicBezTo>
                    <a:pt x="9808" y="6029"/>
                    <a:pt x="9805" y="6032"/>
                    <a:pt x="9800" y="6032"/>
                  </a:cubicBezTo>
                  <a:lnTo>
                    <a:pt x="8" y="6032"/>
                  </a:lnTo>
                  <a:cubicBezTo>
                    <a:pt x="4" y="6032"/>
                    <a:pt x="0" y="6029"/>
                    <a:pt x="0" y="6024"/>
                  </a:cubicBezTo>
                  <a:lnTo>
                    <a:pt x="0" y="8"/>
                  </a:lnTo>
                  <a:close/>
                  <a:moveTo>
                    <a:pt x="16" y="6024"/>
                  </a:moveTo>
                  <a:lnTo>
                    <a:pt x="8" y="6016"/>
                  </a:lnTo>
                  <a:lnTo>
                    <a:pt x="9800" y="6016"/>
                  </a:lnTo>
                  <a:lnTo>
                    <a:pt x="9792" y="6024"/>
                  </a:lnTo>
                  <a:lnTo>
                    <a:pt x="9792" y="8"/>
                  </a:lnTo>
                  <a:lnTo>
                    <a:pt x="98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602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0" name="Rectangle 13"/>
            <p:cNvSpPr>
              <a:spLocks noChangeArrowheads="1"/>
            </p:cNvSpPr>
            <p:nvPr/>
          </p:nvSpPr>
          <p:spPr bwMode="auto">
            <a:xfrm>
              <a:off x="1517" y="1604"/>
              <a:ext cx="5" cy="1678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17421" name="Rectangle 14"/>
            <p:cNvSpPr>
              <a:spLocks noChangeArrowheads="1"/>
            </p:cNvSpPr>
            <p:nvPr/>
          </p:nvSpPr>
          <p:spPr bwMode="auto">
            <a:xfrm>
              <a:off x="1520" y="3279"/>
              <a:ext cx="2729" cy="5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eaLnBrk="0" hangingPunct="0"/>
              <a:endParaRPr lang="sv-SE" altLang="fi-FI"/>
            </a:p>
          </p:txBody>
        </p:sp>
        <p:sp>
          <p:nvSpPr>
            <p:cNvPr id="17422" name="Freeform 15"/>
            <p:cNvSpPr>
              <a:spLocks noEditPoints="1"/>
            </p:cNvSpPr>
            <p:nvPr/>
          </p:nvSpPr>
          <p:spPr bwMode="auto">
            <a:xfrm>
              <a:off x="1517" y="3255"/>
              <a:ext cx="2694" cy="27"/>
            </a:xfrm>
            <a:custGeom>
              <a:avLst/>
              <a:gdLst>
                <a:gd name="T0" fmla="*/ 49 w 2694"/>
                <a:gd name="T1" fmla="*/ 4 h 27"/>
                <a:gd name="T2" fmla="*/ 94 w 2694"/>
                <a:gd name="T3" fmla="*/ 27 h 27"/>
                <a:gd name="T4" fmla="*/ 134 w 2694"/>
                <a:gd name="T5" fmla="*/ 27 h 27"/>
                <a:gd name="T6" fmla="*/ 179 w 2694"/>
                <a:gd name="T7" fmla="*/ 4 h 27"/>
                <a:gd name="T8" fmla="*/ 232 w 2694"/>
                <a:gd name="T9" fmla="*/ 4 h 27"/>
                <a:gd name="T10" fmla="*/ 322 w 2694"/>
                <a:gd name="T11" fmla="*/ 4 h 27"/>
                <a:gd name="T12" fmla="*/ 366 w 2694"/>
                <a:gd name="T13" fmla="*/ 27 h 27"/>
                <a:gd name="T14" fmla="*/ 411 w 2694"/>
                <a:gd name="T15" fmla="*/ 27 h 27"/>
                <a:gd name="T16" fmla="*/ 455 w 2694"/>
                <a:gd name="T17" fmla="*/ 4 h 27"/>
                <a:gd name="T18" fmla="*/ 504 w 2694"/>
                <a:gd name="T19" fmla="*/ 4 h 27"/>
                <a:gd name="T20" fmla="*/ 598 w 2694"/>
                <a:gd name="T21" fmla="*/ 4 h 27"/>
                <a:gd name="T22" fmla="*/ 638 w 2694"/>
                <a:gd name="T23" fmla="*/ 27 h 27"/>
                <a:gd name="T24" fmla="*/ 683 w 2694"/>
                <a:gd name="T25" fmla="*/ 27 h 27"/>
                <a:gd name="T26" fmla="*/ 727 w 2694"/>
                <a:gd name="T27" fmla="*/ 4 h 27"/>
                <a:gd name="T28" fmla="*/ 776 w 2694"/>
                <a:gd name="T29" fmla="*/ 4 h 27"/>
                <a:gd name="T30" fmla="*/ 870 w 2694"/>
                <a:gd name="T31" fmla="*/ 4 h 27"/>
                <a:gd name="T32" fmla="*/ 915 w 2694"/>
                <a:gd name="T33" fmla="*/ 27 h 27"/>
                <a:gd name="T34" fmla="*/ 955 w 2694"/>
                <a:gd name="T35" fmla="*/ 27 h 27"/>
                <a:gd name="T36" fmla="*/ 1004 w 2694"/>
                <a:gd name="T37" fmla="*/ 4 h 27"/>
                <a:gd name="T38" fmla="*/ 1053 w 2694"/>
                <a:gd name="T39" fmla="*/ 4 h 27"/>
                <a:gd name="T40" fmla="*/ 1142 w 2694"/>
                <a:gd name="T41" fmla="*/ 4 h 27"/>
                <a:gd name="T42" fmla="*/ 1187 w 2694"/>
                <a:gd name="T43" fmla="*/ 27 h 27"/>
                <a:gd name="T44" fmla="*/ 1231 w 2694"/>
                <a:gd name="T45" fmla="*/ 27 h 27"/>
                <a:gd name="T46" fmla="*/ 1276 w 2694"/>
                <a:gd name="T47" fmla="*/ 4 h 27"/>
                <a:gd name="T48" fmla="*/ 1325 w 2694"/>
                <a:gd name="T49" fmla="*/ 4 h 27"/>
                <a:gd name="T50" fmla="*/ 1419 w 2694"/>
                <a:gd name="T51" fmla="*/ 4 h 27"/>
                <a:gd name="T52" fmla="*/ 1463 w 2694"/>
                <a:gd name="T53" fmla="*/ 27 h 27"/>
                <a:gd name="T54" fmla="*/ 1503 w 2694"/>
                <a:gd name="T55" fmla="*/ 27 h 27"/>
                <a:gd name="T56" fmla="*/ 1548 w 2694"/>
                <a:gd name="T57" fmla="*/ 4 h 27"/>
                <a:gd name="T58" fmla="*/ 1602 w 2694"/>
                <a:gd name="T59" fmla="*/ 4 h 27"/>
                <a:gd name="T60" fmla="*/ 1691 w 2694"/>
                <a:gd name="T61" fmla="*/ 4 h 27"/>
                <a:gd name="T62" fmla="*/ 1735 w 2694"/>
                <a:gd name="T63" fmla="*/ 27 h 27"/>
                <a:gd name="T64" fmla="*/ 1776 w 2694"/>
                <a:gd name="T65" fmla="*/ 27 h 27"/>
                <a:gd name="T66" fmla="*/ 1820 w 2694"/>
                <a:gd name="T67" fmla="*/ 4 h 27"/>
                <a:gd name="T68" fmla="*/ 1874 w 2694"/>
                <a:gd name="T69" fmla="*/ 4 h 27"/>
                <a:gd name="T70" fmla="*/ 1963 w 2694"/>
                <a:gd name="T71" fmla="*/ 4 h 27"/>
                <a:gd name="T72" fmla="*/ 2012 w 2694"/>
                <a:gd name="T73" fmla="*/ 27 h 27"/>
                <a:gd name="T74" fmla="*/ 2052 w 2694"/>
                <a:gd name="T75" fmla="*/ 27 h 27"/>
                <a:gd name="T76" fmla="*/ 2097 w 2694"/>
                <a:gd name="T77" fmla="*/ 4 h 27"/>
                <a:gd name="T78" fmla="*/ 2146 w 2694"/>
                <a:gd name="T79" fmla="*/ 4 h 27"/>
                <a:gd name="T80" fmla="*/ 2239 w 2694"/>
                <a:gd name="T81" fmla="*/ 4 h 27"/>
                <a:gd name="T82" fmla="*/ 2280 w 2694"/>
                <a:gd name="T83" fmla="*/ 27 h 27"/>
                <a:gd name="T84" fmla="*/ 2324 w 2694"/>
                <a:gd name="T85" fmla="*/ 27 h 27"/>
                <a:gd name="T86" fmla="*/ 2369 w 2694"/>
                <a:gd name="T87" fmla="*/ 4 h 27"/>
                <a:gd name="T88" fmla="*/ 2418 w 2694"/>
                <a:gd name="T89" fmla="*/ 4 h 27"/>
                <a:gd name="T90" fmla="*/ 2511 w 2694"/>
                <a:gd name="T91" fmla="*/ 4 h 27"/>
                <a:gd name="T92" fmla="*/ 2556 w 2694"/>
                <a:gd name="T93" fmla="*/ 27 h 27"/>
                <a:gd name="T94" fmla="*/ 2596 w 2694"/>
                <a:gd name="T95" fmla="*/ 27 h 27"/>
                <a:gd name="T96" fmla="*/ 2645 w 2694"/>
                <a:gd name="T97" fmla="*/ 4 h 27"/>
                <a:gd name="T98" fmla="*/ 2694 w 2694"/>
                <a:gd name="T99" fmla="*/ 4 h 27"/>
                <a:gd name="T100" fmla="*/ 549 w 2694"/>
                <a:gd name="T101" fmla="*/ 0 h 27"/>
                <a:gd name="T102" fmla="*/ 1098 w 2694"/>
                <a:gd name="T103" fmla="*/ 27 h 27"/>
                <a:gd name="T104" fmla="*/ 1642 w 2694"/>
                <a:gd name="T105" fmla="*/ 27 h 27"/>
                <a:gd name="T106" fmla="*/ 2190 w 2694"/>
                <a:gd name="T107" fmla="*/ 0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94"/>
                <a:gd name="T163" fmla="*/ 0 h 27"/>
                <a:gd name="T164" fmla="*/ 2694 w 2694"/>
                <a:gd name="T165" fmla="*/ 27 h 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94" h="27">
                  <a:moveTo>
                    <a:pt x="5" y="4"/>
                  </a:moveTo>
                  <a:lnTo>
                    <a:pt x="5" y="27"/>
                  </a:lnTo>
                  <a:lnTo>
                    <a:pt x="0" y="27"/>
                  </a:lnTo>
                  <a:lnTo>
                    <a:pt x="0" y="4"/>
                  </a:lnTo>
                  <a:lnTo>
                    <a:pt x="5" y="4"/>
                  </a:lnTo>
                  <a:close/>
                  <a:moveTo>
                    <a:pt x="49" y="4"/>
                  </a:moveTo>
                  <a:lnTo>
                    <a:pt x="49" y="27"/>
                  </a:lnTo>
                  <a:lnTo>
                    <a:pt x="45" y="27"/>
                  </a:lnTo>
                  <a:lnTo>
                    <a:pt x="45" y="4"/>
                  </a:lnTo>
                  <a:lnTo>
                    <a:pt x="49" y="4"/>
                  </a:lnTo>
                  <a:close/>
                  <a:moveTo>
                    <a:pt x="94" y="4"/>
                  </a:moveTo>
                  <a:lnTo>
                    <a:pt x="94" y="27"/>
                  </a:lnTo>
                  <a:lnTo>
                    <a:pt x="90" y="27"/>
                  </a:lnTo>
                  <a:lnTo>
                    <a:pt x="90" y="4"/>
                  </a:lnTo>
                  <a:lnTo>
                    <a:pt x="94" y="4"/>
                  </a:lnTo>
                  <a:close/>
                  <a:moveTo>
                    <a:pt x="139" y="4"/>
                  </a:moveTo>
                  <a:lnTo>
                    <a:pt x="139" y="27"/>
                  </a:lnTo>
                  <a:lnTo>
                    <a:pt x="134" y="27"/>
                  </a:lnTo>
                  <a:lnTo>
                    <a:pt x="134" y="4"/>
                  </a:lnTo>
                  <a:lnTo>
                    <a:pt x="139" y="4"/>
                  </a:lnTo>
                  <a:close/>
                  <a:moveTo>
                    <a:pt x="183" y="4"/>
                  </a:moveTo>
                  <a:lnTo>
                    <a:pt x="183" y="27"/>
                  </a:lnTo>
                  <a:lnTo>
                    <a:pt x="179" y="27"/>
                  </a:lnTo>
                  <a:lnTo>
                    <a:pt x="179" y="4"/>
                  </a:lnTo>
                  <a:lnTo>
                    <a:pt x="183" y="4"/>
                  </a:lnTo>
                  <a:close/>
                  <a:moveTo>
                    <a:pt x="232" y="4"/>
                  </a:moveTo>
                  <a:lnTo>
                    <a:pt x="232" y="27"/>
                  </a:lnTo>
                  <a:lnTo>
                    <a:pt x="228" y="27"/>
                  </a:lnTo>
                  <a:lnTo>
                    <a:pt x="228" y="4"/>
                  </a:lnTo>
                  <a:lnTo>
                    <a:pt x="232" y="4"/>
                  </a:lnTo>
                  <a:close/>
                  <a:moveTo>
                    <a:pt x="277" y="4"/>
                  </a:moveTo>
                  <a:lnTo>
                    <a:pt x="277" y="27"/>
                  </a:lnTo>
                  <a:lnTo>
                    <a:pt x="272" y="27"/>
                  </a:lnTo>
                  <a:lnTo>
                    <a:pt x="272" y="4"/>
                  </a:lnTo>
                  <a:lnTo>
                    <a:pt x="277" y="4"/>
                  </a:lnTo>
                  <a:close/>
                  <a:moveTo>
                    <a:pt x="322" y="4"/>
                  </a:moveTo>
                  <a:lnTo>
                    <a:pt x="322" y="27"/>
                  </a:lnTo>
                  <a:lnTo>
                    <a:pt x="317" y="27"/>
                  </a:lnTo>
                  <a:lnTo>
                    <a:pt x="317" y="4"/>
                  </a:lnTo>
                  <a:lnTo>
                    <a:pt x="322" y="4"/>
                  </a:lnTo>
                  <a:close/>
                  <a:moveTo>
                    <a:pt x="366" y="4"/>
                  </a:moveTo>
                  <a:lnTo>
                    <a:pt x="366" y="27"/>
                  </a:lnTo>
                  <a:lnTo>
                    <a:pt x="362" y="27"/>
                  </a:lnTo>
                  <a:lnTo>
                    <a:pt x="362" y="4"/>
                  </a:lnTo>
                  <a:lnTo>
                    <a:pt x="366" y="4"/>
                  </a:lnTo>
                  <a:close/>
                  <a:moveTo>
                    <a:pt x="415" y="4"/>
                  </a:moveTo>
                  <a:lnTo>
                    <a:pt x="415" y="27"/>
                  </a:lnTo>
                  <a:lnTo>
                    <a:pt x="411" y="27"/>
                  </a:lnTo>
                  <a:lnTo>
                    <a:pt x="411" y="4"/>
                  </a:lnTo>
                  <a:lnTo>
                    <a:pt x="415" y="4"/>
                  </a:lnTo>
                  <a:close/>
                  <a:moveTo>
                    <a:pt x="460" y="4"/>
                  </a:moveTo>
                  <a:lnTo>
                    <a:pt x="460" y="27"/>
                  </a:lnTo>
                  <a:lnTo>
                    <a:pt x="455" y="27"/>
                  </a:lnTo>
                  <a:lnTo>
                    <a:pt x="455" y="4"/>
                  </a:lnTo>
                  <a:lnTo>
                    <a:pt x="460" y="4"/>
                  </a:lnTo>
                  <a:close/>
                  <a:moveTo>
                    <a:pt x="504" y="4"/>
                  </a:moveTo>
                  <a:lnTo>
                    <a:pt x="504" y="27"/>
                  </a:lnTo>
                  <a:lnTo>
                    <a:pt x="500" y="27"/>
                  </a:lnTo>
                  <a:lnTo>
                    <a:pt x="500" y="4"/>
                  </a:lnTo>
                  <a:lnTo>
                    <a:pt x="504" y="4"/>
                  </a:lnTo>
                  <a:close/>
                  <a:moveTo>
                    <a:pt x="549" y="4"/>
                  </a:moveTo>
                  <a:lnTo>
                    <a:pt x="549" y="27"/>
                  </a:lnTo>
                  <a:lnTo>
                    <a:pt x="545" y="27"/>
                  </a:lnTo>
                  <a:lnTo>
                    <a:pt x="545" y="4"/>
                  </a:lnTo>
                  <a:lnTo>
                    <a:pt x="549" y="4"/>
                  </a:lnTo>
                  <a:close/>
                  <a:moveTo>
                    <a:pt x="598" y="4"/>
                  </a:moveTo>
                  <a:lnTo>
                    <a:pt x="598" y="27"/>
                  </a:lnTo>
                  <a:lnTo>
                    <a:pt x="594" y="27"/>
                  </a:lnTo>
                  <a:lnTo>
                    <a:pt x="594" y="4"/>
                  </a:lnTo>
                  <a:lnTo>
                    <a:pt x="598" y="4"/>
                  </a:lnTo>
                  <a:close/>
                  <a:moveTo>
                    <a:pt x="638" y="4"/>
                  </a:moveTo>
                  <a:lnTo>
                    <a:pt x="638" y="27"/>
                  </a:lnTo>
                  <a:lnTo>
                    <a:pt x="634" y="27"/>
                  </a:lnTo>
                  <a:lnTo>
                    <a:pt x="634" y="4"/>
                  </a:lnTo>
                  <a:lnTo>
                    <a:pt x="638" y="4"/>
                  </a:lnTo>
                  <a:close/>
                  <a:moveTo>
                    <a:pt x="687" y="4"/>
                  </a:moveTo>
                  <a:lnTo>
                    <a:pt x="687" y="27"/>
                  </a:lnTo>
                  <a:lnTo>
                    <a:pt x="683" y="27"/>
                  </a:lnTo>
                  <a:lnTo>
                    <a:pt x="683" y="4"/>
                  </a:lnTo>
                  <a:lnTo>
                    <a:pt x="687" y="4"/>
                  </a:lnTo>
                  <a:close/>
                  <a:moveTo>
                    <a:pt x="732" y="4"/>
                  </a:moveTo>
                  <a:lnTo>
                    <a:pt x="732" y="27"/>
                  </a:lnTo>
                  <a:lnTo>
                    <a:pt x="727" y="27"/>
                  </a:lnTo>
                  <a:lnTo>
                    <a:pt x="727" y="4"/>
                  </a:lnTo>
                  <a:lnTo>
                    <a:pt x="732" y="4"/>
                  </a:lnTo>
                  <a:close/>
                  <a:moveTo>
                    <a:pt x="776" y="4"/>
                  </a:moveTo>
                  <a:lnTo>
                    <a:pt x="776" y="27"/>
                  </a:lnTo>
                  <a:lnTo>
                    <a:pt x="772" y="27"/>
                  </a:lnTo>
                  <a:lnTo>
                    <a:pt x="772" y="4"/>
                  </a:lnTo>
                  <a:lnTo>
                    <a:pt x="776" y="4"/>
                  </a:lnTo>
                  <a:close/>
                  <a:moveTo>
                    <a:pt x="821" y="4"/>
                  </a:moveTo>
                  <a:lnTo>
                    <a:pt x="821" y="27"/>
                  </a:lnTo>
                  <a:lnTo>
                    <a:pt x="817" y="27"/>
                  </a:lnTo>
                  <a:lnTo>
                    <a:pt x="817" y="4"/>
                  </a:lnTo>
                  <a:lnTo>
                    <a:pt x="821" y="4"/>
                  </a:lnTo>
                  <a:close/>
                  <a:moveTo>
                    <a:pt x="870" y="4"/>
                  </a:moveTo>
                  <a:lnTo>
                    <a:pt x="870" y="27"/>
                  </a:lnTo>
                  <a:lnTo>
                    <a:pt x="866" y="27"/>
                  </a:lnTo>
                  <a:lnTo>
                    <a:pt x="866" y="4"/>
                  </a:lnTo>
                  <a:lnTo>
                    <a:pt x="870" y="4"/>
                  </a:lnTo>
                  <a:close/>
                  <a:moveTo>
                    <a:pt x="915" y="4"/>
                  </a:moveTo>
                  <a:lnTo>
                    <a:pt x="915" y="27"/>
                  </a:lnTo>
                  <a:lnTo>
                    <a:pt x="910" y="27"/>
                  </a:lnTo>
                  <a:lnTo>
                    <a:pt x="910" y="4"/>
                  </a:lnTo>
                  <a:lnTo>
                    <a:pt x="915" y="4"/>
                  </a:lnTo>
                  <a:close/>
                  <a:moveTo>
                    <a:pt x="959" y="4"/>
                  </a:moveTo>
                  <a:lnTo>
                    <a:pt x="959" y="27"/>
                  </a:lnTo>
                  <a:lnTo>
                    <a:pt x="955" y="27"/>
                  </a:lnTo>
                  <a:lnTo>
                    <a:pt x="955" y="4"/>
                  </a:lnTo>
                  <a:lnTo>
                    <a:pt x="959" y="4"/>
                  </a:lnTo>
                  <a:close/>
                  <a:moveTo>
                    <a:pt x="1008" y="4"/>
                  </a:moveTo>
                  <a:lnTo>
                    <a:pt x="1008" y="27"/>
                  </a:lnTo>
                  <a:lnTo>
                    <a:pt x="1004" y="27"/>
                  </a:lnTo>
                  <a:lnTo>
                    <a:pt x="1004" y="4"/>
                  </a:lnTo>
                  <a:lnTo>
                    <a:pt x="1008" y="4"/>
                  </a:lnTo>
                  <a:close/>
                  <a:moveTo>
                    <a:pt x="1053" y="4"/>
                  </a:moveTo>
                  <a:lnTo>
                    <a:pt x="1053" y="27"/>
                  </a:lnTo>
                  <a:lnTo>
                    <a:pt x="1049" y="27"/>
                  </a:lnTo>
                  <a:lnTo>
                    <a:pt x="1049" y="4"/>
                  </a:lnTo>
                  <a:lnTo>
                    <a:pt x="1053" y="4"/>
                  </a:lnTo>
                  <a:close/>
                  <a:moveTo>
                    <a:pt x="1098" y="4"/>
                  </a:moveTo>
                  <a:lnTo>
                    <a:pt x="1098" y="27"/>
                  </a:lnTo>
                  <a:lnTo>
                    <a:pt x="1093" y="27"/>
                  </a:lnTo>
                  <a:lnTo>
                    <a:pt x="1093" y="4"/>
                  </a:lnTo>
                  <a:lnTo>
                    <a:pt x="1098" y="4"/>
                  </a:lnTo>
                  <a:close/>
                  <a:moveTo>
                    <a:pt x="1142" y="4"/>
                  </a:moveTo>
                  <a:lnTo>
                    <a:pt x="1142" y="27"/>
                  </a:lnTo>
                  <a:lnTo>
                    <a:pt x="1138" y="27"/>
                  </a:lnTo>
                  <a:lnTo>
                    <a:pt x="1138" y="4"/>
                  </a:lnTo>
                  <a:lnTo>
                    <a:pt x="1142" y="4"/>
                  </a:lnTo>
                  <a:close/>
                  <a:moveTo>
                    <a:pt x="1187" y="4"/>
                  </a:moveTo>
                  <a:lnTo>
                    <a:pt x="1187" y="27"/>
                  </a:lnTo>
                  <a:lnTo>
                    <a:pt x="1182" y="27"/>
                  </a:lnTo>
                  <a:lnTo>
                    <a:pt x="1182" y="4"/>
                  </a:lnTo>
                  <a:lnTo>
                    <a:pt x="1187" y="4"/>
                  </a:lnTo>
                  <a:close/>
                  <a:moveTo>
                    <a:pt x="1236" y="4"/>
                  </a:moveTo>
                  <a:lnTo>
                    <a:pt x="1236" y="27"/>
                  </a:lnTo>
                  <a:lnTo>
                    <a:pt x="1231" y="27"/>
                  </a:lnTo>
                  <a:lnTo>
                    <a:pt x="1231" y="4"/>
                  </a:lnTo>
                  <a:lnTo>
                    <a:pt x="1236" y="4"/>
                  </a:lnTo>
                  <a:close/>
                  <a:moveTo>
                    <a:pt x="1280" y="4"/>
                  </a:moveTo>
                  <a:lnTo>
                    <a:pt x="1280" y="27"/>
                  </a:lnTo>
                  <a:lnTo>
                    <a:pt x="1276" y="27"/>
                  </a:lnTo>
                  <a:lnTo>
                    <a:pt x="1276" y="4"/>
                  </a:lnTo>
                  <a:lnTo>
                    <a:pt x="1280" y="4"/>
                  </a:lnTo>
                  <a:close/>
                  <a:moveTo>
                    <a:pt x="1325" y="4"/>
                  </a:moveTo>
                  <a:lnTo>
                    <a:pt x="1325" y="27"/>
                  </a:lnTo>
                  <a:lnTo>
                    <a:pt x="1321" y="27"/>
                  </a:lnTo>
                  <a:lnTo>
                    <a:pt x="1321" y="4"/>
                  </a:lnTo>
                  <a:lnTo>
                    <a:pt x="1325" y="4"/>
                  </a:lnTo>
                  <a:close/>
                  <a:moveTo>
                    <a:pt x="1370" y="4"/>
                  </a:moveTo>
                  <a:lnTo>
                    <a:pt x="1370" y="27"/>
                  </a:lnTo>
                  <a:lnTo>
                    <a:pt x="1365" y="27"/>
                  </a:lnTo>
                  <a:lnTo>
                    <a:pt x="1365" y="4"/>
                  </a:lnTo>
                  <a:lnTo>
                    <a:pt x="1370" y="4"/>
                  </a:lnTo>
                  <a:close/>
                  <a:moveTo>
                    <a:pt x="1419" y="4"/>
                  </a:moveTo>
                  <a:lnTo>
                    <a:pt x="1419" y="27"/>
                  </a:lnTo>
                  <a:lnTo>
                    <a:pt x="1414" y="27"/>
                  </a:lnTo>
                  <a:lnTo>
                    <a:pt x="1414" y="4"/>
                  </a:lnTo>
                  <a:lnTo>
                    <a:pt x="1419" y="4"/>
                  </a:lnTo>
                  <a:close/>
                  <a:moveTo>
                    <a:pt x="1463" y="4"/>
                  </a:moveTo>
                  <a:lnTo>
                    <a:pt x="1463" y="27"/>
                  </a:lnTo>
                  <a:lnTo>
                    <a:pt x="1459" y="27"/>
                  </a:lnTo>
                  <a:lnTo>
                    <a:pt x="1459" y="4"/>
                  </a:lnTo>
                  <a:lnTo>
                    <a:pt x="1463" y="4"/>
                  </a:lnTo>
                  <a:close/>
                  <a:moveTo>
                    <a:pt x="1508" y="4"/>
                  </a:moveTo>
                  <a:lnTo>
                    <a:pt x="1508" y="27"/>
                  </a:lnTo>
                  <a:lnTo>
                    <a:pt x="1503" y="27"/>
                  </a:lnTo>
                  <a:lnTo>
                    <a:pt x="1503" y="4"/>
                  </a:lnTo>
                  <a:lnTo>
                    <a:pt x="1508" y="4"/>
                  </a:lnTo>
                  <a:close/>
                  <a:moveTo>
                    <a:pt x="1553" y="4"/>
                  </a:moveTo>
                  <a:lnTo>
                    <a:pt x="1553" y="27"/>
                  </a:lnTo>
                  <a:lnTo>
                    <a:pt x="1548" y="27"/>
                  </a:lnTo>
                  <a:lnTo>
                    <a:pt x="1548" y="4"/>
                  </a:lnTo>
                  <a:lnTo>
                    <a:pt x="1553" y="4"/>
                  </a:lnTo>
                  <a:close/>
                  <a:moveTo>
                    <a:pt x="1602" y="4"/>
                  </a:moveTo>
                  <a:lnTo>
                    <a:pt x="1602" y="27"/>
                  </a:lnTo>
                  <a:lnTo>
                    <a:pt x="1597" y="27"/>
                  </a:lnTo>
                  <a:lnTo>
                    <a:pt x="1597" y="4"/>
                  </a:lnTo>
                  <a:lnTo>
                    <a:pt x="1602" y="4"/>
                  </a:lnTo>
                  <a:close/>
                  <a:moveTo>
                    <a:pt x="1646" y="4"/>
                  </a:moveTo>
                  <a:lnTo>
                    <a:pt x="1646" y="27"/>
                  </a:lnTo>
                  <a:lnTo>
                    <a:pt x="1642" y="27"/>
                  </a:lnTo>
                  <a:lnTo>
                    <a:pt x="1642" y="4"/>
                  </a:lnTo>
                  <a:lnTo>
                    <a:pt x="1646" y="4"/>
                  </a:lnTo>
                  <a:close/>
                  <a:moveTo>
                    <a:pt x="1691" y="4"/>
                  </a:moveTo>
                  <a:lnTo>
                    <a:pt x="1691" y="27"/>
                  </a:lnTo>
                  <a:lnTo>
                    <a:pt x="1686" y="27"/>
                  </a:lnTo>
                  <a:lnTo>
                    <a:pt x="1686" y="4"/>
                  </a:lnTo>
                  <a:lnTo>
                    <a:pt x="1691" y="4"/>
                  </a:lnTo>
                  <a:close/>
                  <a:moveTo>
                    <a:pt x="1735" y="4"/>
                  </a:moveTo>
                  <a:lnTo>
                    <a:pt x="1735" y="27"/>
                  </a:lnTo>
                  <a:lnTo>
                    <a:pt x="1731" y="27"/>
                  </a:lnTo>
                  <a:lnTo>
                    <a:pt x="1731" y="4"/>
                  </a:lnTo>
                  <a:lnTo>
                    <a:pt x="1735" y="4"/>
                  </a:lnTo>
                  <a:close/>
                  <a:moveTo>
                    <a:pt x="1780" y="4"/>
                  </a:moveTo>
                  <a:lnTo>
                    <a:pt x="1780" y="27"/>
                  </a:lnTo>
                  <a:lnTo>
                    <a:pt x="1776" y="27"/>
                  </a:lnTo>
                  <a:lnTo>
                    <a:pt x="1776" y="4"/>
                  </a:lnTo>
                  <a:lnTo>
                    <a:pt x="1780" y="4"/>
                  </a:lnTo>
                  <a:close/>
                  <a:moveTo>
                    <a:pt x="1825" y="4"/>
                  </a:moveTo>
                  <a:lnTo>
                    <a:pt x="1825" y="27"/>
                  </a:lnTo>
                  <a:lnTo>
                    <a:pt x="1820" y="27"/>
                  </a:lnTo>
                  <a:lnTo>
                    <a:pt x="1820" y="4"/>
                  </a:lnTo>
                  <a:lnTo>
                    <a:pt x="1825" y="4"/>
                  </a:lnTo>
                  <a:close/>
                  <a:moveTo>
                    <a:pt x="1874" y="4"/>
                  </a:moveTo>
                  <a:lnTo>
                    <a:pt x="1874" y="27"/>
                  </a:lnTo>
                  <a:lnTo>
                    <a:pt x="1869" y="27"/>
                  </a:lnTo>
                  <a:lnTo>
                    <a:pt x="1869" y="4"/>
                  </a:lnTo>
                  <a:lnTo>
                    <a:pt x="1874" y="4"/>
                  </a:lnTo>
                  <a:close/>
                  <a:moveTo>
                    <a:pt x="1918" y="4"/>
                  </a:moveTo>
                  <a:lnTo>
                    <a:pt x="1918" y="27"/>
                  </a:lnTo>
                  <a:lnTo>
                    <a:pt x="1914" y="27"/>
                  </a:lnTo>
                  <a:lnTo>
                    <a:pt x="1914" y="4"/>
                  </a:lnTo>
                  <a:lnTo>
                    <a:pt x="1918" y="4"/>
                  </a:lnTo>
                  <a:close/>
                  <a:moveTo>
                    <a:pt x="1963" y="4"/>
                  </a:moveTo>
                  <a:lnTo>
                    <a:pt x="1963" y="27"/>
                  </a:lnTo>
                  <a:lnTo>
                    <a:pt x="1958" y="27"/>
                  </a:lnTo>
                  <a:lnTo>
                    <a:pt x="1958" y="4"/>
                  </a:lnTo>
                  <a:lnTo>
                    <a:pt x="1963" y="4"/>
                  </a:lnTo>
                  <a:close/>
                  <a:moveTo>
                    <a:pt x="2012" y="4"/>
                  </a:moveTo>
                  <a:lnTo>
                    <a:pt x="2012" y="27"/>
                  </a:lnTo>
                  <a:lnTo>
                    <a:pt x="2007" y="27"/>
                  </a:lnTo>
                  <a:lnTo>
                    <a:pt x="2007" y="4"/>
                  </a:lnTo>
                  <a:lnTo>
                    <a:pt x="2012" y="4"/>
                  </a:lnTo>
                  <a:close/>
                  <a:moveTo>
                    <a:pt x="2057" y="4"/>
                  </a:moveTo>
                  <a:lnTo>
                    <a:pt x="2057" y="27"/>
                  </a:lnTo>
                  <a:lnTo>
                    <a:pt x="2052" y="27"/>
                  </a:lnTo>
                  <a:lnTo>
                    <a:pt x="2052" y="4"/>
                  </a:lnTo>
                  <a:lnTo>
                    <a:pt x="2057" y="4"/>
                  </a:lnTo>
                  <a:close/>
                  <a:moveTo>
                    <a:pt x="2101" y="4"/>
                  </a:moveTo>
                  <a:lnTo>
                    <a:pt x="2101" y="27"/>
                  </a:lnTo>
                  <a:lnTo>
                    <a:pt x="2097" y="27"/>
                  </a:lnTo>
                  <a:lnTo>
                    <a:pt x="2097" y="4"/>
                  </a:lnTo>
                  <a:lnTo>
                    <a:pt x="2101" y="4"/>
                  </a:lnTo>
                  <a:close/>
                  <a:moveTo>
                    <a:pt x="2146" y="4"/>
                  </a:moveTo>
                  <a:lnTo>
                    <a:pt x="2146" y="27"/>
                  </a:lnTo>
                  <a:lnTo>
                    <a:pt x="2141" y="27"/>
                  </a:lnTo>
                  <a:lnTo>
                    <a:pt x="2141" y="4"/>
                  </a:lnTo>
                  <a:lnTo>
                    <a:pt x="2146" y="4"/>
                  </a:lnTo>
                  <a:close/>
                  <a:moveTo>
                    <a:pt x="2195" y="4"/>
                  </a:moveTo>
                  <a:lnTo>
                    <a:pt x="2195" y="27"/>
                  </a:lnTo>
                  <a:lnTo>
                    <a:pt x="2190" y="27"/>
                  </a:lnTo>
                  <a:lnTo>
                    <a:pt x="2190" y="4"/>
                  </a:lnTo>
                  <a:lnTo>
                    <a:pt x="2195" y="4"/>
                  </a:lnTo>
                  <a:close/>
                  <a:moveTo>
                    <a:pt x="2239" y="4"/>
                  </a:moveTo>
                  <a:lnTo>
                    <a:pt x="2239" y="27"/>
                  </a:lnTo>
                  <a:lnTo>
                    <a:pt x="2235" y="27"/>
                  </a:lnTo>
                  <a:lnTo>
                    <a:pt x="2235" y="4"/>
                  </a:lnTo>
                  <a:lnTo>
                    <a:pt x="2239" y="4"/>
                  </a:lnTo>
                  <a:close/>
                  <a:moveTo>
                    <a:pt x="2280" y="4"/>
                  </a:moveTo>
                  <a:lnTo>
                    <a:pt x="2280" y="27"/>
                  </a:lnTo>
                  <a:lnTo>
                    <a:pt x="2275" y="27"/>
                  </a:lnTo>
                  <a:lnTo>
                    <a:pt x="2275" y="4"/>
                  </a:lnTo>
                  <a:lnTo>
                    <a:pt x="2280" y="4"/>
                  </a:lnTo>
                  <a:close/>
                  <a:moveTo>
                    <a:pt x="2329" y="4"/>
                  </a:moveTo>
                  <a:lnTo>
                    <a:pt x="2329" y="27"/>
                  </a:lnTo>
                  <a:lnTo>
                    <a:pt x="2324" y="27"/>
                  </a:lnTo>
                  <a:lnTo>
                    <a:pt x="2324" y="4"/>
                  </a:lnTo>
                  <a:lnTo>
                    <a:pt x="2329" y="4"/>
                  </a:lnTo>
                  <a:close/>
                  <a:moveTo>
                    <a:pt x="2373" y="4"/>
                  </a:moveTo>
                  <a:lnTo>
                    <a:pt x="2373" y="27"/>
                  </a:lnTo>
                  <a:lnTo>
                    <a:pt x="2369" y="27"/>
                  </a:lnTo>
                  <a:lnTo>
                    <a:pt x="2369" y="4"/>
                  </a:lnTo>
                  <a:lnTo>
                    <a:pt x="2373" y="4"/>
                  </a:lnTo>
                  <a:close/>
                  <a:moveTo>
                    <a:pt x="2418" y="4"/>
                  </a:moveTo>
                  <a:lnTo>
                    <a:pt x="2418" y="27"/>
                  </a:lnTo>
                  <a:lnTo>
                    <a:pt x="2413" y="27"/>
                  </a:lnTo>
                  <a:lnTo>
                    <a:pt x="2413" y="4"/>
                  </a:lnTo>
                  <a:lnTo>
                    <a:pt x="2418" y="4"/>
                  </a:lnTo>
                  <a:close/>
                  <a:moveTo>
                    <a:pt x="2462" y="4"/>
                  </a:moveTo>
                  <a:lnTo>
                    <a:pt x="2462" y="27"/>
                  </a:lnTo>
                  <a:lnTo>
                    <a:pt x="2458" y="27"/>
                  </a:lnTo>
                  <a:lnTo>
                    <a:pt x="2458" y="4"/>
                  </a:lnTo>
                  <a:lnTo>
                    <a:pt x="2462" y="4"/>
                  </a:lnTo>
                  <a:close/>
                  <a:moveTo>
                    <a:pt x="2511" y="4"/>
                  </a:moveTo>
                  <a:lnTo>
                    <a:pt x="2511" y="27"/>
                  </a:lnTo>
                  <a:lnTo>
                    <a:pt x="2507" y="27"/>
                  </a:lnTo>
                  <a:lnTo>
                    <a:pt x="2507" y="4"/>
                  </a:lnTo>
                  <a:lnTo>
                    <a:pt x="2511" y="4"/>
                  </a:lnTo>
                  <a:close/>
                  <a:moveTo>
                    <a:pt x="2556" y="4"/>
                  </a:moveTo>
                  <a:lnTo>
                    <a:pt x="2556" y="27"/>
                  </a:lnTo>
                  <a:lnTo>
                    <a:pt x="2552" y="27"/>
                  </a:lnTo>
                  <a:lnTo>
                    <a:pt x="2552" y="4"/>
                  </a:lnTo>
                  <a:lnTo>
                    <a:pt x="2556" y="4"/>
                  </a:lnTo>
                  <a:close/>
                  <a:moveTo>
                    <a:pt x="2601" y="4"/>
                  </a:moveTo>
                  <a:lnTo>
                    <a:pt x="2601" y="27"/>
                  </a:lnTo>
                  <a:lnTo>
                    <a:pt x="2596" y="27"/>
                  </a:lnTo>
                  <a:lnTo>
                    <a:pt x="2596" y="4"/>
                  </a:lnTo>
                  <a:lnTo>
                    <a:pt x="2601" y="4"/>
                  </a:lnTo>
                  <a:close/>
                  <a:moveTo>
                    <a:pt x="2650" y="4"/>
                  </a:moveTo>
                  <a:lnTo>
                    <a:pt x="2650" y="27"/>
                  </a:lnTo>
                  <a:lnTo>
                    <a:pt x="2645" y="27"/>
                  </a:lnTo>
                  <a:lnTo>
                    <a:pt x="2645" y="4"/>
                  </a:lnTo>
                  <a:lnTo>
                    <a:pt x="2650" y="4"/>
                  </a:lnTo>
                  <a:close/>
                  <a:moveTo>
                    <a:pt x="2694" y="4"/>
                  </a:moveTo>
                  <a:lnTo>
                    <a:pt x="2694" y="27"/>
                  </a:lnTo>
                  <a:lnTo>
                    <a:pt x="2690" y="27"/>
                  </a:lnTo>
                  <a:lnTo>
                    <a:pt x="2690" y="4"/>
                  </a:lnTo>
                  <a:lnTo>
                    <a:pt x="2694" y="4"/>
                  </a:lnTo>
                  <a:close/>
                  <a:moveTo>
                    <a:pt x="5" y="0"/>
                  </a:moveTo>
                  <a:lnTo>
                    <a:pt x="5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49" y="0"/>
                  </a:moveTo>
                  <a:lnTo>
                    <a:pt x="549" y="27"/>
                  </a:lnTo>
                  <a:lnTo>
                    <a:pt x="545" y="27"/>
                  </a:lnTo>
                  <a:lnTo>
                    <a:pt x="545" y="0"/>
                  </a:lnTo>
                  <a:lnTo>
                    <a:pt x="549" y="0"/>
                  </a:lnTo>
                  <a:close/>
                  <a:moveTo>
                    <a:pt x="1098" y="0"/>
                  </a:moveTo>
                  <a:lnTo>
                    <a:pt x="1098" y="27"/>
                  </a:lnTo>
                  <a:lnTo>
                    <a:pt x="1093" y="27"/>
                  </a:lnTo>
                  <a:lnTo>
                    <a:pt x="1093" y="0"/>
                  </a:lnTo>
                  <a:lnTo>
                    <a:pt x="1098" y="0"/>
                  </a:lnTo>
                  <a:close/>
                  <a:moveTo>
                    <a:pt x="1646" y="0"/>
                  </a:moveTo>
                  <a:lnTo>
                    <a:pt x="1646" y="27"/>
                  </a:lnTo>
                  <a:lnTo>
                    <a:pt x="1642" y="27"/>
                  </a:lnTo>
                  <a:lnTo>
                    <a:pt x="1642" y="0"/>
                  </a:lnTo>
                  <a:lnTo>
                    <a:pt x="1646" y="0"/>
                  </a:lnTo>
                  <a:close/>
                  <a:moveTo>
                    <a:pt x="2195" y="0"/>
                  </a:moveTo>
                  <a:lnTo>
                    <a:pt x="2195" y="27"/>
                  </a:lnTo>
                  <a:lnTo>
                    <a:pt x="2190" y="27"/>
                  </a:lnTo>
                  <a:lnTo>
                    <a:pt x="2190" y="0"/>
                  </a:lnTo>
                  <a:lnTo>
                    <a:pt x="2195" y="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3" name="Freeform 16"/>
            <p:cNvSpPr>
              <a:spLocks/>
            </p:cNvSpPr>
            <p:nvPr/>
          </p:nvSpPr>
          <p:spPr bwMode="auto">
            <a:xfrm>
              <a:off x="1512" y="2458"/>
              <a:ext cx="497" cy="229"/>
            </a:xfrm>
            <a:custGeom>
              <a:avLst/>
              <a:gdLst>
                <a:gd name="T0" fmla="*/ 0 w 1781"/>
                <a:gd name="T1" fmla="*/ 0 h 820"/>
                <a:gd name="T2" fmla="*/ 0 w 1781"/>
                <a:gd name="T3" fmla="*/ 0 h 820"/>
                <a:gd name="T4" fmla="*/ 0 w 1781"/>
                <a:gd name="T5" fmla="*/ 0 h 820"/>
                <a:gd name="T6" fmla="*/ 0 w 1781"/>
                <a:gd name="T7" fmla="*/ 0 h 820"/>
                <a:gd name="T8" fmla="*/ 0 w 1781"/>
                <a:gd name="T9" fmla="*/ 0 h 820"/>
                <a:gd name="T10" fmla="*/ 0 w 1781"/>
                <a:gd name="T11" fmla="*/ 0 h 820"/>
                <a:gd name="T12" fmla="*/ 0 w 1781"/>
                <a:gd name="T13" fmla="*/ 0 h 820"/>
                <a:gd name="T14" fmla="*/ 0 w 1781"/>
                <a:gd name="T15" fmla="*/ 0 h 820"/>
                <a:gd name="T16" fmla="*/ 0 w 1781"/>
                <a:gd name="T17" fmla="*/ 0 h 820"/>
                <a:gd name="T18" fmla="*/ 0 w 1781"/>
                <a:gd name="T19" fmla="*/ 0 h 820"/>
                <a:gd name="T20" fmla="*/ 0 w 1781"/>
                <a:gd name="T21" fmla="*/ 0 h 820"/>
                <a:gd name="T22" fmla="*/ 0 w 1781"/>
                <a:gd name="T23" fmla="*/ 0 h 820"/>
                <a:gd name="T24" fmla="*/ 0 w 1781"/>
                <a:gd name="T25" fmla="*/ 0 h 820"/>
                <a:gd name="T26" fmla="*/ 0 w 1781"/>
                <a:gd name="T27" fmla="*/ 0 h 820"/>
                <a:gd name="T28" fmla="*/ 0 w 1781"/>
                <a:gd name="T29" fmla="*/ 0 h 820"/>
                <a:gd name="T30" fmla="*/ 0 w 1781"/>
                <a:gd name="T31" fmla="*/ 0 h 820"/>
                <a:gd name="T32" fmla="*/ 0 w 1781"/>
                <a:gd name="T33" fmla="*/ 0 h 820"/>
                <a:gd name="T34" fmla="*/ 0 w 1781"/>
                <a:gd name="T35" fmla="*/ 0 h 820"/>
                <a:gd name="T36" fmla="*/ 0 w 1781"/>
                <a:gd name="T37" fmla="*/ 0 h 820"/>
                <a:gd name="T38" fmla="*/ 0 w 1781"/>
                <a:gd name="T39" fmla="*/ 0 h 820"/>
                <a:gd name="T40" fmla="*/ 0 w 1781"/>
                <a:gd name="T41" fmla="*/ 0 h 820"/>
                <a:gd name="T42" fmla="*/ 0 w 1781"/>
                <a:gd name="T43" fmla="*/ 0 h 820"/>
                <a:gd name="T44" fmla="*/ 0 w 1781"/>
                <a:gd name="T45" fmla="*/ 0 h 820"/>
                <a:gd name="T46" fmla="*/ 0 w 1781"/>
                <a:gd name="T47" fmla="*/ 0 h 820"/>
                <a:gd name="T48" fmla="*/ 0 w 1781"/>
                <a:gd name="T49" fmla="*/ 0 h 820"/>
                <a:gd name="T50" fmla="*/ 0 w 1781"/>
                <a:gd name="T51" fmla="*/ 0 h 820"/>
                <a:gd name="T52" fmla="*/ 0 w 1781"/>
                <a:gd name="T53" fmla="*/ 0 h 820"/>
                <a:gd name="T54" fmla="*/ 0 w 1781"/>
                <a:gd name="T55" fmla="*/ 0 h 820"/>
                <a:gd name="T56" fmla="*/ 0 w 1781"/>
                <a:gd name="T57" fmla="*/ 0 h 820"/>
                <a:gd name="T58" fmla="*/ 0 w 1781"/>
                <a:gd name="T59" fmla="*/ 0 h 820"/>
                <a:gd name="T60" fmla="*/ 0 w 1781"/>
                <a:gd name="T61" fmla="*/ 0 h 820"/>
                <a:gd name="T62" fmla="*/ 0 w 1781"/>
                <a:gd name="T63" fmla="*/ 0 h 820"/>
                <a:gd name="T64" fmla="*/ 0 w 1781"/>
                <a:gd name="T65" fmla="*/ 0 h 820"/>
                <a:gd name="T66" fmla="*/ 0 w 1781"/>
                <a:gd name="T67" fmla="*/ 0 h 820"/>
                <a:gd name="T68" fmla="*/ 0 w 1781"/>
                <a:gd name="T69" fmla="*/ 0 h 820"/>
                <a:gd name="T70" fmla="*/ 0 w 1781"/>
                <a:gd name="T71" fmla="*/ 0 h 820"/>
                <a:gd name="T72" fmla="*/ 0 w 1781"/>
                <a:gd name="T73" fmla="*/ 0 h 820"/>
                <a:gd name="T74" fmla="*/ 0 w 1781"/>
                <a:gd name="T75" fmla="*/ 0 h 820"/>
                <a:gd name="T76" fmla="*/ 0 w 1781"/>
                <a:gd name="T77" fmla="*/ 0 h 820"/>
                <a:gd name="T78" fmla="*/ 0 w 1781"/>
                <a:gd name="T79" fmla="*/ 0 h 820"/>
                <a:gd name="T80" fmla="*/ 0 w 1781"/>
                <a:gd name="T81" fmla="*/ 0 h 820"/>
                <a:gd name="T82" fmla="*/ 0 w 1781"/>
                <a:gd name="T83" fmla="*/ 0 h 820"/>
                <a:gd name="T84" fmla="*/ 0 w 1781"/>
                <a:gd name="T85" fmla="*/ 0 h 820"/>
                <a:gd name="T86" fmla="*/ 0 w 1781"/>
                <a:gd name="T87" fmla="*/ 0 h 820"/>
                <a:gd name="T88" fmla="*/ 0 w 1781"/>
                <a:gd name="T89" fmla="*/ 0 h 820"/>
                <a:gd name="T90" fmla="*/ 0 w 1781"/>
                <a:gd name="T91" fmla="*/ 0 h 820"/>
                <a:gd name="T92" fmla="*/ 0 w 1781"/>
                <a:gd name="T93" fmla="*/ 0 h 820"/>
                <a:gd name="T94" fmla="*/ 0 w 1781"/>
                <a:gd name="T95" fmla="*/ 0 h 820"/>
                <a:gd name="T96" fmla="*/ 0 w 1781"/>
                <a:gd name="T97" fmla="*/ 0 h 820"/>
                <a:gd name="T98" fmla="*/ 0 w 1781"/>
                <a:gd name="T99" fmla="*/ 0 h 820"/>
                <a:gd name="T100" fmla="*/ 0 w 1781"/>
                <a:gd name="T101" fmla="*/ 0 h 820"/>
                <a:gd name="T102" fmla="*/ 0 w 1781"/>
                <a:gd name="T103" fmla="*/ 0 h 820"/>
                <a:gd name="T104" fmla="*/ 0 w 1781"/>
                <a:gd name="T105" fmla="*/ 0 h 820"/>
                <a:gd name="T106" fmla="*/ 0 w 1781"/>
                <a:gd name="T107" fmla="*/ 0 h 820"/>
                <a:gd name="T108" fmla="*/ 0 w 1781"/>
                <a:gd name="T109" fmla="*/ 0 h 820"/>
                <a:gd name="T110" fmla="*/ 0 w 1781"/>
                <a:gd name="T111" fmla="*/ 0 h 820"/>
                <a:gd name="T112" fmla="*/ 0 w 1781"/>
                <a:gd name="T113" fmla="*/ 0 h 820"/>
                <a:gd name="T114" fmla="*/ 0 w 1781"/>
                <a:gd name="T115" fmla="*/ 0 h 820"/>
                <a:gd name="T116" fmla="*/ 0 w 1781"/>
                <a:gd name="T117" fmla="*/ 0 h 820"/>
                <a:gd name="T118" fmla="*/ 0 w 1781"/>
                <a:gd name="T119" fmla="*/ 0 h 820"/>
                <a:gd name="T120" fmla="*/ 0 w 1781"/>
                <a:gd name="T121" fmla="*/ 0 h 820"/>
                <a:gd name="T122" fmla="*/ 0 w 1781"/>
                <a:gd name="T123" fmla="*/ 0 h 820"/>
                <a:gd name="T124" fmla="*/ 0 w 1781"/>
                <a:gd name="T125" fmla="*/ 0 h 8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1"/>
                <a:gd name="T190" fmla="*/ 0 h 820"/>
                <a:gd name="T191" fmla="*/ 1781 w 1781"/>
                <a:gd name="T192" fmla="*/ 820 h 8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1" h="820">
                  <a:moveTo>
                    <a:pt x="9" y="361"/>
                  </a:moveTo>
                  <a:lnTo>
                    <a:pt x="25" y="345"/>
                  </a:lnTo>
                  <a:lnTo>
                    <a:pt x="18" y="362"/>
                  </a:lnTo>
                  <a:lnTo>
                    <a:pt x="18" y="346"/>
                  </a:lnTo>
                  <a:cubicBezTo>
                    <a:pt x="18" y="340"/>
                    <a:pt x="21" y="334"/>
                    <a:pt x="25" y="329"/>
                  </a:cubicBezTo>
                  <a:lnTo>
                    <a:pt x="41" y="313"/>
                  </a:lnTo>
                  <a:cubicBezTo>
                    <a:pt x="46" y="309"/>
                    <a:pt x="52" y="306"/>
                    <a:pt x="58" y="306"/>
                  </a:cubicBezTo>
                  <a:lnTo>
                    <a:pt x="74" y="306"/>
                  </a:lnTo>
                  <a:cubicBezTo>
                    <a:pt x="88" y="306"/>
                    <a:pt x="98" y="317"/>
                    <a:pt x="98" y="330"/>
                  </a:cubicBezTo>
                  <a:lnTo>
                    <a:pt x="98" y="362"/>
                  </a:lnTo>
                  <a:cubicBezTo>
                    <a:pt x="98" y="376"/>
                    <a:pt x="88" y="386"/>
                    <a:pt x="74" y="386"/>
                  </a:cubicBezTo>
                  <a:cubicBezTo>
                    <a:pt x="61" y="386"/>
                    <a:pt x="50" y="376"/>
                    <a:pt x="50" y="362"/>
                  </a:cubicBezTo>
                  <a:lnTo>
                    <a:pt x="50" y="330"/>
                  </a:lnTo>
                  <a:cubicBezTo>
                    <a:pt x="50" y="324"/>
                    <a:pt x="53" y="318"/>
                    <a:pt x="57" y="313"/>
                  </a:cubicBezTo>
                  <a:lnTo>
                    <a:pt x="73" y="297"/>
                  </a:lnTo>
                  <a:cubicBezTo>
                    <a:pt x="80" y="291"/>
                    <a:pt x="91" y="289"/>
                    <a:pt x="100" y="292"/>
                  </a:cubicBezTo>
                  <a:cubicBezTo>
                    <a:pt x="109" y="296"/>
                    <a:pt x="114" y="305"/>
                    <a:pt x="114" y="314"/>
                  </a:cubicBezTo>
                  <a:lnTo>
                    <a:pt x="114" y="362"/>
                  </a:lnTo>
                  <a:lnTo>
                    <a:pt x="68" y="355"/>
                  </a:lnTo>
                  <a:lnTo>
                    <a:pt x="84" y="307"/>
                  </a:lnTo>
                  <a:cubicBezTo>
                    <a:pt x="87" y="297"/>
                    <a:pt x="96" y="290"/>
                    <a:pt x="106" y="290"/>
                  </a:cubicBezTo>
                  <a:cubicBezTo>
                    <a:pt x="117" y="290"/>
                    <a:pt x="126" y="297"/>
                    <a:pt x="129" y="307"/>
                  </a:cubicBezTo>
                  <a:lnTo>
                    <a:pt x="145" y="355"/>
                  </a:lnTo>
                  <a:cubicBezTo>
                    <a:pt x="146" y="357"/>
                    <a:pt x="146" y="360"/>
                    <a:pt x="146" y="362"/>
                  </a:cubicBezTo>
                  <a:lnTo>
                    <a:pt x="146" y="442"/>
                  </a:lnTo>
                  <a:lnTo>
                    <a:pt x="146" y="538"/>
                  </a:lnTo>
                  <a:lnTo>
                    <a:pt x="105" y="521"/>
                  </a:lnTo>
                  <a:lnTo>
                    <a:pt x="121" y="505"/>
                  </a:lnTo>
                  <a:cubicBezTo>
                    <a:pt x="131" y="496"/>
                    <a:pt x="146" y="496"/>
                    <a:pt x="155" y="505"/>
                  </a:cubicBezTo>
                  <a:lnTo>
                    <a:pt x="171" y="521"/>
                  </a:lnTo>
                  <a:lnTo>
                    <a:pt x="130" y="538"/>
                  </a:lnTo>
                  <a:lnTo>
                    <a:pt x="130" y="522"/>
                  </a:lnTo>
                  <a:cubicBezTo>
                    <a:pt x="130" y="509"/>
                    <a:pt x="141" y="498"/>
                    <a:pt x="154" y="498"/>
                  </a:cubicBezTo>
                  <a:cubicBezTo>
                    <a:pt x="168" y="498"/>
                    <a:pt x="178" y="509"/>
                    <a:pt x="178" y="522"/>
                  </a:cubicBezTo>
                  <a:lnTo>
                    <a:pt x="178" y="570"/>
                  </a:lnTo>
                  <a:lnTo>
                    <a:pt x="176" y="560"/>
                  </a:lnTo>
                  <a:lnTo>
                    <a:pt x="192" y="592"/>
                  </a:lnTo>
                  <a:lnTo>
                    <a:pt x="147" y="597"/>
                  </a:lnTo>
                  <a:lnTo>
                    <a:pt x="163" y="533"/>
                  </a:lnTo>
                  <a:lnTo>
                    <a:pt x="162" y="538"/>
                  </a:lnTo>
                  <a:lnTo>
                    <a:pt x="162" y="490"/>
                  </a:lnTo>
                  <a:cubicBezTo>
                    <a:pt x="162" y="477"/>
                    <a:pt x="173" y="466"/>
                    <a:pt x="186" y="466"/>
                  </a:cubicBezTo>
                  <a:cubicBezTo>
                    <a:pt x="200" y="466"/>
                    <a:pt x="210" y="477"/>
                    <a:pt x="210" y="490"/>
                  </a:cubicBezTo>
                  <a:lnTo>
                    <a:pt x="210" y="522"/>
                  </a:lnTo>
                  <a:lnTo>
                    <a:pt x="226" y="647"/>
                  </a:lnTo>
                  <a:lnTo>
                    <a:pt x="178" y="650"/>
                  </a:lnTo>
                  <a:lnTo>
                    <a:pt x="178" y="634"/>
                  </a:lnTo>
                  <a:cubicBezTo>
                    <a:pt x="178" y="623"/>
                    <a:pt x="186" y="614"/>
                    <a:pt x="197" y="611"/>
                  </a:cubicBezTo>
                  <a:cubicBezTo>
                    <a:pt x="208" y="609"/>
                    <a:pt x="219" y="614"/>
                    <a:pt x="224" y="624"/>
                  </a:cubicBezTo>
                  <a:lnTo>
                    <a:pt x="240" y="656"/>
                  </a:lnTo>
                  <a:lnTo>
                    <a:pt x="194" y="666"/>
                  </a:lnTo>
                  <a:lnTo>
                    <a:pt x="194" y="618"/>
                  </a:lnTo>
                  <a:cubicBezTo>
                    <a:pt x="194" y="605"/>
                    <a:pt x="205" y="594"/>
                    <a:pt x="218" y="594"/>
                  </a:cubicBezTo>
                  <a:lnTo>
                    <a:pt x="234" y="594"/>
                  </a:lnTo>
                  <a:lnTo>
                    <a:pt x="210" y="618"/>
                  </a:lnTo>
                  <a:lnTo>
                    <a:pt x="210" y="586"/>
                  </a:lnTo>
                  <a:cubicBezTo>
                    <a:pt x="210" y="573"/>
                    <a:pt x="221" y="562"/>
                    <a:pt x="234" y="562"/>
                  </a:cubicBezTo>
                  <a:cubicBezTo>
                    <a:pt x="248" y="562"/>
                    <a:pt x="258" y="573"/>
                    <a:pt x="258" y="586"/>
                  </a:cubicBezTo>
                  <a:lnTo>
                    <a:pt x="258" y="602"/>
                  </a:lnTo>
                  <a:lnTo>
                    <a:pt x="212" y="594"/>
                  </a:lnTo>
                  <a:lnTo>
                    <a:pt x="244" y="514"/>
                  </a:lnTo>
                  <a:lnTo>
                    <a:pt x="242" y="522"/>
                  </a:lnTo>
                  <a:lnTo>
                    <a:pt x="242" y="506"/>
                  </a:lnTo>
                  <a:lnTo>
                    <a:pt x="242" y="474"/>
                  </a:lnTo>
                  <a:cubicBezTo>
                    <a:pt x="242" y="461"/>
                    <a:pt x="253" y="450"/>
                    <a:pt x="266" y="450"/>
                  </a:cubicBezTo>
                  <a:lnTo>
                    <a:pt x="282" y="450"/>
                  </a:lnTo>
                  <a:lnTo>
                    <a:pt x="298" y="450"/>
                  </a:lnTo>
                  <a:cubicBezTo>
                    <a:pt x="312" y="450"/>
                    <a:pt x="322" y="461"/>
                    <a:pt x="322" y="474"/>
                  </a:cubicBezTo>
                  <a:lnTo>
                    <a:pt x="322" y="522"/>
                  </a:lnTo>
                  <a:lnTo>
                    <a:pt x="277" y="512"/>
                  </a:lnTo>
                  <a:lnTo>
                    <a:pt x="293" y="480"/>
                  </a:lnTo>
                  <a:lnTo>
                    <a:pt x="292" y="483"/>
                  </a:lnTo>
                  <a:lnTo>
                    <a:pt x="308" y="435"/>
                  </a:lnTo>
                  <a:cubicBezTo>
                    <a:pt x="311" y="425"/>
                    <a:pt x="320" y="418"/>
                    <a:pt x="330" y="418"/>
                  </a:cubicBezTo>
                  <a:lnTo>
                    <a:pt x="346" y="418"/>
                  </a:lnTo>
                  <a:lnTo>
                    <a:pt x="322" y="442"/>
                  </a:lnTo>
                  <a:lnTo>
                    <a:pt x="322" y="426"/>
                  </a:lnTo>
                  <a:lnTo>
                    <a:pt x="322" y="410"/>
                  </a:lnTo>
                  <a:cubicBezTo>
                    <a:pt x="322" y="408"/>
                    <a:pt x="323" y="405"/>
                    <a:pt x="324" y="403"/>
                  </a:cubicBezTo>
                  <a:lnTo>
                    <a:pt x="340" y="355"/>
                  </a:lnTo>
                  <a:cubicBezTo>
                    <a:pt x="343" y="345"/>
                    <a:pt x="352" y="338"/>
                    <a:pt x="362" y="338"/>
                  </a:cubicBezTo>
                  <a:lnTo>
                    <a:pt x="378" y="338"/>
                  </a:lnTo>
                  <a:lnTo>
                    <a:pt x="354" y="362"/>
                  </a:lnTo>
                  <a:lnTo>
                    <a:pt x="354" y="346"/>
                  </a:lnTo>
                  <a:lnTo>
                    <a:pt x="354" y="330"/>
                  </a:lnTo>
                  <a:cubicBezTo>
                    <a:pt x="354" y="324"/>
                    <a:pt x="357" y="318"/>
                    <a:pt x="361" y="313"/>
                  </a:cubicBezTo>
                  <a:lnTo>
                    <a:pt x="377" y="297"/>
                  </a:lnTo>
                  <a:cubicBezTo>
                    <a:pt x="382" y="293"/>
                    <a:pt x="388" y="290"/>
                    <a:pt x="394" y="290"/>
                  </a:cubicBezTo>
                  <a:lnTo>
                    <a:pt x="410" y="290"/>
                  </a:lnTo>
                  <a:lnTo>
                    <a:pt x="386" y="314"/>
                  </a:lnTo>
                  <a:lnTo>
                    <a:pt x="386" y="282"/>
                  </a:lnTo>
                  <a:cubicBezTo>
                    <a:pt x="386" y="279"/>
                    <a:pt x="387" y="275"/>
                    <a:pt x="389" y="272"/>
                  </a:cubicBezTo>
                  <a:lnTo>
                    <a:pt x="405" y="240"/>
                  </a:lnTo>
                  <a:cubicBezTo>
                    <a:pt x="410" y="230"/>
                    <a:pt x="421" y="225"/>
                    <a:pt x="432" y="227"/>
                  </a:cubicBezTo>
                  <a:cubicBezTo>
                    <a:pt x="443" y="230"/>
                    <a:pt x="450" y="239"/>
                    <a:pt x="450" y="250"/>
                  </a:cubicBezTo>
                  <a:lnTo>
                    <a:pt x="450" y="282"/>
                  </a:lnTo>
                  <a:lnTo>
                    <a:pt x="405" y="272"/>
                  </a:lnTo>
                  <a:lnTo>
                    <a:pt x="421" y="240"/>
                  </a:lnTo>
                  <a:lnTo>
                    <a:pt x="437" y="208"/>
                  </a:lnTo>
                  <a:cubicBezTo>
                    <a:pt x="442" y="198"/>
                    <a:pt x="453" y="193"/>
                    <a:pt x="464" y="195"/>
                  </a:cubicBezTo>
                  <a:cubicBezTo>
                    <a:pt x="475" y="198"/>
                    <a:pt x="482" y="207"/>
                    <a:pt x="482" y="218"/>
                  </a:cubicBezTo>
                  <a:lnTo>
                    <a:pt x="482" y="250"/>
                  </a:lnTo>
                  <a:lnTo>
                    <a:pt x="458" y="226"/>
                  </a:lnTo>
                  <a:lnTo>
                    <a:pt x="474" y="226"/>
                  </a:lnTo>
                  <a:lnTo>
                    <a:pt x="457" y="233"/>
                  </a:lnTo>
                  <a:lnTo>
                    <a:pt x="473" y="217"/>
                  </a:lnTo>
                  <a:lnTo>
                    <a:pt x="469" y="224"/>
                  </a:lnTo>
                  <a:lnTo>
                    <a:pt x="485" y="192"/>
                  </a:lnTo>
                  <a:lnTo>
                    <a:pt x="501" y="160"/>
                  </a:lnTo>
                  <a:cubicBezTo>
                    <a:pt x="504" y="153"/>
                    <a:pt x="511" y="148"/>
                    <a:pt x="519" y="147"/>
                  </a:cubicBezTo>
                  <a:cubicBezTo>
                    <a:pt x="526" y="146"/>
                    <a:pt x="534" y="148"/>
                    <a:pt x="539" y="153"/>
                  </a:cubicBezTo>
                  <a:lnTo>
                    <a:pt x="555" y="169"/>
                  </a:lnTo>
                  <a:lnTo>
                    <a:pt x="514" y="186"/>
                  </a:lnTo>
                  <a:lnTo>
                    <a:pt x="514" y="170"/>
                  </a:lnTo>
                  <a:lnTo>
                    <a:pt x="514" y="154"/>
                  </a:lnTo>
                  <a:cubicBezTo>
                    <a:pt x="514" y="148"/>
                    <a:pt x="517" y="142"/>
                    <a:pt x="521" y="137"/>
                  </a:cubicBezTo>
                  <a:lnTo>
                    <a:pt x="537" y="121"/>
                  </a:lnTo>
                  <a:cubicBezTo>
                    <a:pt x="542" y="117"/>
                    <a:pt x="548" y="114"/>
                    <a:pt x="554" y="114"/>
                  </a:cubicBezTo>
                  <a:lnTo>
                    <a:pt x="570" y="114"/>
                  </a:lnTo>
                  <a:lnTo>
                    <a:pt x="546" y="138"/>
                  </a:lnTo>
                  <a:lnTo>
                    <a:pt x="546" y="90"/>
                  </a:lnTo>
                  <a:lnTo>
                    <a:pt x="546" y="74"/>
                  </a:lnTo>
                  <a:cubicBezTo>
                    <a:pt x="546" y="62"/>
                    <a:pt x="556" y="52"/>
                    <a:pt x="568" y="51"/>
                  </a:cubicBezTo>
                  <a:cubicBezTo>
                    <a:pt x="580" y="49"/>
                    <a:pt x="592" y="58"/>
                    <a:pt x="594" y="70"/>
                  </a:cubicBezTo>
                  <a:lnTo>
                    <a:pt x="610" y="150"/>
                  </a:lnTo>
                  <a:lnTo>
                    <a:pt x="569" y="137"/>
                  </a:lnTo>
                  <a:lnTo>
                    <a:pt x="585" y="121"/>
                  </a:lnTo>
                  <a:lnTo>
                    <a:pt x="578" y="138"/>
                  </a:lnTo>
                  <a:lnTo>
                    <a:pt x="578" y="106"/>
                  </a:lnTo>
                  <a:cubicBezTo>
                    <a:pt x="578" y="100"/>
                    <a:pt x="581" y="94"/>
                    <a:pt x="585" y="89"/>
                  </a:cubicBezTo>
                  <a:lnTo>
                    <a:pt x="601" y="73"/>
                  </a:lnTo>
                  <a:lnTo>
                    <a:pt x="594" y="90"/>
                  </a:lnTo>
                  <a:lnTo>
                    <a:pt x="594" y="58"/>
                  </a:lnTo>
                  <a:cubicBezTo>
                    <a:pt x="594" y="49"/>
                    <a:pt x="600" y="40"/>
                    <a:pt x="609" y="36"/>
                  </a:cubicBezTo>
                  <a:cubicBezTo>
                    <a:pt x="618" y="33"/>
                    <a:pt x="629" y="35"/>
                    <a:pt x="635" y="41"/>
                  </a:cubicBezTo>
                  <a:lnTo>
                    <a:pt x="651" y="57"/>
                  </a:lnTo>
                  <a:cubicBezTo>
                    <a:pt x="656" y="62"/>
                    <a:pt x="658" y="68"/>
                    <a:pt x="658" y="74"/>
                  </a:cubicBezTo>
                  <a:lnTo>
                    <a:pt x="658" y="186"/>
                  </a:lnTo>
                  <a:lnTo>
                    <a:pt x="613" y="176"/>
                  </a:lnTo>
                  <a:lnTo>
                    <a:pt x="629" y="144"/>
                  </a:lnTo>
                  <a:lnTo>
                    <a:pt x="626" y="154"/>
                  </a:lnTo>
                  <a:lnTo>
                    <a:pt x="626" y="106"/>
                  </a:lnTo>
                  <a:cubicBezTo>
                    <a:pt x="626" y="93"/>
                    <a:pt x="637" y="82"/>
                    <a:pt x="650" y="82"/>
                  </a:cubicBezTo>
                  <a:cubicBezTo>
                    <a:pt x="664" y="82"/>
                    <a:pt x="674" y="93"/>
                    <a:pt x="674" y="106"/>
                  </a:cubicBezTo>
                  <a:lnTo>
                    <a:pt x="674" y="170"/>
                  </a:lnTo>
                  <a:lnTo>
                    <a:pt x="628" y="163"/>
                  </a:lnTo>
                  <a:lnTo>
                    <a:pt x="644" y="115"/>
                  </a:lnTo>
                  <a:cubicBezTo>
                    <a:pt x="647" y="104"/>
                    <a:pt x="657" y="98"/>
                    <a:pt x="668" y="99"/>
                  </a:cubicBezTo>
                  <a:cubicBezTo>
                    <a:pt x="679" y="99"/>
                    <a:pt x="688" y="108"/>
                    <a:pt x="690" y="119"/>
                  </a:cubicBezTo>
                  <a:lnTo>
                    <a:pt x="706" y="215"/>
                  </a:lnTo>
                  <a:cubicBezTo>
                    <a:pt x="706" y="216"/>
                    <a:pt x="706" y="217"/>
                    <a:pt x="706" y="218"/>
                  </a:cubicBezTo>
                  <a:lnTo>
                    <a:pt x="706" y="250"/>
                  </a:lnTo>
                  <a:lnTo>
                    <a:pt x="706" y="394"/>
                  </a:lnTo>
                  <a:lnTo>
                    <a:pt x="706" y="389"/>
                  </a:lnTo>
                  <a:lnTo>
                    <a:pt x="722" y="453"/>
                  </a:lnTo>
                  <a:lnTo>
                    <a:pt x="675" y="456"/>
                  </a:lnTo>
                  <a:lnTo>
                    <a:pt x="691" y="280"/>
                  </a:lnTo>
                  <a:cubicBezTo>
                    <a:pt x="692" y="268"/>
                    <a:pt x="703" y="258"/>
                    <a:pt x="716" y="258"/>
                  </a:cubicBezTo>
                  <a:cubicBezTo>
                    <a:pt x="728" y="259"/>
                    <a:pt x="738" y="270"/>
                    <a:pt x="738" y="282"/>
                  </a:cubicBezTo>
                  <a:lnTo>
                    <a:pt x="738" y="298"/>
                  </a:lnTo>
                  <a:cubicBezTo>
                    <a:pt x="738" y="312"/>
                    <a:pt x="728" y="322"/>
                    <a:pt x="714" y="322"/>
                  </a:cubicBezTo>
                  <a:cubicBezTo>
                    <a:pt x="701" y="322"/>
                    <a:pt x="690" y="312"/>
                    <a:pt x="690" y="298"/>
                  </a:cubicBezTo>
                  <a:lnTo>
                    <a:pt x="690" y="234"/>
                  </a:lnTo>
                  <a:cubicBezTo>
                    <a:pt x="690" y="223"/>
                    <a:pt x="699" y="213"/>
                    <a:pt x="711" y="211"/>
                  </a:cubicBezTo>
                  <a:cubicBezTo>
                    <a:pt x="722" y="209"/>
                    <a:pt x="734" y="216"/>
                    <a:pt x="737" y="227"/>
                  </a:cubicBezTo>
                  <a:lnTo>
                    <a:pt x="753" y="275"/>
                  </a:lnTo>
                  <a:cubicBezTo>
                    <a:pt x="754" y="277"/>
                    <a:pt x="754" y="280"/>
                    <a:pt x="754" y="282"/>
                  </a:cubicBezTo>
                  <a:lnTo>
                    <a:pt x="754" y="362"/>
                  </a:lnTo>
                  <a:lnTo>
                    <a:pt x="730" y="338"/>
                  </a:lnTo>
                  <a:lnTo>
                    <a:pt x="746" y="338"/>
                  </a:lnTo>
                  <a:cubicBezTo>
                    <a:pt x="760" y="338"/>
                    <a:pt x="770" y="349"/>
                    <a:pt x="770" y="362"/>
                  </a:cubicBezTo>
                  <a:lnTo>
                    <a:pt x="770" y="426"/>
                  </a:lnTo>
                  <a:lnTo>
                    <a:pt x="763" y="409"/>
                  </a:lnTo>
                  <a:lnTo>
                    <a:pt x="779" y="425"/>
                  </a:lnTo>
                  <a:cubicBezTo>
                    <a:pt x="784" y="430"/>
                    <a:pt x="786" y="436"/>
                    <a:pt x="786" y="442"/>
                  </a:cubicBezTo>
                  <a:lnTo>
                    <a:pt x="786" y="618"/>
                  </a:lnTo>
                  <a:cubicBezTo>
                    <a:pt x="786" y="632"/>
                    <a:pt x="776" y="642"/>
                    <a:pt x="762" y="642"/>
                  </a:cubicBezTo>
                  <a:cubicBezTo>
                    <a:pt x="749" y="642"/>
                    <a:pt x="738" y="632"/>
                    <a:pt x="738" y="618"/>
                  </a:cubicBezTo>
                  <a:lnTo>
                    <a:pt x="738" y="554"/>
                  </a:lnTo>
                  <a:cubicBezTo>
                    <a:pt x="738" y="543"/>
                    <a:pt x="747" y="533"/>
                    <a:pt x="759" y="531"/>
                  </a:cubicBezTo>
                  <a:cubicBezTo>
                    <a:pt x="770" y="529"/>
                    <a:pt x="782" y="536"/>
                    <a:pt x="785" y="547"/>
                  </a:cubicBezTo>
                  <a:lnTo>
                    <a:pt x="801" y="595"/>
                  </a:lnTo>
                  <a:lnTo>
                    <a:pt x="778" y="578"/>
                  </a:lnTo>
                  <a:lnTo>
                    <a:pt x="794" y="578"/>
                  </a:lnTo>
                  <a:cubicBezTo>
                    <a:pt x="808" y="578"/>
                    <a:pt x="818" y="589"/>
                    <a:pt x="818" y="602"/>
                  </a:cubicBezTo>
                  <a:lnTo>
                    <a:pt x="818" y="634"/>
                  </a:lnTo>
                  <a:cubicBezTo>
                    <a:pt x="818" y="648"/>
                    <a:pt x="808" y="658"/>
                    <a:pt x="794" y="658"/>
                  </a:cubicBezTo>
                  <a:cubicBezTo>
                    <a:pt x="781" y="658"/>
                    <a:pt x="770" y="648"/>
                    <a:pt x="770" y="634"/>
                  </a:cubicBezTo>
                  <a:lnTo>
                    <a:pt x="770" y="490"/>
                  </a:lnTo>
                  <a:cubicBezTo>
                    <a:pt x="770" y="479"/>
                    <a:pt x="779" y="469"/>
                    <a:pt x="791" y="467"/>
                  </a:cubicBezTo>
                  <a:cubicBezTo>
                    <a:pt x="802" y="465"/>
                    <a:pt x="814" y="472"/>
                    <a:pt x="817" y="483"/>
                  </a:cubicBezTo>
                  <a:lnTo>
                    <a:pt x="833" y="531"/>
                  </a:lnTo>
                  <a:lnTo>
                    <a:pt x="850" y="614"/>
                  </a:lnTo>
                  <a:lnTo>
                    <a:pt x="802" y="618"/>
                  </a:lnTo>
                  <a:lnTo>
                    <a:pt x="802" y="506"/>
                  </a:lnTo>
                  <a:cubicBezTo>
                    <a:pt x="802" y="500"/>
                    <a:pt x="805" y="494"/>
                    <a:pt x="809" y="489"/>
                  </a:cubicBezTo>
                  <a:lnTo>
                    <a:pt x="825" y="473"/>
                  </a:lnTo>
                  <a:cubicBezTo>
                    <a:pt x="832" y="467"/>
                    <a:pt x="843" y="465"/>
                    <a:pt x="852" y="468"/>
                  </a:cubicBezTo>
                  <a:cubicBezTo>
                    <a:pt x="861" y="472"/>
                    <a:pt x="866" y="481"/>
                    <a:pt x="866" y="490"/>
                  </a:cubicBezTo>
                  <a:lnTo>
                    <a:pt x="866" y="634"/>
                  </a:lnTo>
                  <a:lnTo>
                    <a:pt x="866" y="629"/>
                  </a:lnTo>
                  <a:lnTo>
                    <a:pt x="882" y="693"/>
                  </a:lnTo>
                  <a:lnTo>
                    <a:pt x="834" y="698"/>
                  </a:lnTo>
                  <a:lnTo>
                    <a:pt x="834" y="650"/>
                  </a:lnTo>
                  <a:cubicBezTo>
                    <a:pt x="834" y="641"/>
                    <a:pt x="840" y="632"/>
                    <a:pt x="849" y="628"/>
                  </a:cubicBezTo>
                  <a:cubicBezTo>
                    <a:pt x="858" y="625"/>
                    <a:pt x="869" y="627"/>
                    <a:pt x="875" y="633"/>
                  </a:cubicBezTo>
                  <a:lnTo>
                    <a:pt x="891" y="649"/>
                  </a:lnTo>
                  <a:lnTo>
                    <a:pt x="850" y="666"/>
                  </a:lnTo>
                  <a:lnTo>
                    <a:pt x="850" y="554"/>
                  </a:lnTo>
                  <a:lnTo>
                    <a:pt x="850" y="538"/>
                  </a:lnTo>
                  <a:cubicBezTo>
                    <a:pt x="850" y="525"/>
                    <a:pt x="861" y="514"/>
                    <a:pt x="874" y="514"/>
                  </a:cubicBezTo>
                  <a:lnTo>
                    <a:pt x="890" y="514"/>
                  </a:lnTo>
                  <a:lnTo>
                    <a:pt x="867" y="535"/>
                  </a:lnTo>
                  <a:lnTo>
                    <a:pt x="883" y="439"/>
                  </a:lnTo>
                  <a:cubicBezTo>
                    <a:pt x="885" y="427"/>
                    <a:pt x="895" y="418"/>
                    <a:pt x="906" y="418"/>
                  </a:cubicBezTo>
                  <a:lnTo>
                    <a:pt x="922" y="418"/>
                  </a:lnTo>
                  <a:cubicBezTo>
                    <a:pt x="929" y="418"/>
                    <a:pt x="935" y="421"/>
                    <a:pt x="939" y="425"/>
                  </a:cubicBezTo>
                  <a:lnTo>
                    <a:pt x="955" y="441"/>
                  </a:lnTo>
                  <a:cubicBezTo>
                    <a:pt x="960" y="446"/>
                    <a:pt x="962" y="452"/>
                    <a:pt x="962" y="458"/>
                  </a:cubicBezTo>
                  <a:lnTo>
                    <a:pt x="962" y="522"/>
                  </a:lnTo>
                  <a:lnTo>
                    <a:pt x="962" y="538"/>
                  </a:lnTo>
                  <a:lnTo>
                    <a:pt x="962" y="533"/>
                  </a:lnTo>
                  <a:lnTo>
                    <a:pt x="978" y="597"/>
                  </a:lnTo>
                  <a:lnTo>
                    <a:pt x="930" y="602"/>
                  </a:lnTo>
                  <a:lnTo>
                    <a:pt x="930" y="586"/>
                  </a:lnTo>
                  <a:cubicBezTo>
                    <a:pt x="930" y="577"/>
                    <a:pt x="936" y="568"/>
                    <a:pt x="945" y="564"/>
                  </a:cubicBezTo>
                  <a:cubicBezTo>
                    <a:pt x="954" y="561"/>
                    <a:pt x="965" y="563"/>
                    <a:pt x="971" y="569"/>
                  </a:cubicBezTo>
                  <a:lnTo>
                    <a:pt x="987" y="585"/>
                  </a:lnTo>
                  <a:cubicBezTo>
                    <a:pt x="992" y="590"/>
                    <a:pt x="994" y="596"/>
                    <a:pt x="994" y="602"/>
                  </a:cubicBezTo>
                  <a:lnTo>
                    <a:pt x="994" y="730"/>
                  </a:lnTo>
                  <a:lnTo>
                    <a:pt x="992" y="720"/>
                  </a:lnTo>
                  <a:lnTo>
                    <a:pt x="1008" y="752"/>
                  </a:lnTo>
                  <a:cubicBezTo>
                    <a:pt x="1010" y="755"/>
                    <a:pt x="1010" y="759"/>
                    <a:pt x="1010" y="762"/>
                  </a:cubicBezTo>
                  <a:lnTo>
                    <a:pt x="1010" y="778"/>
                  </a:lnTo>
                  <a:lnTo>
                    <a:pt x="1010" y="794"/>
                  </a:lnTo>
                  <a:lnTo>
                    <a:pt x="976" y="773"/>
                  </a:lnTo>
                  <a:lnTo>
                    <a:pt x="1008" y="757"/>
                  </a:lnTo>
                  <a:lnTo>
                    <a:pt x="994" y="778"/>
                  </a:lnTo>
                  <a:lnTo>
                    <a:pt x="994" y="650"/>
                  </a:lnTo>
                  <a:cubicBezTo>
                    <a:pt x="994" y="647"/>
                    <a:pt x="995" y="643"/>
                    <a:pt x="997" y="640"/>
                  </a:cubicBezTo>
                  <a:lnTo>
                    <a:pt x="1013" y="608"/>
                  </a:lnTo>
                  <a:lnTo>
                    <a:pt x="1010" y="618"/>
                  </a:lnTo>
                  <a:lnTo>
                    <a:pt x="1010" y="586"/>
                  </a:lnTo>
                  <a:cubicBezTo>
                    <a:pt x="1010" y="573"/>
                    <a:pt x="1021" y="562"/>
                    <a:pt x="1034" y="562"/>
                  </a:cubicBezTo>
                  <a:lnTo>
                    <a:pt x="1050" y="562"/>
                  </a:lnTo>
                  <a:lnTo>
                    <a:pt x="1026" y="586"/>
                  </a:lnTo>
                  <a:lnTo>
                    <a:pt x="1026" y="522"/>
                  </a:lnTo>
                  <a:cubicBezTo>
                    <a:pt x="1026" y="509"/>
                    <a:pt x="1037" y="498"/>
                    <a:pt x="1050" y="498"/>
                  </a:cubicBezTo>
                  <a:lnTo>
                    <a:pt x="1066" y="498"/>
                  </a:lnTo>
                  <a:cubicBezTo>
                    <a:pt x="1080" y="498"/>
                    <a:pt x="1090" y="509"/>
                    <a:pt x="1090" y="522"/>
                  </a:cubicBezTo>
                  <a:lnTo>
                    <a:pt x="1090" y="634"/>
                  </a:lnTo>
                  <a:lnTo>
                    <a:pt x="1049" y="617"/>
                  </a:lnTo>
                  <a:lnTo>
                    <a:pt x="1065" y="601"/>
                  </a:lnTo>
                  <a:lnTo>
                    <a:pt x="1060" y="611"/>
                  </a:lnTo>
                  <a:lnTo>
                    <a:pt x="1076" y="563"/>
                  </a:lnTo>
                  <a:cubicBezTo>
                    <a:pt x="1079" y="552"/>
                    <a:pt x="1091" y="545"/>
                    <a:pt x="1102" y="547"/>
                  </a:cubicBezTo>
                  <a:cubicBezTo>
                    <a:pt x="1114" y="549"/>
                    <a:pt x="1122" y="559"/>
                    <a:pt x="1122" y="570"/>
                  </a:cubicBezTo>
                  <a:lnTo>
                    <a:pt x="1122" y="618"/>
                  </a:lnTo>
                  <a:cubicBezTo>
                    <a:pt x="1122" y="632"/>
                    <a:pt x="1112" y="642"/>
                    <a:pt x="1098" y="642"/>
                  </a:cubicBezTo>
                  <a:cubicBezTo>
                    <a:pt x="1085" y="642"/>
                    <a:pt x="1074" y="632"/>
                    <a:pt x="1074" y="618"/>
                  </a:cubicBezTo>
                  <a:lnTo>
                    <a:pt x="1074" y="522"/>
                  </a:lnTo>
                  <a:cubicBezTo>
                    <a:pt x="1074" y="519"/>
                    <a:pt x="1075" y="515"/>
                    <a:pt x="1077" y="512"/>
                  </a:cubicBezTo>
                  <a:lnTo>
                    <a:pt x="1093" y="480"/>
                  </a:lnTo>
                  <a:lnTo>
                    <a:pt x="1092" y="483"/>
                  </a:lnTo>
                  <a:lnTo>
                    <a:pt x="1108" y="435"/>
                  </a:lnTo>
                  <a:cubicBezTo>
                    <a:pt x="1111" y="424"/>
                    <a:pt x="1123" y="417"/>
                    <a:pt x="1134" y="419"/>
                  </a:cubicBezTo>
                  <a:cubicBezTo>
                    <a:pt x="1146" y="421"/>
                    <a:pt x="1154" y="431"/>
                    <a:pt x="1154" y="442"/>
                  </a:cubicBezTo>
                  <a:lnTo>
                    <a:pt x="1154" y="458"/>
                  </a:lnTo>
                  <a:lnTo>
                    <a:pt x="1154" y="474"/>
                  </a:lnTo>
                  <a:lnTo>
                    <a:pt x="1152" y="464"/>
                  </a:lnTo>
                  <a:lnTo>
                    <a:pt x="1168" y="496"/>
                  </a:lnTo>
                  <a:lnTo>
                    <a:pt x="1123" y="503"/>
                  </a:lnTo>
                  <a:lnTo>
                    <a:pt x="1139" y="407"/>
                  </a:lnTo>
                  <a:cubicBezTo>
                    <a:pt x="1141" y="394"/>
                    <a:pt x="1152" y="386"/>
                    <a:pt x="1164" y="387"/>
                  </a:cubicBezTo>
                  <a:cubicBezTo>
                    <a:pt x="1177" y="388"/>
                    <a:pt x="1186" y="398"/>
                    <a:pt x="1186" y="410"/>
                  </a:cubicBezTo>
                  <a:lnTo>
                    <a:pt x="1186" y="426"/>
                  </a:lnTo>
                  <a:lnTo>
                    <a:pt x="1141" y="416"/>
                  </a:lnTo>
                  <a:lnTo>
                    <a:pt x="1157" y="384"/>
                  </a:lnTo>
                  <a:cubicBezTo>
                    <a:pt x="1162" y="374"/>
                    <a:pt x="1173" y="369"/>
                    <a:pt x="1184" y="371"/>
                  </a:cubicBezTo>
                  <a:cubicBezTo>
                    <a:pt x="1195" y="374"/>
                    <a:pt x="1202" y="383"/>
                    <a:pt x="1202" y="394"/>
                  </a:cubicBezTo>
                  <a:lnTo>
                    <a:pt x="1202" y="410"/>
                  </a:lnTo>
                  <a:lnTo>
                    <a:pt x="1202" y="426"/>
                  </a:lnTo>
                  <a:lnTo>
                    <a:pt x="1157" y="416"/>
                  </a:lnTo>
                  <a:lnTo>
                    <a:pt x="1173" y="384"/>
                  </a:lnTo>
                  <a:cubicBezTo>
                    <a:pt x="1177" y="376"/>
                    <a:pt x="1185" y="370"/>
                    <a:pt x="1194" y="370"/>
                  </a:cubicBezTo>
                  <a:cubicBezTo>
                    <a:pt x="1204" y="370"/>
                    <a:pt x="1212" y="376"/>
                    <a:pt x="1216" y="384"/>
                  </a:cubicBezTo>
                  <a:lnTo>
                    <a:pt x="1232" y="416"/>
                  </a:lnTo>
                  <a:cubicBezTo>
                    <a:pt x="1234" y="419"/>
                    <a:pt x="1234" y="423"/>
                    <a:pt x="1234" y="426"/>
                  </a:cubicBezTo>
                  <a:lnTo>
                    <a:pt x="1234" y="538"/>
                  </a:lnTo>
                  <a:lnTo>
                    <a:pt x="1234" y="570"/>
                  </a:lnTo>
                  <a:lnTo>
                    <a:pt x="1227" y="553"/>
                  </a:lnTo>
                  <a:lnTo>
                    <a:pt x="1243" y="569"/>
                  </a:lnTo>
                  <a:lnTo>
                    <a:pt x="1226" y="562"/>
                  </a:lnTo>
                  <a:lnTo>
                    <a:pt x="1242" y="562"/>
                  </a:lnTo>
                  <a:lnTo>
                    <a:pt x="1218" y="586"/>
                  </a:lnTo>
                  <a:lnTo>
                    <a:pt x="1218" y="538"/>
                  </a:lnTo>
                  <a:lnTo>
                    <a:pt x="1218" y="522"/>
                  </a:lnTo>
                  <a:cubicBezTo>
                    <a:pt x="1218" y="510"/>
                    <a:pt x="1228" y="500"/>
                    <a:pt x="1240" y="499"/>
                  </a:cubicBezTo>
                  <a:cubicBezTo>
                    <a:pt x="1252" y="497"/>
                    <a:pt x="1264" y="506"/>
                    <a:pt x="1266" y="518"/>
                  </a:cubicBezTo>
                  <a:lnTo>
                    <a:pt x="1282" y="598"/>
                  </a:lnTo>
                  <a:cubicBezTo>
                    <a:pt x="1282" y="599"/>
                    <a:pt x="1282" y="601"/>
                    <a:pt x="1282" y="602"/>
                  </a:cubicBezTo>
                  <a:lnTo>
                    <a:pt x="1282" y="618"/>
                  </a:lnTo>
                  <a:lnTo>
                    <a:pt x="1275" y="601"/>
                  </a:lnTo>
                  <a:lnTo>
                    <a:pt x="1291" y="617"/>
                  </a:lnTo>
                  <a:cubicBezTo>
                    <a:pt x="1296" y="622"/>
                    <a:pt x="1298" y="628"/>
                    <a:pt x="1298" y="634"/>
                  </a:cubicBezTo>
                  <a:lnTo>
                    <a:pt x="1298" y="682"/>
                  </a:lnTo>
                  <a:lnTo>
                    <a:pt x="1274" y="658"/>
                  </a:lnTo>
                  <a:lnTo>
                    <a:pt x="1290" y="658"/>
                  </a:lnTo>
                  <a:cubicBezTo>
                    <a:pt x="1304" y="658"/>
                    <a:pt x="1314" y="669"/>
                    <a:pt x="1314" y="682"/>
                  </a:cubicBezTo>
                  <a:lnTo>
                    <a:pt x="1314" y="698"/>
                  </a:lnTo>
                  <a:cubicBezTo>
                    <a:pt x="1314" y="712"/>
                    <a:pt x="1304" y="722"/>
                    <a:pt x="1290" y="722"/>
                  </a:cubicBezTo>
                  <a:cubicBezTo>
                    <a:pt x="1277" y="722"/>
                    <a:pt x="1266" y="712"/>
                    <a:pt x="1266" y="698"/>
                  </a:cubicBezTo>
                  <a:lnTo>
                    <a:pt x="1266" y="634"/>
                  </a:lnTo>
                  <a:cubicBezTo>
                    <a:pt x="1266" y="622"/>
                    <a:pt x="1276" y="612"/>
                    <a:pt x="1288" y="611"/>
                  </a:cubicBezTo>
                  <a:cubicBezTo>
                    <a:pt x="1300" y="609"/>
                    <a:pt x="1311" y="617"/>
                    <a:pt x="1314" y="629"/>
                  </a:cubicBezTo>
                  <a:lnTo>
                    <a:pt x="1330" y="693"/>
                  </a:lnTo>
                  <a:lnTo>
                    <a:pt x="1306" y="674"/>
                  </a:lnTo>
                  <a:lnTo>
                    <a:pt x="1322" y="674"/>
                  </a:lnTo>
                  <a:lnTo>
                    <a:pt x="1298" y="698"/>
                  </a:lnTo>
                  <a:lnTo>
                    <a:pt x="1298" y="586"/>
                  </a:lnTo>
                  <a:lnTo>
                    <a:pt x="1298" y="538"/>
                  </a:lnTo>
                  <a:cubicBezTo>
                    <a:pt x="1298" y="536"/>
                    <a:pt x="1299" y="533"/>
                    <a:pt x="1300" y="531"/>
                  </a:cubicBezTo>
                  <a:lnTo>
                    <a:pt x="1316" y="483"/>
                  </a:lnTo>
                  <a:cubicBezTo>
                    <a:pt x="1319" y="473"/>
                    <a:pt x="1328" y="466"/>
                    <a:pt x="1338" y="466"/>
                  </a:cubicBezTo>
                  <a:cubicBezTo>
                    <a:pt x="1349" y="466"/>
                    <a:pt x="1358" y="473"/>
                    <a:pt x="1361" y="483"/>
                  </a:cubicBezTo>
                  <a:lnTo>
                    <a:pt x="1377" y="531"/>
                  </a:lnTo>
                  <a:lnTo>
                    <a:pt x="1330" y="538"/>
                  </a:lnTo>
                  <a:lnTo>
                    <a:pt x="1330" y="506"/>
                  </a:lnTo>
                  <a:cubicBezTo>
                    <a:pt x="1330" y="500"/>
                    <a:pt x="1333" y="494"/>
                    <a:pt x="1337" y="489"/>
                  </a:cubicBezTo>
                  <a:lnTo>
                    <a:pt x="1353" y="473"/>
                  </a:lnTo>
                  <a:lnTo>
                    <a:pt x="1346" y="490"/>
                  </a:lnTo>
                  <a:lnTo>
                    <a:pt x="1346" y="474"/>
                  </a:lnTo>
                  <a:cubicBezTo>
                    <a:pt x="1346" y="472"/>
                    <a:pt x="1347" y="469"/>
                    <a:pt x="1348" y="467"/>
                  </a:cubicBezTo>
                  <a:lnTo>
                    <a:pt x="1364" y="419"/>
                  </a:lnTo>
                  <a:cubicBezTo>
                    <a:pt x="1365" y="415"/>
                    <a:pt x="1367" y="412"/>
                    <a:pt x="1369" y="409"/>
                  </a:cubicBezTo>
                  <a:lnTo>
                    <a:pt x="1385" y="393"/>
                  </a:lnTo>
                  <a:lnTo>
                    <a:pt x="1379" y="405"/>
                  </a:lnTo>
                  <a:lnTo>
                    <a:pt x="1395" y="341"/>
                  </a:lnTo>
                  <a:cubicBezTo>
                    <a:pt x="1398" y="330"/>
                    <a:pt x="1407" y="322"/>
                    <a:pt x="1418" y="322"/>
                  </a:cubicBezTo>
                  <a:lnTo>
                    <a:pt x="1434" y="322"/>
                  </a:lnTo>
                  <a:cubicBezTo>
                    <a:pt x="1448" y="322"/>
                    <a:pt x="1458" y="333"/>
                    <a:pt x="1458" y="346"/>
                  </a:cubicBezTo>
                  <a:lnTo>
                    <a:pt x="1458" y="378"/>
                  </a:lnTo>
                  <a:lnTo>
                    <a:pt x="1458" y="410"/>
                  </a:lnTo>
                  <a:lnTo>
                    <a:pt x="1411" y="407"/>
                  </a:lnTo>
                  <a:lnTo>
                    <a:pt x="1427" y="311"/>
                  </a:lnTo>
                  <a:cubicBezTo>
                    <a:pt x="1429" y="300"/>
                    <a:pt x="1437" y="292"/>
                    <a:pt x="1447" y="291"/>
                  </a:cubicBezTo>
                  <a:cubicBezTo>
                    <a:pt x="1457" y="289"/>
                    <a:pt x="1467" y="294"/>
                    <a:pt x="1472" y="304"/>
                  </a:cubicBezTo>
                  <a:lnTo>
                    <a:pt x="1488" y="336"/>
                  </a:lnTo>
                  <a:lnTo>
                    <a:pt x="1442" y="346"/>
                  </a:lnTo>
                  <a:lnTo>
                    <a:pt x="1442" y="330"/>
                  </a:lnTo>
                  <a:cubicBezTo>
                    <a:pt x="1442" y="321"/>
                    <a:pt x="1448" y="312"/>
                    <a:pt x="1457" y="308"/>
                  </a:cubicBezTo>
                  <a:cubicBezTo>
                    <a:pt x="1466" y="305"/>
                    <a:pt x="1477" y="307"/>
                    <a:pt x="1483" y="313"/>
                  </a:cubicBezTo>
                  <a:lnTo>
                    <a:pt x="1499" y="329"/>
                  </a:lnTo>
                  <a:lnTo>
                    <a:pt x="1458" y="346"/>
                  </a:lnTo>
                  <a:lnTo>
                    <a:pt x="1458" y="330"/>
                  </a:lnTo>
                  <a:cubicBezTo>
                    <a:pt x="1458" y="319"/>
                    <a:pt x="1466" y="310"/>
                    <a:pt x="1477" y="307"/>
                  </a:cubicBezTo>
                  <a:cubicBezTo>
                    <a:pt x="1488" y="305"/>
                    <a:pt x="1499" y="310"/>
                    <a:pt x="1504" y="320"/>
                  </a:cubicBezTo>
                  <a:lnTo>
                    <a:pt x="1520" y="352"/>
                  </a:lnTo>
                  <a:lnTo>
                    <a:pt x="1474" y="362"/>
                  </a:lnTo>
                  <a:lnTo>
                    <a:pt x="1474" y="282"/>
                  </a:lnTo>
                  <a:cubicBezTo>
                    <a:pt x="1474" y="269"/>
                    <a:pt x="1485" y="258"/>
                    <a:pt x="1498" y="258"/>
                  </a:cubicBezTo>
                  <a:lnTo>
                    <a:pt x="1514" y="258"/>
                  </a:lnTo>
                  <a:lnTo>
                    <a:pt x="1490" y="282"/>
                  </a:lnTo>
                  <a:lnTo>
                    <a:pt x="1490" y="250"/>
                  </a:lnTo>
                  <a:cubicBezTo>
                    <a:pt x="1490" y="237"/>
                    <a:pt x="1501" y="226"/>
                    <a:pt x="1514" y="226"/>
                  </a:cubicBezTo>
                  <a:lnTo>
                    <a:pt x="1530" y="226"/>
                  </a:lnTo>
                  <a:lnTo>
                    <a:pt x="1513" y="233"/>
                  </a:lnTo>
                  <a:lnTo>
                    <a:pt x="1529" y="217"/>
                  </a:lnTo>
                  <a:lnTo>
                    <a:pt x="1522" y="234"/>
                  </a:lnTo>
                  <a:lnTo>
                    <a:pt x="1522" y="202"/>
                  </a:lnTo>
                  <a:cubicBezTo>
                    <a:pt x="1522" y="189"/>
                    <a:pt x="1533" y="178"/>
                    <a:pt x="1546" y="178"/>
                  </a:cubicBezTo>
                  <a:cubicBezTo>
                    <a:pt x="1560" y="178"/>
                    <a:pt x="1570" y="189"/>
                    <a:pt x="1570" y="202"/>
                  </a:cubicBezTo>
                  <a:lnTo>
                    <a:pt x="1570" y="218"/>
                  </a:lnTo>
                  <a:lnTo>
                    <a:pt x="1546" y="194"/>
                  </a:lnTo>
                  <a:lnTo>
                    <a:pt x="1562" y="194"/>
                  </a:lnTo>
                  <a:lnTo>
                    <a:pt x="1541" y="208"/>
                  </a:lnTo>
                  <a:lnTo>
                    <a:pt x="1557" y="176"/>
                  </a:lnTo>
                  <a:cubicBezTo>
                    <a:pt x="1562" y="166"/>
                    <a:pt x="1573" y="161"/>
                    <a:pt x="1584" y="163"/>
                  </a:cubicBezTo>
                  <a:cubicBezTo>
                    <a:pt x="1595" y="166"/>
                    <a:pt x="1602" y="175"/>
                    <a:pt x="1602" y="186"/>
                  </a:cubicBezTo>
                  <a:lnTo>
                    <a:pt x="1602" y="250"/>
                  </a:lnTo>
                  <a:cubicBezTo>
                    <a:pt x="1602" y="264"/>
                    <a:pt x="1592" y="274"/>
                    <a:pt x="1578" y="274"/>
                  </a:cubicBezTo>
                  <a:cubicBezTo>
                    <a:pt x="1565" y="274"/>
                    <a:pt x="1554" y="264"/>
                    <a:pt x="1554" y="250"/>
                  </a:cubicBezTo>
                  <a:lnTo>
                    <a:pt x="1554" y="202"/>
                  </a:lnTo>
                  <a:cubicBezTo>
                    <a:pt x="1554" y="189"/>
                    <a:pt x="1565" y="178"/>
                    <a:pt x="1578" y="178"/>
                  </a:cubicBezTo>
                  <a:lnTo>
                    <a:pt x="1594" y="178"/>
                  </a:lnTo>
                  <a:lnTo>
                    <a:pt x="1570" y="202"/>
                  </a:lnTo>
                  <a:lnTo>
                    <a:pt x="1570" y="186"/>
                  </a:lnTo>
                  <a:cubicBezTo>
                    <a:pt x="1570" y="173"/>
                    <a:pt x="1581" y="162"/>
                    <a:pt x="1594" y="162"/>
                  </a:cubicBezTo>
                  <a:lnTo>
                    <a:pt x="1610" y="162"/>
                  </a:lnTo>
                  <a:lnTo>
                    <a:pt x="1626" y="162"/>
                  </a:lnTo>
                  <a:lnTo>
                    <a:pt x="1642" y="162"/>
                  </a:lnTo>
                  <a:lnTo>
                    <a:pt x="1621" y="176"/>
                  </a:lnTo>
                  <a:lnTo>
                    <a:pt x="1637" y="144"/>
                  </a:lnTo>
                  <a:lnTo>
                    <a:pt x="1634" y="154"/>
                  </a:lnTo>
                  <a:lnTo>
                    <a:pt x="1634" y="138"/>
                  </a:lnTo>
                  <a:lnTo>
                    <a:pt x="1634" y="42"/>
                  </a:lnTo>
                  <a:cubicBezTo>
                    <a:pt x="1634" y="36"/>
                    <a:pt x="1637" y="30"/>
                    <a:pt x="1641" y="25"/>
                  </a:cubicBezTo>
                  <a:lnTo>
                    <a:pt x="1657" y="9"/>
                  </a:lnTo>
                  <a:cubicBezTo>
                    <a:pt x="1667" y="0"/>
                    <a:pt x="1682" y="0"/>
                    <a:pt x="1691" y="9"/>
                  </a:cubicBezTo>
                  <a:lnTo>
                    <a:pt x="1707" y="25"/>
                  </a:lnTo>
                  <a:cubicBezTo>
                    <a:pt x="1712" y="30"/>
                    <a:pt x="1714" y="36"/>
                    <a:pt x="1714" y="42"/>
                  </a:cubicBezTo>
                  <a:lnTo>
                    <a:pt x="1714" y="74"/>
                  </a:lnTo>
                  <a:cubicBezTo>
                    <a:pt x="1714" y="88"/>
                    <a:pt x="1704" y="98"/>
                    <a:pt x="1690" y="98"/>
                  </a:cubicBezTo>
                  <a:cubicBezTo>
                    <a:pt x="1677" y="98"/>
                    <a:pt x="1666" y="88"/>
                    <a:pt x="1666" y="74"/>
                  </a:cubicBezTo>
                  <a:lnTo>
                    <a:pt x="1666" y="58"/>
                  </a:lnTo>
                  <a:cubicBezTo>
                    <a:pt x="1666" y="49"/>
                    <a:pt x="1672" y="40"/>
                    <a:pt x="1681" y="36"/>
                  </a:cubicBezTo>
                  <a:cubicBezTo>
                    <a:pt x="1690" y="33"/>
                    <a:pt x="1701" y="35"/>
                    <a:pt x="1707" y="41"/>
                  </a:cubicBezTo>
                  <a:lnTo>
                    <a:pt x="1723" y="57"/>
                  </a:lnTo>
                  <a:cubicBezTo>
                    <a:pt x="1728" y="62"/>
                    <a:pt x="1730" y="68"/>
                    <a:pt x="1730" y="74"/>
                  </a:cubicBezTo>
                  <a:lnTo>
                    <a:pt x="1730" y="122"/>
                  </a:lnTo>
                  <a:lnTo>
                    <a:pt x="1723" y="105"/>
                  </a:lnTo>
                  <a:lnTo>
                    <a:pt x="1739" y="121"/>
                  </a:lnTo>
                  <a:cubicBezTo>
                    <a:pt x="1743" y="125"/>
                    <a:pt x="1745" y="128"/>
                    <a:pt x="1746" y="133"/>
                  </a:cubicBezTo>
                  <a:lnTo>
                    <a:pt x="1762" y="197"/>
                  </a:lnTo>
                  <a:lnTo>
                    <a:pt x="1714" y="202"/>
                  </a:lnTo>
                  <a:lnTo>
                    <a:pt x="1714" y="138"/>
                  </a:lnTo>
                  <a:cubicBezTo>
                    <a:pt x="1714" y="132"/>
                    <a:pt x="1717" y="126"/>
                    <a:pt x="1721" y="121"/>
                  </a:cubicBezTo>
                  <a:lnTo>
                    <a:pt x="1737" y="105"/>
                  </a:lnTo>
                  <a:cubicBezTo>
                    <a:pt x="1747" y="96"/>
                    <a:pt x="1762" y="96"/>
                    <a:pt x="1771" y="105"/>
                  </a:cubicBezTo>
                  <a:cubicBezTo>
                    <a:pt x="1781" y="115"/>
                    <a:pt x="1781" y="130"/>
                    <a:pt x="1771" y="139"/>
                  </a:cubicBezTo>
                  <a:lnTo>
                    <a:pt x="1755" y="155"/>
                  </a:lnTo>
                  <a:lnTo>
                    <a:pt x="1762" y="138"/>
                  </a:lnTo>
                  <a:lnTo>
                    <a:pt x="1762" y="202"/>
                  </a:lnTo>
                  <a:cubicBezTo>
                    <a:pt x="1762" y="215"/>
                    <a:pt x="1753" y="225"/>
                    <a:pt x="1741" y="226"/>
                  </a:cubicBezTo>
                  <a:cubicBezTo>
                    <a:pt x="1729" y="228"/>
                    <a:pt x="1718" y="220"/>
                    <a:pt x="1715" y="208"/>
                  </a:cubicBezTo>
                  <a:lnTo>
                    <a:pt x="1699" y="144"/>
                  </a:lnTo>
                  <a:lnTo>
                    <a:pt x="1705" y="155"/>
                  </a:lnTo>
                  <a:lnTo>
                    <a:pt x="1689" y="139"/>
                  </a:lnTo>
                  <a:cubicBezTo>
                    <a:pt x="1685" y="135"/>
                    <a:pt x="1682" y="129"/>
                    <a:pt x="1682" y="122"/>
                  </a:cubicBezTo>
                  <a:lnTo>
                    <a:pt x="1682" y="74"/>
                  </a:lnTo>
                  <a:lnTo>
                    <a:pt x="1689" y="91"/>
                  </a:lnTo>
                  <a:lnTo>
                    <a:pt x="1673" y="75"/>
                  </a:lnTo>
                  <a:lnTo>
                    <a:pt x="1714" y="58"/>
                  </a:lnTo>
                  <a:lnTo>
                    <a:pt x="1714" y="74"/>
                  </a:lnTo>
                  <a:lnTo>
                    <a:pt x="1666" y="74"/>
                  </a:lnTo>
                  <a:lnTo>
                    <a:pt x="1666" y="42"/>
                  </a:lnTo>
                  <a:lnTo>
                    <a:pt x="1673" y="59"/>
                  </a:lnTo>
                  <a:lnTo>
                    <a:pt x="1657" y="43"/>
                  </a:lnTo>
                  <a:lnTo>
                    <a:pt x="1691" y="43"/>
                  </a:lnTo>
                  <a:lnTo>
                    <a:pt x="1675" y="59"/>
                  </a:lnTo>
                  <a:lnTo>
                    <a:pt x="1682" y="42"/>
                  </a:lnTo>
                  <a:lnTo>
                    <a:pt x="1682" y="138"/>
                  </a:lnTo>
                  <a:lnTo>
                    <a:pt x="1682" y="154"/>
                  </a:lnTo>
                  <a:cubicBezTo>
                    <a:pt x="1682" y="158"/>
                    <a:pt x="1682" y="162"/>
                    <a:pt x="1680" y="165"/>
                  </a:cubicBezTo>
                  <a:lnTo>
                    <a:pt x="1664" y="197"/>
                  </a:lnTo>
                  <a:cubicBezTo>
                    <a:pt x="1660" y="205"/>
                    <a:pt x="1652" y="210"/>
                    <a:pt x="1642" y="210"/>
                  </a:cubicBezTo>
                  <a:lnTo>
                    <a:pt x="1626" y="210"/>
                  </a:lnTo>
                  <a:lnTo>
                    <a:pt x="1610" y="210"/>
                  </a:lnTo>
                  <a:lnTo>
                    <a:pt x="1594" y="210"/>
                  </a:lnTo>
                  <a:lnTo>
                    <a:pt x="1618" y="186"/>
                  </a:lnTo>
                  <a:lnTo>
                    <a:pt x="1618" y="202"/>
                  </a:lnTo>
                  <a:cubicBezTo>
                    <a:pt x="1618" y="216"/>
                    <a:pt x="1608" y="226"/>
                    <a:pt x="1594" y="226"/>
                  </a:cubicBezTo>
                  <a:lnTo>
                    <a:pt x="1578" y="226"/>
                  </a:lnTo>
                  <a:lnTo>
                    <a:pt x="1602" y="202"/>
                  </a:lnTo>
                  <a:lnTo>
                    <a:pt x="1602" y="250"/>
                  </a:lnTo>
                  <a:lnTo>
                    <a:pt x="1554" y="250"/>
                  </a:lnTo>
                  <a:lnTo>
                    <a:pt x="1554" y="186"/>
                  </a:lnTo>
                  <a:lnTo>
                    <a:pt x="1600" y="197"/>
                  </a:lnTo>
                  <a:lnTo>
                    <a:pt x="1584" y="229"/>
                  </a:lnTo>
                  <a:cubicBezTo>
                    <a:pt x="1580" y="237"/>
                    <a:pt x="1572" y="242"/>
                    <a:pt x="1562" y="242"/>
                  </a:cubicBezTo>
                  <a:lnTo>
                    <a:pt x="1546" y="242"/>
                  </a:lnTo>
                  <a:cubicBezTo>
                    <a:pt x="1533" y="242"/>
                    <a:pt x="1522" y="232"/>
                    <a:pt x="1522" y="218"/>
                  </a:cubicBezTo>
                  <a:lnTo>
                    <a:pt x="1522" y="202"/>
                  </a:lnTo>
                  <a:lnTo>
                    <a:pt x="1570" y="202"/>
                  </a:lnTo>
                  <a:lnTo>
                    <a:pt x="1570" y="234"/>
                  </a:lnTo>
                  <a:cubicBezTo>
                    <a:pt x="1570" y="241"/>
                    <a:pt x="1568" y="247"/>
                    <a:pt x="1563" y="251"/>
                  </a:cubicBezTo>
                  <a:lnTo>
                    <a:pt x="1547" y="267"/>
                  </a:lnTo>
                  <a:cubicBezTo>
                    <a:pt x="1543" y="272"/>
                    <a:pt x="1537" y="274"/>
                    <a:pt x="1530" y="274"/>
                  </a:cubicBezTo>
                  <a:lnTo>
                    <a:pt x="1514" y="274"/>
                  </a:lnTo>
                  <a:lnTo>
                    <a:pt x="1538" y="250"/>
                  </a:lnTo>
                  <a:lnTo>
                    <a:pt x="1538" y="282"/>
                  </a:lnTo>
                  <a:cubicBezTo>
                    <a:pt x="1538" y="296"/>
                    <a:pt x="1528" y="306"/>
                    <a:pt x="1514" y="306"/>
                  </a:cubicBezTo>
                  <a:lnTo>
                    <a:pt x="1498" y="306"/>
                  </a:lnTo>
                  <a:lnTo>
                    <a:pt x="1522" y="282"/>
                  </a:lnTo>
                  <a:lnTo>
                    <a:pt x="1522" y="362"/>
                  </a:lnTo>
                  <a:cubicBezTo>
                    <a:pt x="1522" y="374"/>
                    <a:pt x="1515" y="383"/>
                    <a:pt x="1504" y="386"/>
                  </a:cubicBezTo>
                  <a:cubicBezTo>
                    <a:pt x="1493" y="388"/>
                    <a:pt x="1482" y="383"/>
                    <a:pt x="1477" y="373"/>
                  </a:cubicBezTo>
                  <a:lnTo>
                    <a:pt x="1461" y="341"/>
                  </a:lnTo>
                  <a:lnTo>
                    <a:pt x="1506" y="330"/>
                  </a:lnTo>
                  <a:lnTo>
                    <a:pt x="1506" y="346"/>
                  </a:lnTo>
                  <a:cubicBezTo>
                    <a:pt x="1506" y="356"/>
                    <a:pt x="1501" y="365"/>
                    <a:pt x="1492" y="369"/>
                  </a:cubicBezTo>
                  <a:cubicBezTo>
                    <a:pt x="1483" y="372"/>
                    <a:pt x="1472" y="370"/>
                    <a:pt x="1465" y="363"/>
                  </a:cubicBezTo>
                  <a:lnTo>
                    <a:pt x="1449" y="347"/>
                  </a:lnTo>
                  <a:lnTo>
                    <a:pt x="1490" y="330"/>
                  </a:lnTo>
                  <a:lnTo>
                    <a:pt x="1490" y="346"/>
                  </a:lnTo>
                  <a:cubicBezTo>
                    <a:pt x="1490" y="358"/>
                    <a:pt x="1483" y="367"/>
                    <a:pt x="1472" y="370"/>
                  </a:cubicBezTo>
                  <a:cubicBezTo>
                    <a:pt x="1461" y="372"/>
                    <a:pt x="1450" y="367"/>
                    <a:pt x="1445" y="357"/>
                  </a:cubicBezTo>
                  <a:lnTo>
                    <a:pt x="1429" y="325"/>
                  </a:lnTo>
                  <a:lnTo>
                    <a:pt x="1474" y="318"/>
                  </a:lnTo>
                  <a:lnTo>
                    <a:pt x="1458" y="414"/>
                  </a:lnTo>
                  <a:cubicBezTo>
                    <a:pt x="1456" y="427"/>
                    <a:pt x="1445" y="435"/>
                    <a:pt x="1432" y="434"/>
                  </a:cubicBezTo>
                  <a:cubicBezTo>
                    <a:pt x="1420" y="433"/>
                    <a:pt x="1410" y="423"/>
                    <a:pt x="1410" y="410"/>
                  </a:cubicBezTo>
                  <a:lnTo>
                    <a:pt x="1410" y="378"/>
                  </a:lnTo>
                  <a:lnTo>
                    <a:pt x="1410" y="346"/>
                  </a:lnTo>
                  <a:lnTo>
                    <a:pt x="1434" y="370"/>
                  </a:lnTo>
                  <a:lnTo>
                    <a:pt x="1418" y="370"/>
                  </a:lnTo>
                  <a:lnTo>
                    <a:pt x="1442" y="352"/>
                  </a:lnTo>
                  <a:lnTo>
                    <a:pt x="1426" y="416"/>
                  </a:lnTo>
                  <a:cubicBezTo>
                    <a:pt x="1425" y="421"/>
                    <a:pt x="1423" y="424"/>
                    <a:pt x="1419" y="427"/>
                  </a:cubicBezTo>
                  <a:lnTo>
                    <a:pt x="1403" y="443"/>
                  </a:lnTo>
                  <a:lnTo>
                    <a:pt x="1409" y="434"/>
                  </a:lnTo>
                  <a:lnTo>
                    <a:pt x="1393" y="482"/>
                  </a:lnTo>
                  <a:lnTo>
                    <a:pt x="1394" y="474"/>
                  </a:lnTo>
                  <a:lnTo>
                    <a:pt x="1394" y="490"/>
                  </a:lnTo>
                  <a:cubicBezTo>
                    <a:pt x="1394" y="497"/>
                    <a:pt x="1392" y="503"/>
                    <a:pt x="1387" y="507"/>
                  </a:cubicBezTo>
                  <a:lnTo>
                    <a:pt x="1371" y="523"/>
                  </a:lnTo>
                  <a:lnTo>
                    <a:pt x="1378" y="506"/>
                  </a:lnTo>
                  <a:lnTo>
                    <a:pt x="1378" y="538"/>
                  </a:lnTo>
                  <a:cubicBezTo>
                    <a:pt x="1378" y="550"/>
                    <a:pt x="1370" y="560"/>
                    <a:pt x="1358" y="562"/>
                  </a:cubicBezTo>
                  <a:cubicBezTo>
                    <a:pt x="1347" y="564"/>
                    <a:pt x="1335" y="557"/>
                    <a:pt x="1332" y="546"/>
                  </a:cubicBezTo>
                  <a:lnTo>
                    <a:pt x="1316" y="498"/>
                  </a:lnTo>
                  <a:lnTo>
                    <a:pt x="1361" y="498"/>
                  </a:lnTo>
                  <a:lnTo>
                    <a:pt x="1345" y="546"/>
                  </a:lnTo>
                  <a:lnTo>
                    <a:pt x="1346" y="538"/>
                  </a:lnTo>
                  <a:lnTo>
                    <a:pt x="1346" y="586"/>
                  </a:lnTo>
                  <a:lnTo>
                    <a:pt x="1346" y="698"/>
                  </a:lnTo>
                  <a:cubicBezTo>
                    <a:pt x="1346" y="712"/>
                    <a:pt x="1336" y="722"/>
                    <a:pt x="1322" y="722"/>
                  </a:cubicBezTo>
                  <a:lnTo>
                    <a:pt x="1306" y="722"/>
                  </a:lnTo>
                  <a:cubicBezTo>
                    <a:pt x="1295" y="722"/>
                    <a:pt x="1286" y="715"/>
                    <a:pt x="1283" y="704"/>
                  </a:cubicBezTo>
                  <a:lnTo>
                    <a:pt x="1267" y="640"/>
                  </a:lnTo>
                  <a:lnTo>
                    <a:pt x="1314" y="634"/>
                  </a:lnTo>
                  <a:lnTo>
                    <a:pt x="1314" y="698"/>
                  </a:lnTo>
                  <a:lnTo>
                    <a:pt x="1266" y="698"/>
                  </a:lnTo>
                  <a:lnTo>
                    <a:pt x="1266" y="682"/>
                  </a:lnTo>
                  <a:lnTo>
                    <a:pt x="1290" y="706"/>
                  </a:lnTo>
                  <a:lnTo>
                    <a:pt x="1274" y="706"/>
                  </a:lnTo>
                  <a:cubicBezTo>
                    <a:pt x="1261" y="706"/>
                    <a:pt x="1250" y="696"/>
                    <a:pt x="1250" y="682"/>
                  </a:cubicBezTo>
                  <a:lnTo>
                    <a:pt x="1250" y="634"/>
                  </a:lnTo>
                  <a:lnTo>
                    <a:pt x="1257" y="651"/>
                  </a:lnTo>
                  <a:lnTo>
                    <a:pt x="1241" y="635"/>
                  </a:lnTo>
                  <a:cubicBezTo>
                    <a:pt x="1237" y="631"/>
                    <a:pt x="1234" y="625"/>
                    <a:pt x="1234" y="618"/>
                  </a:cubicBezTo>
                  <a:lnTo>
                    <a:pt x="1234" y="602"/>
                  </a:lnTo>
                  <a:lnTo>
                    <a:pt x="1235" y="607"/>
                  </a:lnTo>
                  <a:lnTo>
                    <a:pt x="1219" y="527"/>
                  </a:lnTo>
                  <a:lnTo>
                    <a:pt x="1266" y="522"/>
                  </a:lnTo>
                  <a:lnTo>
                    <a:pt x="1266" y="538"/>
                  </a:lnTo>
                  <a:lnTo>
                    <a:pt x="1266" y="586"/>
                  </a:lnTo>
                  <a:cubicBezTo>
                    <a:pt x="1266" y="600"/>
                    <a:pt x="1256" y="610"/>
                    <a:pt x="1242" y="610"/>
                  </a:cubicBezTo>
                  <a:lnTo>
                    <a:pt x="1226" y="610"/>
                  </a:lnTo>
                  <a:cubicBezTo>
                    <a:pt x="1220" y="610"/>
                    <a:pt x="1214" y="608"/>
                    <a:pt x="1209" y="603"/>
                  </a:cubicBezTo>
                  <a:lnTo>
                    <a:pt x="1193" y="587"/>
                  </a:lnTo>
                  <a:cubicBezTo>
                    <a:pt x="1189" y="583"/>
                    <a:pt x="1186" y="577"/>
                    <a:pt x="1186" y="570"/>
                  </a:cubicBezTo>
                  <a:lnTo>
                    <a:pt x="1186" y="538"/>
                  </a:lnTo>
                  <a:lnTo>
                    <a:pt x="1186" y="426"/>
                  </a:lnTo>
                  <a:lnTo>
                    <a:pt x="1189" y="437"/>
                  </a:lnTo>
                  <a:lnTo>
                    <a:pt x="1173" y="405"/>
                  </a:lnTo>
                  <a:lnTo>
                    <a:pt x="1216" y="405"/>
                  </a:lnTo>
                  <a:lnTo>
                    <a:pt x="1200" y="437"/>
                  </a:lnTo>
                  <a:cubicBezTo>
                    <a:pt x="1195" y="447"/>
                    <a:pt x="1184" y="452"/>
                    <a:pt x="1173" y="450"/>
                  </a:cubicBezTo>
                  <a:cubicBezTo>
                    <a:pt x="1162" y="447"/>
                    <a:pt x="1154" y="438"/>
                    <a:pt x="1154" y="426"/>
                  </a:cubicBezTo>
                  <a:lnTo>
                    <a:pt x="1154" y="410"/>
                  </a:lnTo>
                  <a:lnTo>
                    <a:pt x="1154" y="394"/>
                  </a:lnTo>
                  <a:lnTo>
                    <a:pt x="1200" y="405"/>
                  </a:lnTo>
                  <a:lnTo>
                    <a:pt x="1184" y="437"/>
                  </a:lnTo>
                  <a:cubicBezTo>
                    <a:pt x="1179" y="447"/>
                    <a:pt x="1168" y="452"/>
                    <a:pt x="1157" y="450"/>
                  </a:cubicBezTo>
                  <a:cubicBezTo>
                    <a:pt x="1146" y="447"/>
                    <a:pt x="1138" y="438"/>
                    <a:pt x="1138" y="426"/>
                  </a:cubicBezTo>
                  <a:lnTo>
                    <a:pt x="1138" y="410"/>
                  </a:lnTo>
                  <a:lnTo>
                    <a:pt x="1186" y="414"/>
                  </a:lnTo>
                  <a:lnTo>
                    <a:pt x="1170" y="510"/>
                  </a:lnTo>
                  <a:cubicBezTo>
                    <a:pt x="1168" y="521"/>
                    <a:pt x="1160" y="529"/>
                    <a:pt x="1150" y="530"/>
                  </a:cubicBezTo>
                  <a:cubicBezTo>
                    <a:pt x="1140" y="532"/>
                    <a:pt x="1130" y="526"/>
                    <a:pt x="1125" y="517"/>
                  </a:cubicBezTo>
                  <a:lnTo>
                    <a:pt x="1109" y="485"/>
                  </a:lnTo>
                  <a:cubicBezTo>
                    <a:pt x="1107" y="482"/>
                    <a:pt x="1106" y="478"/>
                    <a:pt x="1106" y="474"/>
                  </a:cubicBezTo>
                  <a:lnTo>
                    <a:pt x="1106" y="458"/>
                  </a:lnTo>
                  <a:lnTo>
                    <a:pt x="1106" y="442"/>
                  </a:lnTo>
                  <a:lnTo>
                    <a:pt x="1153" y="450"/>
                  </a:lnTo>
                  <a:lnTo>
                    <a:pt x="1137" y="498"/>
                  </a:lnTo>
                  <a:cubicBezTo>
                    <a:pt x="1137" y="499"/>
                    <a:pt x="1136" y="500"/>
                    <a:pt x="1136" y="501"/>
                  </a:cubicBezTo>
                  <a:lnTo>
                    <a:pt x="1120" y="533"/>
                  </a:lnTo>
                  <a:lnTo>
                    <a:pt x="1122" y="522"/>
                  </a:lnTo>
                  <a:lnTo>
                    <a:pt x="1122" y="618"/>
                  </a:lnTo>
                  <a:lnTo>
                    <a:pt x="1074" y="618"/>
                  </a:lnTo>
                  <a:lnTo>
                    <a:pt x="1074" y="570"/>
                  </a:lnTo>
                  <a:lnTo>
                    <a:pt x="1121" y="578"/>
                  </a:lnTo>
                  <a:lnTo>
                    <a:pt x="1105" y="626"/>
                  </a:lnTo>
                  <a:cubicBezTo>
                    <a:pt x="1104" y="630"/>
                    <a:pt x="1102" y="633"/>
                    <a:pt x="1099" y="635"/>
                  </a:cubicBezTo>
                  <a:lnTo>
                    <a:pt x="1083" y="651"/>
                  </a:lnTo>
                  <a:cubicBezTo>
                    <a:pt x="1077" y="658"/>
                    <a:pt x="1066" y="660"/>
                    <a:pt x="1057" y="657"/>
                  </a:cubicBezTo>
                  <a:cubicBezTo>
                    <a:pt x="1048" y="653"/>
                    <a:pt x="1042" y="644"/>
                    <a:pt x="1042" y="634"/>
                  </a:cubicBezTo>
                  <a:lnTo>
                    <a:pt x="1042" y="522"/>
                  </a:lnTo>
                  <a:lnTo>
                    <a:pt x="1066" y="546"/>
                  </a:lnTo>
                  <a:lnTo>
                    <a:pt x="1050" y="546"/>
                  </a:lnTo>
                  <a:lnTo>
                    <a:pt x="1074" y="522"/>
                  </a:lnTo>
                  <a:lnTo>
                    <a:pt x="1074" y="586"/>
                  </a:lnTo>
                  <a:cubicBezTo>
                    <a:pt x="1074" y="600"/>
                    <a:pt x="1064" y="610"/>
                    <a:pt x="1050" y="610"/>
                  </a:cubicBezTo>
                  <a:lnTo>
                    <a:pt x="1034" y="610"/>
                  </a:lnTo>
                  <a:lnTo>
                    <a:pt x="1058" y="586"/>
                  </a:lnTo>
                  <a:lnTo>
                    <a:pt x="1058" y="618"/>
                  </a:lnTo>
                  <a:cubicBezTo>
                    <a:pt x="1058" y="622"/>
                    <a:pt x="1058" y="626"/>
                    <a:pt x="1056" y="629"/>
                  </a:cubicBezTo>
                  <a:lnTo>
                    <a:pt x="1040" y="661"/>
                  </a:lnTo>
                  <a:lnTo>
                    <a:pt x="1042" y="650"/>
                  </a:lnTo>
                  <a:lnTo>
                    <a:pt x="1042" y="778"/>
                  </a:lnTo>
                  <a:cubicBezTo>
                    <a:pt x="1042" y="788"/>
                    <a:pt x="1037" y="796"/>
                    <a:pt x="1029" y="800"/>
                  </a:cubicBezTo>
                  <a:lnTo>
                    <a:pt x="997" y="816"/>
                  </a:lnTo>
                  <a:cubicBezTo>
                    <a:pt x="990" y="820"/>
                    <a:pt x="981" y="819"/>
                    <a:pt x="974" y="815"/>
                  </a:cubicBezTo>
                  <a:cubicBezTo>
                    <a:pt x="967" y="811"/>
                    <a:pt x="962" y="803"/>
                    <a:pt x="962" y="794"/>
                  </a:cubicBezTo>
                  <a:lnTo>
                    <a:pt x="962" y="778"/>
                  </a:lnTo>
                  <a:lnTo>
                    <a:pt x="962" y="762"/>
                  </a:lnTo>
                  <a:lnTo>
                    <a:pt x="965" y="773"/>
                  </a:lnTo>
                  <a:lnTo>
                    <a:pt x="949" y="741"/>
                  </a:lnTo>
                  <a:cubicBezTo>
                    <a:pt x="947" y="738"/>
                    <a:pt x="946" y="734"/>
                    <a:pt x="946" y="730"/>
                  </a:cubicBezTo>
                  <a:lnTo>
                    <a:pt x="946" y="602"/>
                  </a:lnTo>
                  <a:lnTo>
                    <a:pt x="953" y="619"/>
                  </a:lnTo>
                  <a:lnTo>
                    <a:pt x="937" y="603"/>
                  </a:lnTo>
                  <a:lnTo>
                    <a:pt x="978" y="586"/>
                  </a:lnTo>
                  <a:lnTo>
                    <a:pt x="978" y="602"/>
                  </a:lnTo>
                  <a:cubicBezTo>
                    <a:pt x="978" y="615"/>
                    <a:pt x="969" y="625"/>
                    <a:pt x="957" y="626"/>
                  </a:cubicBezTo>
                  <a:cubicBezTo>
                    <a:pt x="945" y="628"/>
                    <a:pt x="934" y="620"/>
                    <a:pt x="931" y="608"/>
                  </a:cubicBezTo>
                  <a:lnTo>
                    <a:pt x="915" y="544"/>
                  </a:lnTo>
                  <a:cubicBezTo>
                    <a:pt x="915" y="542"/>
                    <a:pt x="914" y="540"/>
                    <a:pt x="914" y="538"/>
                  </a:cubicBezTo>
                  <a:lnTo>
                    <a:pt x="914" y="522"/>
                  </a:lnTo>
                  <a:lnTo>
                    <a:pt x="914" y="458"/>
                  </a:lnTo>
                  <a:lnTo>
                    <a:pt x="921" y="475"/>
                  </a:lnTo>
                  <a:lnTo>
                    <a:pt x="905" y="459"/>
                  </a:lnTo>
                  <a:lnTo>
                    <a:pt x="922" y="466"/>
                  </a:lnTo>
                  <a:lnTo>
                    <a:pt x="906" y="466"/>
                  </a:lnTo>
                  <a:lnTo>
                    <a:pt x="930" y="446"/>
                  </a:lnTo>
                  <a:lnTo>
                    <a:pt x="914" y="542"/>
                  </a:lnTo>
                  <a:cubicBezTo>
                    <a:pt x="912" y="554"/>
                    <a:pt x="902" y="562"/>
                    <a:pt x="890" y="562"/>
                  </a:cubicBezTo>
                  <a:lnTo>
                    <a:pt x="874" y="562"/>
                  </a:lnTo>
                  <a:lnTo>
                    <a:pt x="898" y="538"/>
                  </a:lnTo>
                  <a:lnTo>
                    <a:pt x="898" y="554"/>
                  </a:lnTo>
                  <a:lnTo>
                    <a:pt x="898" y="666"/>
                  </a:lnTo>
                  <a:cubicBezTo>
                    <a:pt x="898" y="676"/>
                    <a:pt x="893" y="685"/>
                    <a:pt x="884" y="689"/>
                  </a:cubicBezTo>
                  <a:cubicBezTo>
                    <a:pt x="875" y="692"/>
                    <a:pt x="864" y="690"/>
                    <a:pt x="857" y="683"/>
                  </a:cubicBezTo>
                  <a:lnTo>
                    <a:pt x="841" y="667"/>
                  </a:lnTo>
                  <a:lnTo>
                    <a:pt x="882" y="650"/>
                  </a:lnTo>
                  <a:lnTo>
                    <a:pt x="882" y="698"/>
                  </a:lnTo>
                  <a:cubicBezTo>
                    <a:pt x="882" y="711"/>
                    <a:pt x="873" y="721"/>
                    <a:pt x="861" y="722"/>
                  </a:cubicBezTo>
                  <a:cubicBezTo>
                    <a:pt x="849" y="724"/>
                    <a:pt x="838" y="716"/>
                    <a:pt x="835" y="704"/>
                  </a:cubicBezTo>
                  <a:lnTo>
                    <a:pt x="819" y="640"/>
                  </a:lnTo>
                  <a:cubicBezTo>
                    <a:pt x="819" y="638"/>
                    <a:pt x="818" y="636"/>
                    <a:pt x="818" y="634"/>
                  </a:cubicBezTo>
                  <a:lnTo>
                    <a:pt x="818" y="490"/>
                  </a:lnTo>
                  <a:lnTo>
                    <a:pt x="859" y="507"/>
                  </a:lnTo>
                  <a:lnTo>
                    <a:pt x="843" y="523"/>
                  </a:lnTo>
                  <a:lnTo>
                    <a:pt x="850" y="506"/>
                  </a:lnTo>
                  <a:lnTo>
                    <a:pt x="850" y="618"/>
                  </a:lnTo>
                  <a:cubicBezTo>
                    <a:pt x="850" y="631"/>
                    <a:pt x="841" y="641"/>
                    <a:pt x="829" y="642"/>
                  </a:cubicBezTo>
                  <a:cubicBezTo>
                    <a:pt x="817" y="644"/>
                    <a:pt x="805" y="635"/>
                    <a:pt x="803" y="623"/>
                  </a:cubicBezTo>
                  <a:lnTo>
                    <a:pt x="788" y="546"/>
                  </a:lnTo>
                  <a:lnTo>
                    <a:pt x="772" y="498"/>
                  </a:lnTo>
                  <a:lnTo>
                    <a:pt x="818" y="490"/>
                  </a:lnTo>
                  <a:lnTo>
                    <a:pt x="818" y="634"/>
                  </a:lnTo>
                  <a:lnTo>
                    <a:pt x="770" y="634"/>
                  </a:lnTo>
                  <a:lnTo>
                    <a:pt x="770" y="602"/>
                  </a:lnTo>
                  <a:lnTo>
                    <a:pt x="794" y="626"/>
                  </a:lnTo>
                  <a:lnTo>
                    <a:pt x="778" y="626"/>
                  </a:lnTo>
                  <a:cubicBezTo>
                    <a:pt x="768" y="626"/>
                    <a:pt x="759" y="620"/>
                    <a:pt x="756" y="610"/>
                  </a:cubicBezTo>
                  <a:lnTo>
                    <a:pt x="740" y="562"/>
                  </a:lnTo>
                  <a:lnTo>
                    <a:pt x="786" y="554"/>
                  </a:lnTo>
                  <a:lnTo>
                    <a:pt x="786" y="618"/>
                  </a:lnTo>
                  <a:lnTo>
                    <a:pt x="738" y="618"/>
                  </a:lnTo>
                  <a:lnTo>
                    <a:pt x="738" y="442"/>
                  </a:lnTo>
                  <a:lnTo>
                    <a:pt x="745" y="459"/>
                  </a:lnTo>
                  <a:lnTo>
                    <a:pt x="729" y="443"/>
                  </a:lnTo>
                  <a:cubicBezTo>
                    <a:pt x="725" y="439"/>
                    <a:pt x="722" y="433"/>
                    <a:pt x="722" y="426"/>
                  </a:cubicBezTo>
                  <a:lnTo>
                    <a:pt x="722" y="362"/>
                  </a:lnTo>
                  <a:lnTo>
                    <a:pt x="746" y="386"/>
                  </a:lnTo>
                  <a:lnTo>
                    <a:pt x="730" y="386"/>
                  </a:lnTo>
                  <a:cubicBezTo>
                    <a:pt x="717" y="386"/>
                    <a:pt x="706" y="376"/>
                    <a:pt x="706" y="362"/>
                  </a:cubicBezTo>
                  <a:lnTo>
                    <a:pt x="706" y="282"/>
                  </a:lnTo>
                  <a:lnTo>
                    <a:pt x="708" y="290"/>
                  </a:lnTo>
                  <a:lnTo>
                    <a:pt x="692" y="242"/>
                  </a:lnTo>
                  <a:lnTo>
                    <a:pt x="738" y="234"/>
                  </a:lnTo>
                  <a:lnTo>
                    <a:pt x="738" y="298"/>
                  </a:lnTo>
                  <a:lnTo>
                    <a:pt x="690" y="298"/>
                  </a:lnTo>
                  <a:lnTo>
                    <a:pt x="690" y="282"/>
                  </a:lnTo>
                  <a:lnTo>
                    <a:pt x="738" y="285"/>
                  </a:lnTo>
                  <a:lnTo>
                    <a:pt x="722" y="461"/>
                  </a:lnTo>
                  <a:cubicBezTo>
                    <a:pt x="721" y="472"/>
                    <a:pt x="712" y="481"/>
                    <a:pt x="700" y="482"/>
                  </a:cubicBezTo>
                  <a:cubicBezTo>
                    <a:pt x="689" y="483"/>
                    <a:pt x="678" y="476"/>
                    <a:pt x="675" y="464"/>
                  </a:cubicBezTo>
                  <a:lnTo>
                    <a:pt x="659" y="400"/>
                  </a:lnTo>
                  <a:cubicBezTo>
                    <a:pt x="659" y="398"/>
                    <a:pt x="658" y="396"/>
                    <a:pt x="658" y="394"/>
                  </a:cubicBezTo>
                  <a:lnTo>
                    <a:pt x="658" y="250"/>
                  </a:lnTo>
                  <a:lnTo>
                    <a:pt x="658" y="218"/>
                  </a:lnTo>
                  <a:lnTo>
                    <a:pt x="659" y="222"/>
                  </a:lnTo>
                  <a:lnTo>
                    <a:pt x="643" y="126"/>
                  </a:lnTo>
                  <a:lnTo>
                    <a:pt x="689" y="130"/>
                  </a:lnTo>
                  <a:lnTo>
                    <a:pt x="673" y="178"/>
                  </a:lnTo>
                  <a:cubicBezTo>
                    <a:pt x="670" y="189"/>
                    <a:pt x="658" y="196"/>
                    <a:pt x="647" y="194"/>
                  </a:cubicBezTo>
                  <a:cubicBezTo>
                    <a:pt x="635" y="192"/>
                    <a:pt x="626" y="182"/>
                    <a:pt x="626" y="170"/>
                  </a:cubicBezTo>
                  <a:lnTo>
                    <a:pt x="626" y="106"/>
                  </a:lnTo>
                  <a:lnTo>
                    <a:pt x="674" y="106"/>
                  </a:lnTo>
                  <a:lnTo>
                    <a:pt x="674" y="154"/>
                  </a:lnTo>
                  <a:cubicBezTo>
                    <a:pt x="674" y="158"/>
                    <a:pt x="674" y="162"/>
                    <a:pt x="672" y="165"/>
                  </a:cubicBezTo>
                  <a:lnTo>
                    <a:pt x="656" y="197"/>
                  </a:lnTo>
                  <a:cubicBezTo>
                    <a:pt x="651" y="207"/>
                    <a:pt x="640" y="212"/>
                    <a:pt x="629" y="210"/>
                  </a:cubicBezTo>
                  <a:cubicBezTo>
                    <a:pt x="618" y="207"/>
                    <a:pt x="610" y="198"/>
                    <a:pt x="610" y="186"/>
                  </a:cubicBezTo>
                  <a:lnTo>
                    <a:pt x="610" y="74"/>
                  </a:lnTo>
                  <a:lnTo>
                    <a:pt x="617" y="91"/>
                  </a:lnTo>
                  <a:lnTo>
                    <a:pt x="601" y="75"/>
                  </a:lnTo>
                  <a:lnTo>
                    <a:pt x="642" y="58"/>
                  </a:lnTo>
                  <a:lnTo>
                    <a:pt x="642" y="90"/>
                  </a:lnTo>
                  <a:cubicBezTo>
                    <a:pt x="642" y="97"/>
                    <a:pt x="640" y="103"/>
                    <a:pt x="635" y="107"/>
                  </a:cubicBezTo>
                  <a:lnTo>
                    <a:pt x="619" y="123"/>
                  </a:lnTo>
                  <a:lnTo>
                    <a:pt x="626" y="106"/>
                  </a:lnTo>
                  <a:lnTo>
                    <a:pt x="626" y="138"/>
                  </a:lnTo>
                  <a:cubicBezTo>
                    <a:pt x="626" y="145"/>
                    <a:pt x="624" y="151"/>
                    <a:pt x="619" y="155"/>
                  </a:cubicBezTo>
                  <a:lnTo>
                    <a:pt x="603" y="171"/>
                  </a:lnTo>
                  <a:cubicBezTo>
                    <a:pt x="597" y="178"/>
                    <a:pt x="588" y="180"/>
                    <a:pt x="580" y="177"/>
                  </a:cubicBezTo>
                  <a:cubicBezTo>
                    <a:pt x="571" y="175"/>
                    <a:pt x="565" y="168"/>
                    <a:pt x="563" y="159"/>
                  </a:cubicBezTo>
                  <a:lnTo>
                    <a:pt x="547" y="79"/>
                  </a:lnTo>
                  <a:lnTo>
                    <a:pt x="594" y="74"/>
                  </a:lnTo>
                  <a:lnTo>
                    <a:pt x="594" y="90"/>
                  </a:lnTo>
                  <a:lnTo>
                    <a:pt x="594" y="138"/>
                  </a:lnTo>
                  <a:cubicBezTo>
                    <a:pt x="594" y="152"/>
                    <a:pt x="584" y="162"/>
                    <a:pt x="570" y="162"/>
                  </a:cubicBezTo>
                  <a:lnTo>
                    <a:pt x="554" y="162"/>
                  </a:lnTo>
                  <a:lnTo>
                    <a:pt x="571" y="155"/>
                  </a:lnTo>
                  <a:lnTo>
                    <a:pt x="555" y="171"/>
                  </a:lnTo>
                  <a:lnTo>
                    <a:pt x="562" y="154"/>
                  </a:lnTo>
                  <a:lnTo>
                    <a:pt x="562" y="170"/>
                  </a:lnTo>
                  <a:lnTo>
                    <a:pt x="562" y="186"/>
                  </a:lnTo>
                  <a:cubicBezTo>
                    <a:pt x="562" y="196"/>
                    <a:pt x="557" y="205"/>
                    <a:pt x="548" y="209"/>
                  </a:cubicBezTo>
                  <a:cubicBezTo>
                    <a:pt x="539" y="212"/>
                    <a:pt x="528" y="210"/>
                    <a:pt x="521" y="203"/>
                  </a:cubicBezTo>
                  <a:lnTo>
                    <a:pt x="505" y="187"/>
                  </a:lnTo>
                  <a:lnTo>
                    <a:pt x="544" y="181"/>
                  </a:lnTo>
                  <a:lnTo>
                    <a:pt x="528" y="213"/>
                  </a:lnTo>
                  <a:lnTo>
                    <a:pt x="512" y="245"/>
                  </a:lnTo>
                  <a:cubicBezTo>
                    <a:pt x="511" y="248"/>
                    <a:pt x="509" y="250"/>
                    <a:pt x="507" y="251"/>
                  </a:cubicBezTo>
                  <a:lnTo>
                    <a:pt x="491" y="267"/>
                  </a:lnTo>
                  <a:cubicBezTo>
                    <a:pt x="487" y="272"/>
                    <a:pt x="481" y="274"/>
                    <a:pt x="474" y="274"/>
                  </a:cubicBezTo>
                  <a:lnTo>
                    <a:pt x="458" y="274"/>
                  </a:lnTo>
                  <a:cubicBezTo>
                    <a:pt x="445" y="274"/>
                    <a:pt x="434" y="264"/>
                    <a:pt x="434" y="250"/>
                  </a:cubicBezTo>
                  <a:lnTo>
                    <a:pt x="434" y="218"/>
                  </a:lnTo>
                  <a:lnTo>
                    <a:pt x="480" y="229"/>
                  </a:lnTo>
                  <a:lnTo>
                    <a:pt x="464" y="261"/>
                  </a:lnTo>
                  <a:lnTo>
                    <a:pt x="448" y="293"/>
                  </a:lnTo>
                  <a:cubicBezTo>
                    <a:pt x="443" y="303"/>
                    <a:pt x="432" y="308"/>
                    <a:pt x="421" y="306"/>
                  </a:cubicBezTo>
                  <a:cubicBezTo>
                    <a:pt x="410" y="303"/>
                    <a:pt x="402" y="294"/>
                    <a:pt x="402" y="282"/>
                  </a:cubicBezTo>
                  <a:lnTo>
                    <a:pt x="402" y="250"/>
                  </a:lnTo>
                  <a:lnTo>
                    <a:pt x="448" y="261"/>
                  </a:lnTo>
                  <a:lnTo>
                    <a:pt x="432" y="293"/>
                  </a:lnTo>
                  <a:lnTo>
                    <a:pt x="434" y="282"/>
                  </a:lnTo>
                  <a:lnTo>
                    <a:pt x="434" y="314"/>
                  </a:lnTo>
                  <a:cubicBezTo>
                    <a:pt x="434" y="328"/>
                    <a:pt x="424" y="338"/>
                    <a:pt x="410" y="338"/>
                  </a:cubicBezTo>
                  <a:lnTo>
                    <a:pt x="394" y="338"/>
                  </a:lnTo>
                  <a:lnTo>
                    <a:pt x="411" y="331"/>
                  </a:lnTo>
                  <a:lnTo>
                    <a:pt x="395" y="347"/>
                  </a:lnTo>
                  <a:lnTo>
                    <a:pt x="402" y="330"/>
                  </a:lnTo>
                  <a:lnTo>
                    <a:pt x="402" y="346"/>
                  </a:lnTo>
                  <a:lnTo>
                    <a:pt x="402" y="362"/>
                  </a:lnTo>
                  <a:cubicBezTo>
                    <a:pt x="402" y="376"/>
                    <a:pt x="392" y="386"/>
                    <a:pt x="378" y="386"/>
                  </a:cubicBezTo>
                  <a:lnTo>
                    <a:pt x="362" y="386"/>
                  </a:lnTo>
                  <a:lnTo>
                    <a:pt x="385" y="370"/>
                  </a:lnTo>
                  <a:lnTo>
                    <a:pt x="369" y="418"/>
                  </a:lnTo>
                  <a:lnTo>
                    <a:pt x="370" y="410"/>
                  </a:lnTo>
                  <a:lnTo>
                    <a:pt x="370" y="426"/>
                  </a:lnTo>
                  <a:lnTo>
                    <a:pt x="370" y="442"/>
                  </a:lnTo>
                  <a:cubicBezTo>
                    <a:pt x="370" y="456"/>
                    <a:pt x="360" y="466"/>
                    <a:pt x="346" y="466"/>
                  </a:cubicBezTo>
                  <a:lnTo>
                    <a:pt x="330" y="466"/>
                  </a:lnTo>
                  <a:lnTo>
                    <a:pt x="353" y="450"/>
                  </a:lnTo>
                  <a:lnTo>
                    <a:pt x="337" y="498"/>
                  </a:lnTo>
                  <a:cubicBezTo>
                    <a:pt x="337" y="499"/>
                    <a:pt x="336" y="500"/>
                    <a:pt x="336" y="501"/>
                  </a:cubicBezTo>
                  <a:lnTo>
                    <a:pt x="320" y="533"/>
                  </a:lnTo>
                  <a:cubicBezTo>
                    <a:pt x="315" y="543"/>
                    <a:pt x="304" y="548"/>
                    <a:pt x="293" y="546"/>
                  </a:cubicBezTo>
                  <a:cubicBezTo>
                    <a:pt x="282" y="543"/>
                    <a:pt x="274" y="534"/>
                    <a:pt x="274" y="522"/>
                  </a:cubicBezTo>
                  <a:lnTo>
                    <a:pt x="274" y="474"/>
                  </a:lnTo>
                  <a:lnTo>
                    <a:pt x="298" y="498"/>
                  </a:lnTo>
                  <a:lnTo>
                    <a:pt x="282" y="498"/>
                  </a:lnTo>
                  <a:lnTo>
                    <a:pt x="266" y="498"/>
                  </a:lnTo>
                  <a:lnTo>
                    <a:pt x="290" y="474"/>
                  </a:lnTo>
                  <a:lnTo>
                    <a:pt x="290" y="506"/>
                  </a:lnTo>
                  <a:lnTo>
                    <a:pt x="290" y="522"/>
                  </a:lnTo>
                  <a:cubicBezTo>
                    <a:pt x="290" y="526"/>
                    <a:pt x="290" y="529"/>
                    <a:pt x="289" y="531"/>
                  </a:cubicBezTo>
                  <a:lnTo>
                    <a:pt x="257" y="611"/>
                  </a:lnTo>
                  <a:cubicBezTo>
                    <a:pt x="252" y="622"/>
                    <a:pt x="241" y="628"/>
                    <a:pt x="230" y="626"/>
                  </a:cubicBezTo>
                  <a:cubicBezTo>
                    <a:pt x="219" y="624"/>
                    <a:pt x="210" y="614"/>
                    <a:pt x="210" y="602"/>
                  </a:cubicBezTo>
                  <a:lnTo>
                    <a:pt x="210" y="586"/>
                  </a:lnTo>
                  <a:lnTo>
                    <a:pt x="258" y="586"/>
                  </a:lnTo>
                  <a:lnTo>
                    <a:pt x="258" y="618"/>
                  </a:lnTo>
                  <a:cubicBezTo>
                    <a:pt x="258" y="632"/>
                    <a:pt x="248" y="642"/>
                    <a:pt x="234" y="642"/>
                  </a:cubicBezTo>
                  <a:lnTo>
                    <a:pt x="218" y="642"/>
                  </a:lnTo>
                  <a:lnTo>
                    <a:pt x="242" y="618"/>
                  </a:lnTo>
                  <a:lnTo>
                    <a:pt x="242" y="666"/>
                  </a:lnTo>
                  <a:cubicBezTo>
                    <a:pt x="242" y="678"/>
                    <a:pt x="235" y="687"/>
                    <a:pt x="224" y="690"/>
                  </a:cubicBezTo>
                  <a:cubicBezTo>
                    <a:pt x="213" y="692"/>
                    <a:pt x="202" y="687"/>
                    <a:pt x="197" y="677"/>
                  </a:cubicBezTo>
                  <a:lnTo>
                    <a:pt x="181" y="645"/>
                  </a:lnTo>
                  <a:lnTo>
                    <a:pt x="226" y="634"/>
                  </a:lnTo>
                  <a:lnTo>
                    <a:pt x="226" y="650"/>
                  </a:lnTo>
                  <a:cubicBezTo>
                    <a:pt x="226" y="663"/>
                    <a:pt x="217" y="674"/>
                    <a:pt x="204" y="674"/>
                  </a:cubicBezTo>
                  <a:cubicBezTo>
                    <a:pt x="191" y="675"/>
                    <a:pt x="180" y="666"/>
                    <a:pt x="179" y="653"/>
                  </a:cubicBezTo>
                  <a:lnTo>
                    <a:pt x="162" y="522"/>
                  </a:lnTo>
                  <a:lnTo>
                    <a:pt x="162" y="490"/>
                  </a:lnTo>
                  <a:lnTo>
                    <a:pt x="210" y="490"/>
                  </a:lnTo>
                  <a:lnTo>
                    <a:pt x="210" y="538"/>
                  </a:lnTo>
                  <a:cubicBezTo>
                    <a:pt x="210" y="540"/>
                    <a:pt x="210" y="542"/>
                    <a:pt x="210" y="544"/>
                  </a:cubicBezTo>
                  <a:lnTo>
                    <a:pt x="194" y="608"/>
                  </a:lnTo>
                  <a:cubicBezTo>
                    <a:pt x="191" y="618"/>
                    <a:pt x="183" y="625"/>
                    <a:pt x="173" y="626"/>
                  </a:cubicBezTo>
                  <a:cubicBezTo>
                    <a:pt x="163" y="627"/>
                    <a:pt x="153" y="622"/>
                    <a:pt x="149" y="613"/>
                  </a:cubicBezTo>
                  <a:lnTo>
                    <a:pt x="133" y="581"/>
                  </a:lnTo>
                  <a:cubicBezTo>
                    <a:pt x="131" y="578"/>
                    <a:pt x="130" y="574"/>
                    <a:pt x="130" y="570"/>
                  </a:cubicBezTo>
                  <a:lnTo>
                    <a:pt x="130" y="522"/>
                  </a:lnTo>
                  <a:lnTo>
                    <a:pt x="178" y="522"/>
                  </a:lnTo>
                  <a:lnTo>
                    <a:pt x="178" y="538"/>
                  </a:lnTo>
                  <a:cubicBezTo>
                    <a:pt x="178" y="548"/>
                    <a:pt x="173" y="557"/>
                    <a:pt x="164" y="561"/>
                  </a:cubicBezTo>
                  <a:cubicBezTo>
                    <a:pt x="155" y="564"/>
                    <a:pt x="144" y="562"/>
                    <a:pt x="137" y="555"/>
                  </a:cubicBezTo>
                  <a:lnTo>
                    <a:pt x="121" y="539"/>
                  </a:lnTo>
                  <a:lnTo>
                    <a:pt x="155" y="539"/>
                  </a:lnTo>
                  <a:lnTo>
                    <a:pt x="139" y="555"/>
                  </a:lnTo>
                  <a:cubicBezTo>
                    <a:pt x="133" y="562"/>
                    <a:pt x="122" y="564"/>
                    <a:pt x="113" y="561"/>
                  </a:cubicBezTo>
                  <a:cubicBezTo>
                    <a:pt x="104" y="557"/>
                    <a:pt x="98" y="548"/>
                    <a:pt x="98" y="538"/>
                  </a:cubicBezTo>
                  <a:lnTo>
                    <a:pt x="98" y="442"/>
                  </a:lnTo>
                  <a:lnTo>
                    <a:pt x="98" y="362"/>
                  </a:lnTo>
                  <a:lnTo>
                    <a:pt x="100" y="370"/>
                  </a:lnTo>
                  <a:lnTo>
                    <a:pt x="84" y="322"/>
                  </a:lnTo>
                  <a:lnTo>
                    <a:pt x="129" y="322"/>
                  </a:lnTo>
                  <a:lnTo>
                    <a:pt x="113" y="370"/>
                  </a:lnTo>
                  <a:cubicBezTo>
                    <a:pt x="110" y="381"/>
                    <a:pt x="98" y="388"/>
                    <a:pt x="87" y="386"/>
                  </a:cubicBezTo>
                  <a:cubicBezTo>
                    <a:pt x="75" y="384"/>
                    <a:pt x="66" y="374"/>
                    <a:pt x="66" y="362"/>
                  </a:cubicBezTo>
                  <a:lnTo>
                    <a:pt x="66" y="314"/>
                  </a:lnTo>
                  <a:lnTo>
                    <a:pt x="107" y="331"/>
                  </a:lnTo>
                  <a:lnTo>
                    <a:pt x="91" y="347"/>
                  </a:lnTo>
                  <a:lnTo>
                    <a:pt x="98" y="330"/>
                  </a:lnTo>
                  <a:lnTo>
                    <a:pt x="98" y="362"/>
                  </a:lnTo>
                  <a:lnTo>
                    <a:pt x="50" y="362"/>
                  </a:lnTo>
                  <a:lnTo>
                    <a:pt x="50" y="330"/>
                  </a:lnTo>
                  <a:lnTo>
                    <a:pt x="74" y="354"/>
                  </a:lnTo>
                  <a:lnTo>
                    <a:pt x="58" y="354"/>
                  </a:lnTo>
                  <a:lnTo>
                    <a:pt x="75" y="347"/>
                  </a:lnTo>
                  <a:lnTo>
                    <a:pt x="59" y="363"/>
                  </a:lnTo>
                  <a:lnTo>
                    <a:pt x="66" y="346"/>
                  </a:lnTo>
                  <a:lnTo>
                    <a:pt x="66" y="362"/>
                  </a:lnTo>
                  <a:cubicBezTo>
                    <a:pt x="66" y="369"/>
                    <a:pt x="64" y="375"/>
                    <a:pt x="59" y="379"/>
                  </a:cubicBezTo>
                  <a:lnTo>
                    <a:pt x="43" y="395"/>
                  </a:lnTo>
                  <a:cubicBezTo>
                    <a:pt x="34" y="405"/>
                    <a:pt x="19" y="405"/>
                    <a:pt x="9" y="395"/>
                  </a:cubicBezTo>
                  <a:cubicBezTo>
                    <a:pt x="0" y="386"/>
                    <a:pt x="0" y="371"/>
                    <a:pt x="9" y="361"/>
                  </a:cubicBezTo>
                  <a:close/>
                </a:path>
              </a:pathLst>
            </a:custGeom>
            <a:solidFill>
              <a:srgbClr val="FFC000"/>
            </a:solidFill>
            <a:ln w="6350" cap="flat">
              <a:solidFill>
                <a:srgbClr val="FFC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4" name="Freeform 17"/>
            <p:cNvSpPr>
              <a:spLocks/>
            </p:cNvSpPr>
            <p:nvPr/>
          </p:nvSpPr>
          <p:spPr bwMode="auto">
            <a:xfrm>
              <a:off x="1994" y="2311"/>
              <a:ext cx="478" cy="273"/>
            </a:xfrm>
            <a:custGeom>
              <a:avLst/>
              <a:gdLst>
                <a:gd name="T0" fmla="*/ 0 w 1714"/>
                <a:gd name="T1" fmla="*/ 0 h 979"/>
                <a:gd name="T2" fmla="*/ 0 w 1714"/>
                <a:gd name="T3" fmla="*/ 0 h 979"/>
                <a:gd name="T4" fmla="*/ 0 w 1714"/>
                <a:gd name="T5" fmla="*/ 0 h 979"/>
                <a:gd name="T6" fmla="*/ 0 w 1714"/>
                <a:gd name="T7" fmla="*/ 0 h 979"/>
                <a:gd name="T8" fmla="*/ 0 w 1714"/>
                <a:gd name="T9" fmla="*/ 0 h 979"/>
                <a:gd name="T10" fmla="*/ 0 w 1714"/>
                <a:gd name="T11" fmla="*/ 0 h 979"/>
                <a:gd name="T12" fmla="*/ 0 w 1714"/>
                <a:gd name="T13" fmla="*/ 0 h 979"/>
                <a:gd name="T14" fmla="*/ 0 w 1714"/>
                <a:gd name="T15" fmla="*/ 0 h 979"/>
                <a:gd name="T16" fmla="*/ 0 w 1714"/>
                <a:gd name="T17" fmla="*/ 0 h 979"/>
                <a:gd name="T18" fmla="*/ 0 w 1714"/>
                <a:gd name="T19" fmla="*/ 0 h 979"/>
                <a:gd name="T20" fmla="*/ 0 w 1714"/>
                <a:gd name="T21" fmla="*/ 0 h 979"/>
                <a:gd name="T22" fmla="*/ 0 w 1714"/>
                <a:gd name="T23" fmla="*/ 0 h 979"/>
                <a:gd name="T24" fmla="*/ 0 w 1714"/>
                <a:gd name="T25" fmla="*/ 0 h 979"/>
                <a:gd name="T26" fmla="*/ 0 w 1714"/>
                <a:gd name="T27" fmla="*/ 0 h 979"/>
                <a:gd name="T28" fmla="*/ 0 w 1714"/>
                <a:gd name="T29" fmla="*/ 0 h 979"/>
                <a:gd name="T30" fmla="*/ 0 w 1714"/>
                <a:gd name="T31" fmla="*/ 0 h 979"/>
                <a:gd name="T32" fmla="*/ 0 w 1714"/>
                <a:gd name="T33" fmla="*/ 0 h 979"/>
                <a:gd name="T34" fmla="*/ 0 w 1714"/>
                <a:gd name="T35" fmla="*/ 0 h 979"/>
                <a:gd name="T36" fmla="*/ 0 w 1714"/>
                <a:gd name="T37" fmla="*/ 0 h 979"/>
                <a:gd name="T38" fmla="*/ 0 w 1714"/>
                <a:gd name="T39" fmla="*/ 0 h 979"/>
                <a:gd name="T40" fmla="*/ 0 w 1714"/>
                <a:gd name="T41" fmla="*/ 0 h 979"/>
                <a:gd name="T42" fmla="*/ 0 w 1714"/>
                <a:gd name="T43" fmla="*/ 0 h 979"/>
                <a:gd name="T44" fmla="*/ 0 w 1714"/>
                <a:gd name="T45" fmla="*/ 0 h 979"/>
                <a:gd name="T46" fmla="*/ 0 w 1714"/>
                <a:gd name="T47" fmla="*/ 0 h 979"/>
                <a:gd name="T48" fmla="*/ 0 w 1714"/>
                <a:gd name="T49" fmla="*/ 0 h 979"/>
                <a:gd name="T50" fmla="*/ 0 w 1714"/>
                <a:gd name="T51" fmla="*/ 0 h 979"/>
                <a:gd name="T52" fmla="*/ 0 w 1714"/>
                <a:gd name="T53" fmla="*/ 0 h 979"/>
                <a:gd name="T54" fmla="*/ 0 w 1714"/>
                <a:gd name="T55" fmla="*/ 0 h 979"/>
                <a:gd name="T56" fmla="*/ 0 w 1714"/>
                <a:gd name="T57" fmla="*/ 0 h 979"/>
                <a:gd name="T58" fmla="*/ 0 w 1714"/>
                <a:gd name="T59" fmla="*/ 0 h 979"/>
                <a:gd name="T60" fmla="*/ 0 w 1714"/>
                <a:gd name="T61" fmla="*/ 0 h 979"/>
                <a:gd name="T62" fmla="*/ 0 w 1714"/>
                <a:gd name="T63" fmla="*/ 0 h 979"/>
                <a:gd name="T64" fmla="*/ 0 w 1714"/>
                <a:gd name="T65" fmla="*/ 0 h 979"/>
                <a:gd name="T66" fmla="*/ 0 w 1714"/>
                <a:gd name="T67" fmla="*/ 0 h 979"/>
                <a:gd name="T68" fmla="*/ 0 w 1714"/>
                <a:gd name="T69" fmla="*/ 0 h 979"/>
                <a:gd name="T70" fmla="*/ 0 w 1714"/>
                <a:gd name="T71" fmla="*/ 0 h 979"/>
                <a:gd name="T72" fmla="*/ 0 w 1714"/>
                <a:gd name="T73" fmla="*/ 0 h 979"/>
                <a:gd name="T74" fmla="*/ 0 w 1714"/>
                <a:gd name="T75" fmla="*/ 0 h 979"/>
                <a:gd name="T76" fmla="*/ 0 w 1714"/>
                <a:gd name="T77" fmla="*/ 0 h 979"/>
                <a:gd name="T78" fmla="*/ 0 w 1714"/>
                <a:gd name="T79" fmla="*/ 0 h 979"/>
                <a:gd name="T80" fmla="*/ 0 w 1714"/>
                <a:gd name="T81" fmla="*/ 0 h 979"/>
                <a:gd name="T82" fmla="*/ 0 w 1714"/>
                <a:gd name="T83" fmla="*/ 0 h 979"/>
                <a:gd name="T84" fmla="*/ 0 w 1714"/>
                <a:gd name="T85" fmla="*/ 0 h 979"/>
                <a:gd name="T86" fmla="*/ 0 w 1714"/>
                <a:gd name="T87" fmla="*/ 0 h 979"/>
                <a:gd name="T88" fmla="*/ 0 w 1714"/>
                <a:gd name="T89" fmla="*/ 0 h 979"/>
                <a:gd name="T90" fmla="*/ 0 w 1714"/>
                <a:gd name="T91" fmla="*/ 0 h 979"/>
                <a:gd name="T92" fmla="*/ 0 w 1714"/>
                <a:gd name="T93" fmla="*/ 0 h 979"/>
                <a:gd name="T94" fmla="*/ 0 w 1714"/>
                <a:gd name="T95" fmla="*/ 0 h 979"/>
                <a:gd name="T96" fmla="*/ 0 w 1714"/>
                <a:gd name="T97" fmla="*/ 0 h 979"/>
                <a:gd name="T98" fmla="*/ 0 w 1714"/>
                <a:gd name="T99" fmla="*/ 0 h 979"/>
                <a:gd name="T100" fmla="*/ 0 w 1714"/>
                <a:gd name="T101" fmla="*/ 0 h 979"/>
                <a:gd name="T102" fmla="*/ 0 w 1714"/>
                <a:gd name="T103" fmla="*/ 0 h 979"/>
                <a:gd name="T104" fmla="*/ 0 w 1714"/>
                <a:gd name="T105" fmla="*/ 0 h 979"/>
                <a:gd name="T106" fmla="*/ 0 w 1714"/>
                <a:gd name="T107" fmla="*/ 0 h 979"/>
                <a:gd name="T108" fmla="*/ 0 w 1714"/>
                <a:gd name="T109" fmla="*/ 0 h 979"/>
                <a:gd name="T110" fmla="*/ 0 w 1714"/>
                <a:gd name="T111" fmla="*/ 0 h 979"/>
                <a:gd name="T112" fmla="*/ 0 w 1714"/>
                <a:gd name="T113" fmla="*/ 0 h 979"/>
                <a:gd name="T114" fmla="*/ 0 w 1714"/>
                <a:gd name="T115" fmla="*/ 0 h 979"/>
                <a:gd name="T116" fmla="*/ 0 w 1714"/>
                <a:gd name="T117" fmla="*/ 0 h 979"/>
                <a:gd name="T118" fmla="*/ 0 w 1714"/>
                <a:gd name="T119" fmla="*/ 0 h 979"/>
                <a:gd name="T120" fmla="*/ 0 w 1714"/>
                <a:gd name="T121" fmla="*/ 0 h 979"/>
                <a:gd name="T122" fmla="*/ 0 w 1714"/>
                <a:gd name="T123" fmla="*/ 0 h 9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4"/>
                <a:gd name="T187" fmla="*/ 0 h 979"/>
                <a:gd name="T188" fmla="*/ 1714 w 1714"/>
                <a:gd name="T189" fmla="*/ 979 h 9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4" h="979">
                  <a:moveTo>
                    <a:pt x="43" y="633"/>
                  </a:moveTo>
                  <a:lnTo>
                    <a:pt x="59" y="649"/>
                  </a:lnTo>
                  <a:cubicBezTo>
                    <a:pt x="64" y="654"/>
                    <a:pt x="66" y="660"/>
                    <a:pt x="66" y="666"/>
                  </a:cubicBezTo>
                  <a:lnTo>
                    <a:pt x="66" y="730"/>
                  </a:lnTo>
                  <a:cubicBezTo>
                    <a:pt x="66" y="744"/>
                    <a:pt x="56" y="754"/>
                    <a:pt x="42" y="754"/>
                  </a:cubicBezTo>
                  <a:cubicBezTo>
                    <a:pt x="29" y="754"/>
                    <a:pt x="18" y="744"/>
                    <a:pt x="18" y="730"/>
                  </a:cubicBezTo>
                  <a:lnTo>
                    <a:pt x="18" y="666"/>
                  </a:lnTo>
                  <a:cubicBezTo>
                    <a:pt x="18" y="655"/>
                    <a:pt x="26" y="646"/>
                    <a:pt x="37" y="643"/>
                  </a:cubicBezTo>
                  <a:cubicBezTo>
                    <a:pt x="48" y="641"/>
                    <a:pt x="59" y="646"/>
                    <a:pt x="64" y="656"/>
                  </a:cubicBezTo>
                  <a:lnTo>
                    <a:pt x="80" y="688"/>
                  </a:lnTo>
                  <a:lnTo>
                    <a:pt x="58" y="674"/>
                  </a:lnTo>
                  <a:lnTo>
                    <a:pt x="74" y="674"/>
                  </a:lnTo>
                  <a:cubicBezTo>
                    <a:pt x="88" y="674"/>
                    <a:pt x="98" y="685"/>
                    <a:pt x="98" y="698"/>
                  </a:cubicBezTo>
                  <a:lnTo>
                    <a:pt x="98" y="730"/>
                  </a:lnTo>
                  <a:lnTo>
                    <a:pt x="51" y="727"/>
                  </a:lnTo>
                  <a:lnTo>
                    <a:pt x="67" y="631"/>
                  </a:lnTo>
                  <a:lnTo>
                    <a:pt x="66" y="634"/>
                  </a:lnTo>
                  <a:lnTo>
                    <a:pt x="66" y="570"/>
                  </a:lnTo>
                  <a:lnTo>
                    <a:pt x="66" y="554"/>
                  </a:lnTo>
                  <a:cubicBezTo>
                    <a:pt x="66" y="545"/>
                    <a:pt x="72" y="536"/>
                    <a:pt x="81" y="532"/>
                  </a:cubicBezTo>
                  <a:cubicBezTo>
                    <a:pt x="90" y="529"/>
                    <a:pt x="101" y="531"/>
                    <a:pt x="107" y="537"/>
                  </a:cubicBezTo>
                  <a:lnTo>
                    <a:pt x="123" y="553"/>
                  </a:lnTo>
                  <a:lnTo>
                    <a:pt x="106" y="546"/>
                  </a:lnTo>
                  <a:lnTo>
                    <a:pt x="122" y="546"/>
                  </a:lnTo>
                  <a:lnTo>
                    <a:pt x="98" y="570"/>
                  </a:lnTo>
                  <a:lnTo>
                    <a:pt x="98" y="554"/>
                  </a:lnTo>
                  <a:lnTo>
                    <a:pt x="98" y="522"/>
                  </a:lnTo>
                  <a:cubicBezTo>
                    <a:pt x="98" y="516"/>
                    <a:pt x="101" y="510"/>
                    <a:pt x="105" y="505"/>
                  </a:cubicBezTo>
                  <a:lnTo>
                    <a:pt x="121" y="489"/>
                  </a:lnTo>
                  <a:cubicBezTo>
                    <a:pt x="126" y="485"/>
                    <a:pt x="132" y="482"/>
                    <a:pt x="138" y="482"/>
                  </a:cubicBezTo>
                  <a:lnTo>
                    <a:pt x="154" y="482"/>
                  </a:lnTo>
                  <a:lnTo>
                    <a:pt x="130" y="506"/>
                  </a:lnTo>
                  <a:lnTo>
                    <a:pt x="130" y="490"/>
                  </a:lnTo>
                  <a:cubicBezTo>
                    <a:pt x="130" y="477"/>
                    <a:pt x="141" y="466"/>
                    <a:pt x="154" y="466"/>
                  </a:cubicBezTo>
                  <a:cubicBezTo>
                    <a:pt x="168" y="466"/>
                    <a:pt x="178" y="477"/>
                    <a:pt x="178" y="490"/>
                  </a:cubicBezTo>
                  <a:lnTo>
                    <a:pt x="178" y="522"/>
                  </a:lnTo>
                  <a:lnTo>
                    <a:pt x="133" y="512"/>
                  </a:lnTo>
                  <a:lnTo>
                    <a:pt x="149" y="480"/>
                  </a:lnTo>
                  <a:cubicBezTo>
                    <a:pt x="150" y="477"/>
                    <a:pt x="152" y="475"/>
                    <a:pt x="153" y="473"/>
                  </a:cubicBezTo>
                  <a:lnTo>
                    <a:pt x="169" y="457"/>
                  </a:lnTo>
                  <a:lnTo>
                    <a:pt x="162" y="474"/>
                  </a:lnTo>
                  <a:lnTo>
                    <a:pt x="162" y="442"/>
                  </a:lnTo>
                  <a:cubicBezTo>
                    <a:pt x="162" y="436"/>
                    <a:pt x="165" y="430"/>
                    <a:pt x="169" y="425"/>
                  </a:cubicBezTo>
                  <a:lnTo>
                    <a:pt x="185" y="409"/>
                  </a:lnTo>
                  <a:cubicBezTo>
                    <a:pt x="192" y="403"/>
                    <a:pt x="203" y="401"/>
                    <a:pt x="212" y="404"/>
                  </a:cubicBezTo>
                  <a:cubicBezTo>
                    <a:pt x="221" y="408"/>
                    <a:pt x="226" y="417"/>
                    <a:pt x="226" y="426"/>
                  </a:cubicBezTo>
                  <a:lnTo>
                    <a:pt x="226" y="442"/>
                  </a:lnTo>
                  <a:lnTo>
                    <a:pt x="202" y="418"/>
                  </a:lnTo>
                  <a:lnTo>
                    <a:pt x="218" y="418"/>
                  </a:lnTo>
                  <a:lnTo>
                    <a:pt x="201" y="425"/>
                  </a:lnTo>
                  <a:lnTo>
                    <a:pt x="217" y="409"/>
                  </a:lnTo>
                  <a:cubicBezTo>
                    <a:pt x="227" y="400"/>
                    <a:pt x="242" y="400"/>
                    <a:pt x="251" y="409"/>
                  </a:cubicBezTo>
                  <a:lnTo>
                    <a:pt x="267" y="425"/>
                  </a:lnTo>
                  <a:lnTo>
                    <a:pt x="227" y="437"/>
                  </a:lnTo>
                  <a:lnTo>
                    <a:pt x="243" y="373"/>
                  </a:lnTo>
                  <a:cubicBezTo>
                    <a:pt x="246" y="361"/>
                    <a:pt x="257" y="353"/>
                    <a:pt x="269" y="355"/>
                  </a:cubicBezTo>
                  <a:cubicBezTo>
                    <a:pt x="281" y="356"/>
                    <a:pt x="290" y="366"/>
                    <a:pt x="290" y="378"/>
                  </a:cubicBezTo>
                  <a:lnTo>
                    <a:pt x="290" y="394"/>
                  </a:lnTo>
                  <a:cubicBezTo>
                    <a:pt x="290" y="408"/>
                    <a:pt x="280" y="418"/>
                    <a:pt x="266" y="418"/>
                  </a:cubicBezTo>
                  <a:cubicBezTo>
                    <a:pt x="253" y="418"/>
                    <a:pt x="242" y="408"/>
                    <a:pt x="242" y="394"/>
                  </a:cubicBezTo>
                  <a:lnTo>
                    <a:pt x="242" y="362"/>
                  </a:lnTo>
                  <a:cubicBezTo>
                    <a:pt x="242" y="353"/>
                    <a:pt x="248" y="344"/>
                    <a:pt x="257" y="340"/>
                  </a:cubicBezTo>
                  <a:cubicBezTo>
                    <a:pt x="266" y="337"/>
                    <a:pt x="277" y="339"/>
                    <a:pt x="283" y="345"/>
                  </a:cubicBezTo>
                  <a:lnTo>
                    <a:pt x="299" y="361"/>
                  </a:lnTo>
                  <a:lnTo>
                    <a:pt x="315" y="377"/>
                  </a:lnTo>
                  <a:lnTo>
                    <a:pt x="274" y="394"/>
                  </a:lnTo>
                  <a:lnTo>
                    <a:pt x="274" y="378"/>
                  </a:lnTo>
                  <a:cubicBezTo>
                    <a:pt x="274" y="376"/>
                    <a:pt x="275" y="373"/>
                    <a:pt x="276" y="371"/>
                  </a:cubicBezTo>
                  <a:lnTo>
                    <a:pt x="292" y="323"/>
                  </a:lnTo>
                  <a:lnTo>
                    <a:pt x="290" y="330"/>
                  </a:lnTo>
                  <a:lnTo>
                    <a:pt x="290" y="298"/>
                  </a:lnTo>
                  <a:cubicBezTo>
                    <a:pt x="290" y="285"/>
                    <a:pt x="301" y="274"/>
                    <a:pt x="314" y="274"/>
                  </a:cubicBezTo>
                  <a:lnTo>
                    <a:pt x="346" y="274"/>
                  </a:lnTo>
                  <a:cubicBezTo>
                    <a:pt x="360" y="274"/>
                    <a:pt x="370" y="285"/>
                    <a:pt x="370" y="298"/>
                  </a:cubicBezTo>
                  <a:lnTo>
                    <a:pt x="370" y="346"/>
                  </a:lnTo>
                  <a:lnTo>
                    <a:pt x="329" y="329"/>
                  </a:lnTo>
                  <a:lnTo>
                    <a:pt x="345" y="313"/>
                  </a:lnTo>
                  <a:lnTo>
                    <a:pt x="361" y="297"/>
                  </a:lnTo>
                  <a:lnTo>
                    <a:pt x="354" y="314"/>
                  </a:lnTo>
                  <a:lnTo>
                    <a:pt x="354" y="282"/>
                  </a:lnTo>
                  <a:cubicBezTo>
                    <a:pt x="354" y="269"/>
                    <a:pt x="365" y="258"/>
                    <a:pt x="378" y="258"/>
                  </a:cubicBezTo>
                  <a:lnTo>
                    <a:pt x="394" y="258"/>
                  </a:lnTo>
                  <a:cubicBezTo>
                    <a:pt x="408" y="258"/>
                    <a:pt x="418" y="269"/>
                    <a:pt x="418" y="282"/>
                  </a:cubicBezTo>
                  <a:lnTo>
                    <a:pt x="418" y="362"/>
                  </a:lnTo>
                  <a:lnTo>
                    <a:pt x="373" y="352"/>
                  </a:lnTo>
                  <a:lnTo>
                    <a:pt x="389" y="320"/>
                  </a:lnTo>
                  <a:lnTo>
                    <a:pt x="386" y="330"/>
                  </a:lnTo>
                  <a:lnTo>
                    <a:pt x="386" y="250"/>
                  </a:lnTo>
                  <a:cubicBezTo>
                    <a:pt x="386" y="241"/>
                    <a:pt x="392" y="232"/>
                    <a:pt x="401" y="228"/>
                  </a:cubicBezTo>
                  <a:cubicBezTo>
                    <a:pt x="410" y="225"/>
                    <a:pt x="421" y="227"/>
                    <a:pt x="427" y="233"/>
                  </a:cubicBezTo>
                  <a:lnTo>
                    <a:pt x="443" y="249"/>
                  </a:lnTo>
                  <a:lnTo>
                    <a:pt x="402" y="266"/>
                  </a:lnTo>
                  <a:lnTo>
                    <a:pt x="402" y="250"/>
                  </a:lnTo>
                  <a:lnTo>
                    <a:pt x="402" y="234"/>
                  </a:lnTo>
                  <a:cubicBezTo>
                    <a:pt x="402" y="231"/>
                    <a:pt x="403" y="227"/>
                    <a:pt x="405" y="224"/>
                  </a:cubicBezTo>
                  <a:lnTo>
                    <a:pt x="421" y="192"/>
                  </a:lnTo>
                  <a:cubicBezTo>
                    <a:pt x="422" y="189"/>
                    <a:pt x="424" y="187"/>
                    <a:pt x="425" y="185"/>
                  </a:cubicBezTo>
                  <a:lnTo>
                    <a:pt x="441" y="169"/>
                  </a:lnTo>
                  <a:cubicBezTo>
                    <a:pt x="448" y="163"/>
                    <a:pt x="459" y="161"/>
                    <a:pt x="468" y="164"/>
                  </a:cubicBezTo>
                  <a:cubicBezTo>
                    <a:pt x="477" y="168"/>
                    <a:pt x="482" y="177"/>
                    <a:pt x="482" y="186"/>
                  </a:cubicBezTo>
                  <a:lnTo>
                    <a:pt x="482" y="202"/>
                  </a:lnTo>
                  <a:cubicBezTo>
                    <a:pt x="482" y="216"/>
                    <a:pt x="472" y="226"/>
                    <a:pt x="458" y="226"/>
                  </a:cubicBezTo>
                  <a:cubicBezTo>
                    <a:pt x="445" y="226"/>
                    <a:pt x="434" y="216"/>
                    <a:pt x="434" y="202"/>
                  </a:cubicBezTo>
                  <a:lnTo>
                    <a:pt x="434" y="186"/>
                  </a:lnTo>
                  <a:cubicBezTo>
                    <a:pt x="434" y="180"/>
                    <a:pt x="437" y="174"/>
                    <a:pt x="441" y="169"/>
                  </a:cubicBezTo>
                  <a:lnTo>
                    <a:pt x="457" y="153"/>
                  </a:lnTo>
                  <a:lnTo>
                    <a:pt x="473" y="137"/>
                  </a:lnTo>
                  <a:cubicBezTo>
                    <a:pt x="480" y="131"/>
                    <a:pt x="491" y="129"/>
                    <a:pt x="500" y="132"/>
                  </a:cubicBezTo>
                  <a:cubicBezTo>
                    <a:pt x="509" y="136"/>
                    <a:pt x="514" y="145"/>
                    <a:pt x="514" y="154"/>
                  </a:cubicBezTo>
                  <a:lnTo>
                    <a:pt x="514" y="170"/>
                  </a:lnTo>
                  <a:cubicBezTo>
                    <a:pt x="514" y="184"/>
                    <a:pt x="504" y="194"/>
                    <a:pt x="490" y="194"/>
                  </a:cubicBezTo>
                  <a:cubicBezTo>
                    <a:pt x="477" y="194"/>
                    <a:pt x="466" y="184"/>
                    <a:pt x="466" y="170"/>
                  </a:cubicBezTo>
                  <a:lnTo>
                    <a:pt x="466" y="138"/>
                  </a:lnTo>
                  <a:cubicBezTo>
                    <a:pt x="466" y="132"/>
                    <a:pt x="469" y="126"/>
                    <a:pt x="473" y="121"/>
                  </a:cubicBezTo>
                  <a:lnTo>
                    <a:pt x="489" y="105"/>
                  </a:lnTo>
                  <a:lnTo>
                    <a:pt x="482" y="122"/>
                  </a:lnTo>
                  <a:lnTo>
                    <a:pt x="482" y="106"/>
                  </a:lnTo>
                  <a:cubicBezTo>
                    <a:pt x="482" y="94"/>
                    <a:pt x="492" y="83"/>
                    <a:pt x="505" y="83"/>
                  </a:cubicBezTo>
                  <a:cubicBezTo>
                    <a:pt x="517" y="82"/>
                    <a:pt x="528" y="91"/>
                    <a:pt x="530" y="103"/>
                  </a:cubicBezTo>
                  <a:lnTo>
                    <a:pt x="546" y="215"/>
                  </a:lnTo>
                  <a:lnTo>
                    <a:pt x="544" y="208"/>
                  </a:lnTo>
                  <a:lnTo>
                    <a:pt x="560" y="240"/>
                  </a:lnTo>
                  <a:lnTo>
                    <a:pt x="514" y="250"/>
                  </a:lnTo>
                  <a:lnTo>
                    <a:pt x="514" y="202"/>
                  </a:lnTo>
                  <a:cubicBezTo>
                    <a:pt x="514" y="199"/>
                    <a:pt x="515" y="195"/>
                    <a:pt x="517" y="192"/>
                  </a:cubicBezTo>
                  <a:lnTo>
                    <a:pt x="533" y="160"/>
                  </a:lnTo>
                  <a:cubicBezTo>
                    <a:pt x="538" y="151"/>
                    <a:pt x="547" y="145"/>
                    <a:pt x="558" y="147"/>
                  </a:cubicBezTo>
                  <a:cubicBezTo>
                    <a:pt x="568" y="148"/>
                    <a:pt x="576" y="156"/>
                    <a:pt x="578" y="166"/>
                  </a:cubicBezTo>
                  <a:lnTo>
                    <a:pt x="594" y="246"/>
                  </a:lnTo>
                  <a:lnTo>
                    <a:pt x="546" y="250"/>
                  </a:lnTo>
                  <a:lnTo>
                    <a:pt x="546" y="154"/>
                  </a:lnTo>
                  <a:cubicBezTo>
                    <a:pt x="546" y="143"/>
                    <a:pt x="554" y="134"/>
                    <a:pt x="565" y="131"/>
                  </a:cubicBezTo>
                  <a:cubicBezTo>
                    <a:pt x="576" y="129"/>
                    <a:pt x="587" y="134"/>
                    <a:pt x="592" y="144"/>
                  </a:cubicBezTo>
                  <a:lnTo>
                    <a:pt x="608" y="176"/>
                  </a:lnTo>
                  <a:cubicBezTo>
                    <a:pt x="608" y="177"/>
                    <a:pt x="609" y="178"/>
                    <a:pt x="609" y="179"/>
                  </a:cubicBezTo>
                  <a:lnTo>
                    <a:pt x="625" y="227"/>
                  </a:lnTo>
                  <a:lnTo>
                    <a:pt x="578" y="234"/>
                  </a:lnTo>
                  <a:lnTo>
                    <a:pt x="578" y="186"/>
                  </a:lnTo>
                  <a:cubicBezTo>
                    <a:pt x="578" y="173"/>
                    <a:pt x="589" y="162"/>
                    <a:pt x="602" y="162"/>
                  </a:cubicBezTo>
                  <a:cubicBezTo>
                    <a:pt x="616" y="162"/>
                    <a:pt x="626" y="173"/>
                    <a:pt x="626" y="186"/>
                  </a:cubicBezTo>
                  <a:lnTo>
                    <a:pt x="626" y="202"/>
                  </a:lnTo>
                  <a:lnTo>
                    <a:pt x="626" y="199"/>
                  </a:lnTo>
                  <a:lnTo>
                    <a:pt x="642" y="295"/>
                  </a:lnTo>
                  <a:lnTo>
                    <a:pt x="594" y="298"/>
                  </a:lnTo>
                  <a:lnTo>
                    <a:pt x="594" y="250"/>
                  </a:lnTo>
                  <a:cubicBezTo>
                    <a:pt x="594" y="239"/>
                    <a:pt x="602" y="230"/>
                    <a:pt x="613" y="227"/>
                  </a:cubicBezTo>
                  <a:cubicBezTo>
                    <a:pt x="624" y="225"/>
                    <a:pt x="635" y="230"/>
                    <a:pt x="640" y="240"/>
                  </a:cubicBezTo>
                  <a:lnTo>
                    <a:pt x="656" y="272"/>
                  </a:lnTo>
                  <a:cubicBezTo>
                    <a:pt x="658" y="275"/>
                    <a:pt x="658" y="279"/>
                    <a:pt x="658" y="282"/>
                  </a:cubicBezTo>
                  <a:lnTo>
                    <a:pt x="658" y="346"/>
                  </a:lnTo>
                  <a:lnTo>
                    <a:pt x="658" y="343"/>
                  </a:lnTo>
                  <a:lnTo>
                    <a:pt x="674" y="439"/>
                  </a:lnTo>
                  <a:lnTo>
                    <a:pt x="626" y="442"/>
                  </a:lnTo>
                  <a:lnTo>
                    <a:pt x="626" y="378"/>
                  </a:lnTo>
                  <a:lnTo>
                    <a:pt x="626" y="346"/>
                  </a:lnTo>
                  <a:cubicBezTo>
                    <a:pt x="626" y="345"/>
                    <a:pt x="627" y="343"/>
                    <a:pt x="627" y="341"/>
                  </a:cubicBezTo>
                  <a:lnTo>
                    <a:pt x="643" y="277"/>
                  </a:lnTo>
                  <a:cubicBezTo>
                    <a:pt x="645" y="268"/>
                    <a:pt x="652" y="262"/>
                    <a:pt x="660" y="259"/>
                  </a:cubicBezTo>
                  <a:cubicBezTo>
                    <a:pt x="668" y="257"/>
                    <a:pt x="677" y="259"/>
                    <a:pt x="683" y="265"/>
                  </a:cubicBezTo>
                  <a:lnTo>
                    <a:pt x="699" y="281"/>
                  </a:lnTo>
                  <a:lnTo>
                    <a:pt x="658" y="298"/>
                  </a:lnTo>
                  <a:lnTo>
                    <a:pt x="658" y="282"/>
                  </a:lnTo>
                  <a:lnTo>
                    <a:pt x="658" y="234"/>
                  </a:lnTo>
                  <a:cubicBezTo>
                    <a:pt x="658" y="228"/>
                    <a:pt x="661" y="222"/>
                    <a:pt x="665" y="217"/>
                  </a:cubicBezTo>
                  <a:lnTo>
                    <a:pt x="681" y="201"/>
                  </a:lnTo>
                  <a:cubicBezTo>
                    <a:pt x="691" y="192"/>
                    <a:pt x="706" y="192"/>
                    <a:pt x="715" y="201"/>
                  </a:cubicBezTo>
                  <a:lnTo>
                    <a:pt x="731" y="217"/>
                  </a:lnTo>
                  <a:lnTo>
                    <a:pt x="690" y="234"/>
                  </a:lnTo>
                  <a:lnTo>
                    <a:pt x="690" y="202"/>
                  </a:lnTo>
                  <a:cubicBezTo>
                    <a:pt x="690" y="199"/>
                    <a:pt x="691" y="195"/>
                    <a:pt x="693" y="192"/>
                  </a:cubicBezTo>
                  <a:lnTo>
                    <a:pt x="709" y="160"/>
                  </a:lnTo>
                  <a:lnTo>
                    <a:pt x="706" y="170"/>
                  </a:lnTo>
                  <a:lnTo>
                    <a:pt x="706" y="154"/>
                  </a:lnTo>
                  <a:cubicBezTo>
                    <a:pt x="706" y="141"/>
                    <a:pt x="717" y="130"/>
                    <a:pt x="730" y="130"/>
                  </a:cubicBezTo>
                  <a:lnTo>
                    <a:pt x="746" y="130"/>
                  </a:lnTo>
                  <a:lnTo>
                    <a:pt x="762" y="130"/>
                  </a:lnTo>
                  <a:lnTo>
                    <a:pt x="738" y="154"/>
                  </a:lnTo>
                  <a:lnTo>
                    <a:pt x="738" y="138"/>
                  </a:lnTo>
                  <a:cubicBezTo>
                    <a:pt x="738" y="125"/>
                    <a:pt x="749" y="114"/>
                    <a:pt x="762" y="114"/>
                  </a:cubicBezTo>
                  <a:cubicBezTo>
                    <a:pt x="776" y="114"/>
                    <a:pt x="786" y="125"/>
                    <a:pt x="786" y="138"/>
                  </a:cubicBezTo>
                  <a:lnTo>
                    <a:pt x="786" y="154"/>
                  </a:lnTo>
                  <a:lnTo>
                    <a:pt x="779" y="137"/>
                  </a:lnTo>
                  <a:lnTo>
                    <a:pt x="795" y="153"/>
                  </a:lnTo>
                  <a:lnTo>
                    <a:pt x="811" y="169"/>
                  </a:lnTo>
                  <a:cubicBezTo>
                    <a:pt x="816" y="174"/>
                    <a:pt x="818" y="180"/>
                    <a:pt x="818" y="186"/>
                  </a:cubicBezTo>
                  <a:lnTo>
                    <a:pt x="818" y="218"/>
                  </a:lnTo>
                  <a:lnTo>
                    <a:pt x="794" y="194"/>
                  </a:lnTo>
                  <a:lnTo>
                    <a:pt x="810" y="194"/>
                  </a:lnTo>
                  <a:lnTo>
                    <a:pt x="786" y="218"/>
                  </a:lnTo>
                  <a:lnTo>
                    <a:pt x="786" y="202"/>
                  </a:lnTo>
                  <a:cubicBezTo>
                    <a:pt x="786" y="191"/>
                    <a:pt x="795" y="181"/>
                    <a:pt x="807" y="179"/>
                  </a:cubicBezTo>
                  <a:cubicBezTo>
                    <a:pt x="818" y="177"/>
                    <a:pt x="830" y="184"/>
                    <a:pt x="833" y="195"/>
                  </a:cubicBezTo>
                  <a:lnTo>
                    <a:pt x="849" y="243"/>
                  </a:lnTo>
                  <a:lnTo>
                    <a:pt x="802" y="250"/>
                  </a:lnTo>
                  <a:lnTo>
                    <a:pt x="802" y="234"/>
                  </a:lnTo>
                  <a:cubicBezTo>
                    <a:pt x="802" y="233"/>
                    <a:pt x="803" y="231"/>
                    <a:pt x="803" y="230"/>
                  </a:cubicBezTo>
                  <a:lnTo>
                    <a:pt x="819" y="150"/>
                  </a:lnTo>
                  <a:lnTo>
                    <a:pt x="818" y="154"/>
                  </a:lnTo>
                  <a:lnTo>
                    <a:pt x="818" y="138"/>
                  </a:lnTo>
                  <a:cubicBezTo>
                    <a:pt x="818" y="125"/>
                    <a:pt x="829" y="114"/>
                    <a:pt x="842" y="114"/>
                  </a:cubicBezTo>
                  <a:lnTo>
                    <a:pt x="858" y="114"/>
                  </a:lnTo>
                  <a:lnTo>
                    <a:pt x="836" y="131"/>
                  </a:lnTo>
                  <a:lnTo>
                    <a:pt x="852" y="83"/>
                  </a:lnTo>
                  <a:lnTo>
                    <a:pt x="850" y="90"/>
                  </a:lnTo>
                  <a:lnTo>
                    <a:pt x="850" y="58"/>
                  </a:lnTo>
                  <a:lnTo>
                    <a:pt x="850" y="42"/>
                  </a:lnTo>
                  <a:cubicBezTo>
                    <a:pt x="850" y="36"/>
                    <a:pt x="853" y="30"/>
                    <a:pt x="857" y="25"/>
                  </a:cubicBezTo>
                  <a:lnTo>
                    <a:pt x="873" y="9"/>
                  </a:lnTo>
                  <a:cubicBezTo>
                    <a:pt x="883" y="0"/>
                    <a:pt x="898" y="0"/>
                    <a:pt x="907" y="9"/>
                  </a:cubicBezTo>
                  <a:lnTo>
                    <a:pt x="923" y="25"/>
                  </a:lnTo>
                  <a:cubicBezTo>
                    <a:pt x="928" y="30"/>
                    <a:pt x="930" y="36"/>
                    <a:pt x="930" y="42"/>
                  </a:cubicBezTo>
                  <a:lnTo>
                    <a:pt x="930" y="58"/>
                  </a:lnTo>
                  <a:lnTo>
                    <a:pt x="930" y="90"/>
                  </a:lnTo>
                  <a:lnTo>
                    <a:pt x="929" y="83"/>
                  </a:lnTo>
                  <a:lnTo>
                    <a:pt x="945" y="131"/>
                  </a:lnTo>
                  <a:lnTo>
                    <a:pt x="898" y="138"/>
                  </a:lnTo>
                  <a:lnTo>
                    <a:pt x="898" y="122"/>
                  </a:lnTo>
                  <a:cubicBezTo>
                    <a:pt x="898" y="116"/>
                    <a:pt x="901" y="110"/>
                    <a:pt x="905" y="105"/>
                  </a:cubicBezTo>
                  <a:lnTo>
                    <a:pt x="921" y="89"/>
                  </a:lnTo>
                  <a:lnTo>
                    <a:pt x="914" y="106"/>
                  </a:lnTo>
                  <a:lnTo>
                    <a:pt x="914" y="58"/>
                  </a:lnTo>
                  <a:cubicBezTo>
                    <a:pt x="914" y="46"/>
                    <a:pt x="924" y="36"/>
                    <a:pt x="936" y="35"/>
                  </a:cubicBezTo>
                  <a:cubicBezTo>
                    <a:pt x="948" y="33"/>
                    <a:pt x="959" y="41"/>
                    <a:pt x="962" y="53"/>
                  </a:cubicBezTo>
                  <a:lnTo>
                    <a:pt x="978" y="117"/>
                  </a:lnTo>
                  <a:lnTo>
                    <a:pt x="930" y="122"/>
                  </a:lnTo>
                  <a:lnTo>
                    <a:pt x="930" y="90"/>
                  </a:lnTo>
                  <a:cubicBezTo>
                    <a:pt x="930" y="77"/>
                    <a:pt x="941" y="66"/>
                    <a:pt x="954" y="66"/>
                  </a:cubicBezTo>
                  <a:cubicBezTo>
                    <a:pt x="968" y="66"/>
                    <a:pt x="978" y="77"/>
                    <a:pt x="978" y="90"/>
                  </a:cubicBezTo>
                  <a:lnTo>
                    <a:pt x="978" y="138"/>
                  </a:lnTo>
                  <a:lnTo>
                    <a:pt x="976" y="128"/>
                  </a:lnTo>
                  <a:lnTo>
                    <a:pt x="992" y="160"/>
                  </a:lnTo>
                  <a:lnTo>
                    <a:pt x="970" y="146"/>
                  </a:lnTo>
                  <a:lnTo>
                    <a:pt x="986" y="146"/>
                  </a:lnTo>
                  <a:lnTo>
                    <a:pt x="962" y="170"/>
                  </a:lnTo>
                  <a:lnTo>
                    <a:pt x="962" y="122"/>
                  </a:lnTo>
                  <a:lnTo>
                    <a:pt x="962" y="106"/>
                  </a:lnTo>
                  <a:cubicBezTo>
                    <a:pt x="962" y="95"/>
                    <a:pt x="971" y="85"/>
                    <a:pt x="983" y="83"/>
                  </a:cubicBezTo>
                  <a:cubicBezTo>
                    <a:pt x="994" y="81"/>
                    <a:pt x="1006" y="88"/>
                    <a:pt x="1009" y="99"/>
                  </a:cubicBezTo>
                  <a:lnTo>
                    <a:pt x="1025" y="147"/>
                  </a:lnTo>
                  <a:lnTo>
                    <a:pt x="1041" y="195"/>
                  </a:lnTo>
                  <a:cubicBezTo>
                    <a:pt x="1042" y="197"/>
                    <a:pt x="1042" y="200"/>
                    <a:pt x="1042" y="202"/>
                  </a:cubicBezTo>
                  <a:lnTo>
                    <a:pt x="1042" y="218"/>
                  </a:lnTo>
                  <a:cubicBezTo>
                    <a:pt x="1042" y="232"/>
                    <a:pt x="1032" y="242"/>
                    <a:pt x="1018" y="242"/>
                  </a:cubicBezTo>
                  <a:cubicBezTo>
                    <a:pt x="1005" y="242"/>
                    <a:pt x="994" y="232"/>
                    <a:pt x="994" y="218"/>
                  </a:cubicBezTo>
                  <a:lnTo>
                    <a:pt x="994" y="202"/>
                  </a:lnTo>
                  <a:cubicBezTo>
                    <a:pt x="994" y="199"/>
                    <a:pt x="995" y="195"/>
                    <a:pt x="997" y="192"/>
                  </a:cubicBezTo>
                  <a:lnTo>
                    <a:pt x="1013" y="160"/>
                  </a:lnTo>
                  <a:lnTo>
                    <a:pt x="1010" y="170"/>
                  </a:lnTo>
                  <a:lnTo>
                    <a:pt x="1010" y="154"/>
                  </a:lnTo>
                  <a:cubicBezTo>
                    <a:pt x="1010" y="152"/>
                    <a:pt x="1011" y="149"/>
                    <a:pt x="1012" y="147"/>
                  </a:cubicBezTo>
                  <a:lnTo>
                    <a:pt x="1028" y="99"/>
                  </a:lnTo>
                  <a:cubicBezTo>
                    <a:pt x="1031" y="88"/>
                    <a:pt x="1042" y="82"/>
                    <a:pt x="1053" y="83"/>
                  </a:cubicBezTo>
                  <a:cubicBezTo>
                    <a:pt x="1064" y="84"/>
                    <a:pt x="1073" y="92"/>
                    <a:pt x="1074" y="103"/>
                  </a:cubicBezTo>
                  <a:lnTo>
                    <a:pt x="1090" y="215"/>
                  </a:lnTo>
                  <a:cubicBezTo>
                    <a:pt x="1090" y="216"/>
                    <a:pt x="1090" y="217"/>
                    <a:pt x="1090" y="218"/>
                  </a:cubicBezTo>
                  <a:lnTo>
                    <a:pt x="1090" y="266"/>
                  </a:lnTo>
                  <a:lnTo>
                    <a:pt x="1090" y="261"/>
                  </a:lnTo>
                  <a:lnTo>
                    <a:pt x="1106" y="325"/>
                  </a:lnTo>
                  <a:lnTo>
                    <a:pt x="1082" y="306"/>
                  </a:lnTo>
                  <a:lnTo>
                    <a:pt x="1098" y="306"/>
                  </a:lnTo>
                  <a:cubicBezTo>
                    <a:pt x="1112" y="306"/>
                    <a:pt x="1122" y="317"/>
                    <a:pt x="1122" y="330"/>
                  </a:cubicBezTo>
                  <a:lnTo>
                    <a:pt x="1122" y="346"/>
                  </a:lnTo>
                  <a:cubicBezTo>
                    <a:pt x="1122" y="360"/>
                    <a:pt x="1112" y="370"/>
                    <a:pt x="1098" y="370"/>
                  </a:cubicBezTo>
                  <a:cubicBezTo>
                    <a:pt x="1085" y="370"/>
                    <a:pt x="1074" y="360"/>
                    <a:pt x="1074" y="346"/>
                  </a:cubicBezTo>
                  <a:lnTo>
                    <a:pt x="1074" y="314"/>
                  </a:lnTo>
                  <a:cubicBezTo>
                    <a:pt x="1074" y="302"/>
                    <a:pt x="1084" y="292"/>
                    <a:pt x="1096" y="291"/>
                  </a:cubicBezTo>
                  <a:cubicBezTo>
                    <a:pt x="1108" y="289"/>
                    <a:pt x="1119" y="297"/>
                    <a:pt x="1122" y="309"/>
                  </a:cubicBezTo>
                  <a:lnTo>
                    <a:pt x="1138" y="373"/>
                  </a:lnTo>
                  <a:lnTo>
                    <a:pt x="1114" y="354"/>
                  </a:lnTo>
                  <a:lnTo>
                    <a:pt x="1130" y="354"/>
                  </a:lnTo>
                  <a:lnTo>
                    <a:pt x="1106" y="378"/>
                  </a:lnTo>
                  <a:lnTo>
                    <a:pt x="1106" y="314"/>
                  </a:lnTo>
                  <a:cubicBezTo>
                    <a:pt x="1106" y="301"/>
                    <a:pt x="1117" y="290"/>
                    <a:pt x="1130" y="290"/>
                  </a:cubicBezTo>
                  <a:cubicBezTo>
                    <a:pt x="1144" y="290"/>
                    <a:pt x="1154" y="301"/>
                    <a:pt x="1154" y="314"/>
                  </a:cubicBezTo>
                  <a:lnTo>
                    <a:pt x="1154" y="410"/>
                  </a:lnTo>
                  <a:lnTo>
                    <a:pt x="1113" y="393"/>
                  </a:lnTo>
                  <a:lnTo>
                    <a:pt x="1129" y="377"/>
                  </a:lnTo>
                  <a:lnTo>
                    <a:pt x="1122" y="394"/>
                  </a:lnTo>
                  <a:lnTo>
                    <a:pt x="1122" y="378"/>
                  </a:lnTo>
                  <a:cubicBezTo>
                    <a:pt x="1122" y="372"/>
                    <a:pt x="1125" y="366"/>
                    <a:pt x="1129" y="361"/>
                  </a:cubicBezTo>
                  <a:lnTo>
                    <a:pt x="1145" y="345"/>
                  </a:lnTo>
                  <a:lnTo>
                    <a:pt x="1138" y="362"/>
                  </a:lnTo>
                  <a:lnTo>
                    <a:pt x="1138" y="298"/>
                  </a:lnTo>
                  <a:cubicBezTo>
                    <a:pt x="1138" y="287"/>
                    <a:pt x="1146" y="278"/>
                    <a:pt x="1157" y="275"/>
                  </a:cubicBezTo>
                  <a:cubicBezTo>
                    <a:pt x="1168" y="273"/>
                    <a:pt x="1179" y="278"/>
                    <a:pt x="1184" y="288"/>
                  </a:cubicBezTo>
                  <a:lnTo>
                    <a:pt x="1200" y="320"/>
                  </a:lnTo>
                  <a:cubicBezTo>
                    <a:pt x="1202" y="323"/>
                    <a:pt x="1202" y="327"/>
                    <a:pt x="1202" y="330"/>
                  </a:cubicBezTo>
                  <a:lnTo>
                    <a:pt x="1202" y="394"/>
                  </a:lnTo>
                  <a:lnTo>
                    <a:pt x="1156" y="387"/>
                  </a:lnTo>
                  <a:lnTo>
                    <a:pt x="1172" y="339"/>
                  </a:lnTo>
                  <a:lnTo>
                    <a:pt x="1187" y="277"/>
                  </a:lnTo>
                  <a:lnTo>
                    <a:pt x="1186" y="282"/>
                  </a:lnTo>
                  <a:lnTo>
                    <a:pt x="1186" y="250"/>
                  </a:lnTo>
                  <a:lnTo>
                    <a:pt x="1186" y="202"/>
                  </a:lnTo>
                  <a:cubicBezTo>
                    <a:pt x="1186" y="201"/>
                    <a:pt x="1187" y="199"/>
                    <a:pt x="1187" y="198"/>
                  </a:cubicBezTo>
                  <a:lnTo>
                    <a:pt x="1203" y="118"/>
                  </a:lnTo>
                  <a:cubicBezTo>
                    <a:pt x="1205" y="109"/>
                    <a:pt x="1211" y="102"/>
                    <a:pt x="1220" y="99"/>
                  </a:cubicBezTo>
                  <a:cubicBezTo>
                    <a:pt x="1228" y="97"/>
                    <a:pt x="1237" y="99"/>
                    <a:pt x="1243" y="105"/>
                  </a:cubicBezTo>
                  <a:lnTo>
                    <a:pt x="1259" y="121"/>
                  </a:lnTo>
                  <a:lnTo>
                    <a:pt x="1218" y="138"/>
                  </a:lnTo>
                  <a:lnTo>
                    <a:pt x="1218" y="122"/>
                  </a:lnTo>
                  <a:cubicBezTo>
                    <a:pt x="1218" y="120"/>
                    <a:pt x="1219" y="117"/>
                    <a:pt x="1220" y="115"/>
                  </a:cubicBezTo>
                  <a:lnTo>
                    <a:pt x="1236" y="67"/>
                  </a:lnTo>
                  <a:cubicBezTo>
                    <a:pt x="1239" y="56"/>
                    <a:pt x="1251" y="49"/>
                    <a:pt x="1262" y="51"/>
                  </a:cubicBezTo>
                  <a:cubicBezTo>
                    <a:pt x="1274" y="53"/>
                    <a:pt x="1282" y="63"/>
                    <a:pt x="1282" y="74"/>
                  </a:cubicBezTo>
                  <a:lnTo>
                    <a:pt x="1282" y="106"/>
                  </a:lnTo>
                  <a:lnTo>
                    <a:pt x="1282" y="103"/>
                  </a:lnTo>
                  <a:lnTo>
                    <a:pt x="1298" y="199"/>
                  </a:lnTo>
                  <a:cubicBezTo>
                    <a:pt x="1298" y="200"/>
                    <a:pt x="1298" y="201"/>
                    <a:pt x="1298" y="202"/>
                  </a:cubicBezTo>
                  <a:lnTo>
                    <a:pt x="1298" y="218"/>
                  </a:lnTo>
                  <a:lnTo>
                    <a:pt x="1257" y="201"/>
                  </a:lnTo>
                  <a:lnTo>
                    <a:pt x="1273" y="185"/>
                  </a:lnTo>
                  <a:cubicBezTo>
                    <a:pt x="1280" y="179"/>
                    <a:pt x="1291" y="177"/>
                    <a:pt x="1300" y="180"/>
                  </a:cubicBezTo>
                  <a:cubicBezTo>
                    <a:pt x="1309" y="184"/>
                    <a:pt x="1314" y="193"/>
                    <a:pt x="1314" y="202"/>
                  </a:cubicBezTo>
                  <a:lnTo>
                    <a:pt x="1314" y="234"/>
                  </a:lnTo>
                  <a:cubicBezTo>
                    <a:pt x="1314" y="248"/>
                    <a:pt x="1304" y="258"/>
                    <a:pt x="1290" y="258"/>
                  </a:cubicBezTo>
                  <a:cubicBezTo>
                    <a:pt x="1277" y="258"/>
                    <a:pt x="1266" y="248"/>
                    <a:pt x="1266" y="234"/>
                  </a:cubicBezTo>
                  <a:lnTo>
                    <a:pt x="1266" y="218"/>
                  </a:lnTo>
                  <a:cubicBezTo>
                    <a:pt x="1266" y="207"/>
                    <a:pt x="1274" y="198"/>
                    <a:pt x="1285" y="195"/>
                  </a:cubicBezTo>
                  <a:cubicBezTo>
                    <a:pt x="1296" y="193"/>
                    <a:pt x="1307" y="198"/>
                    <a:pt x="1312" y="208"/>
                  </a:cubicBezTo>
                  <a:lnTo>
                    <a:pt x="1328" y="240"/>
                  </a:lnTo>
                  <a:lnTo>
                    <a:pt x="1283" y="246"/>
                  </a:lnTo>
                  <a:lnTo>
                    <a:pt x="1299" y="166"/>
                  </a:lnTo>
                  <a:lnTo>
                    <a:pt x="1298" y="170"/>
                  </a:lnTo>
                  <a:lnTo>
                    <a:pt x="1298" y="106"/>
                  </a:lnTo>
                  <a:cubicBezTo>
                    <a:pt x="1298" y="93"/>
                    <a:pt x="1309" y="82"/>
                    <a:pt x="1322" y="82"/>
                  </a:cubicBezTo>
                  <a:lnTo>
                    <a:pt x="1338" y="82"/>
                  </a:lnTo>
                  <a:cubicBezTo>
                    <a:pt x="1348" y="82"/>
                    <a:pt x="1356" y="88"/>
                    <a:pt x="1360" y="96"/>
                  </a:cubicBezTo>
                  <a:lnTo>
                    <a:pt x="1376" y="128"/>
                  </a:lnTo>
                  <a:cubicBezTo>
                    <a:pt x="1378" y="131"/>
                    <a:pt x="1378" y="135"/>
                    <a:pt x="1378" y="138"/>
                  </a:cubicBezTo>
                  <a:lnTo>
                    <a:pt x="1378" y="154"/>
                  </a:lnTo>
                  <a:lnTo>
                    <a:pt x="1378" y="250"/>
                  </a:lnTo>
                  <a:lnTo>
                    <a:pt x="1371" y="233"/>
                  </a:lnTo>
                  <a:lnTo>
                    <a:pt x="1387" y="249"/>
                  </a:lnTo>
                  <a:cubicBezTo>
                    <a:pt x="1392" y="254"/>
                    <a:pt x="1394" y="260"/>
                    <a:pt x="1394" y="266"/>
                  </a:cubicBezTo>
                  <a:lnTo>
                    <a:pt x="1394" y="298"/>
                  </a:lnTo>
                  <a:lnTo>
                    <a:pt x="1392" y="288"/>
                  </a:lnTo>
                  <a:lnTo>
                    <a:pt x="1408" y="320"/>
                  </a:lnTo>
                  <a:cubicBezTo>
                    <a:pt x="1410" y="323"/>
                    <a:pt x="1410" y="327"/>
                    <a:pt x="1410" y="330"/>
                  </a:cubicBezTo>
                  <a:lnTo>
                    <a:pt x="1410" y="442"/>
                  </a:lnTo>
                  <a:lnTo>
                    <a:pt x="1369" y="425"/>
                  </a:lnTo>
                  <a:lnTo>
                    <a:pt x="1385" y="409"/>
                  </a:lnTo>
                  <a:cubicBezTo>
                    <a:pt x="1392" y="403"/>
                    <a:pt x="1403" y="401"/>
                    <a:pt x="1412" y="404"/>
                  </a:cubicBezTo>
                  <a:cubicBezTo>
                    <a:pt x="1421" y="408"/>
                    <a:pt x="1426" y="417"/>
                    <a:pt x="1426" y="426"/>
                  </a:cubicBezTo>
                  <a:lnTo>
                    <a:pt x="1426" y="650"/>
                  </a:lnTo>
                  <a:lnTo>
                    <a:pt x="1402" y="626"/>
                  </a:lnTo>
                  <a:lnTo>
                    <a:pt x="1418" y="626"/>
                  </a:lnTo>
                  <a:cubicBezTo>
                    <a:pt x="1431" y="626"/>
                    <a:pt x="1442" y="636"/>
                    <a:pt x="1442" y="649"/>
                  </a:cubicBezTo>
                  <a:lnTo>
                    <a:pt x="1458" y="953"/>
                  </a:lnTo>
                  <a:lnTo>
                    <a:pt x="1410" y="954"/>
                  </a:lnTo>
                  <a:lnTo>
                    <a:pt x="1410" y="762"/>
                  </a:lnTo>
                  <a:cubicBezTo>
                    <a:pt x="1410" y="749"/>
                    <a:pt x="1421" y="738"/>
                    <a:pt x="1434" y="738"/>
                  </a:cubicBezTo>
                  <a:cubicBezTo>
                    <a:pt x="1448" y="738"/>
                    <a:pt x="1458" y="749"/>
                    <a:pt x="1458" y="762"/>
                  </a:cubicBezTo>
                  <a:lnTo>
                    <a:pt x="1458" y="954"/>
                  </a:lnTo>
                  <a:lnTo>
                    <a:pt x="1411" y="952"/>
                  </a:lnTo>
                  <a:lnTo>
                    <a:pt x="1427" y="760"/>
                  </a:lnTo>
                  <a:lnTo>
                    <a:pt x="1426" y="730"/>
                  </a:lnTo>
                  <a:cubicBezTo>
                    <a:pt x="1426" y="729"/>
                    <a:pt x="1427" y="728"/>
                    <a:pt x="1427" y="727"/>
                  </a:cubicBezTo>
                  <a:lnTo>
                    <a:pt x="1443" y="631"/>
                  </a:lnTo>
                  <a:cubicBezTo>
                    <a:pt x="1445" y="618"/>
                    <a:pt x="1456" y="610"/>
                    <a:pt x="1468" y="611"/>
                  </a:cubicBezTo>
                  <a:cubicBezTo>
                    <a:pt x="1481" y="612"/>
                    <a:pt x="1490" y="622"/>
                    <a:pt x="1490" y="634"/>
                  </a:cubicBezTo>
                  <a:lnTo>
                    <a:pt x="1490" y="682"/>
                  </a:lnTo>
                  <a:lnTo>
                    <a:pt x="1466" y="658"/>
                  </a:lnTo>
                  <a:lnTo>
                    <a:pt x="1482" y="658"/>
                  </a:lnTo>
                  <a:cubicBezTo>
                    <a:pt x="1496" y="658"/>
                    <a:pt x="1506" y="669"/>
                    <a:pt x="1506" y="682"/>
                  </a:cubicBezTo>
                  <a:lnTo>
                    <a:pt x="1506" y="874"/>
                  </a:lnTo>
                  <a:lnTo>
                    <a:pt x="1506" y="938"/>
                  </a:lnTo>
                  <a:lnTo>
                    <a:pt x="1482" y="914"/>
                  </a:lnTo>
                  <a:lnTo>
                    <a:pt x="1498" y="914"/>
                  </a:lnTo>
                  <a:lnTo>
                    <a:pt x="1475" y="936"/>
                  </a:lnTo>
                  <a:lnTo>
                    <a:pt x="1491" y="792"/>
                  </a:lnTo>
                  <a:lnTo>
                    <a:pt x="1490" y="746"/>
                  </a:lnTo>
                  <a:cubicBezTo>
                    <a:pt x="1490" y="733"/>
                    <a:pt x="1501" y="722"/>
                    <a:pt x="1514" y="722"/>
                  </a:cubicBezTo>
                  <a:cubicBezTo>
                    <a:pt x="1528" y="722"/>
                    <a:pt x="1538" y="733"/>
                    <a:pt x="1538" y="746"/>
                  </a:cubicBezTo>
                  <a:lnTo>
                    <a:pt x="1538" y="810"/>
                  </a:lnTo>
                  <a:lnTo>
                    <a:pt x="1491" y="805"/>
                  </a:lnTo>
                  <a:lnTo>
                    <a:pt x="1507" y="741"/>
                  </a:lnTo>
                  <a:lnTo>
                    <a:pt x="1523" y="615"/>
                  </a:lnTo>
                  <a:lnTo>
                    <a:pt x="1522" y="602"/>
                  </a:lnTo>
                  <a:lnTo>
                    <a:pt x="1522" y="586"/>
                  </a:lnTo>
                  <a:cubicBezTo>
                    <a:pt x="1522" y="575"/>
                    <a:pt x="1531" y="565"/>
                    <a:pt x="1543" y="563"/>
                  </a:cubicBezTo>
                  <a:cubicBezTo>
                    <a:pt x="1554" y="561"/>
                    <a:pt x="1566" y="568"/>
                    <a:pt x="1569" y="579"/>
                  </a:cubicBezTo>
                  <a:lnTo>
                    <a:pt x="1585" y="627"/>
                  </a:lnTo>
                  <a:cubicBezTo>
                    <a:pt x="1586" y="629"/>
                    <a:pt x="1586" y="632"/>
                    <a:pt x="1586" y="634"/>
                  </a:cubicBezTo>
                  <a:lnTo>
                    <a:pt x="1586" y="746"/>
                  </a:lnTo>
                  <a:lnTo>
                    <a:pt x="1584" y="736"/>
                  </a:lnTo>
                  <a:lnTo>
                    <a:pt x="1600" y="768"/>
                  </a:lnTo>
                  <a:lnTo>
                    <a:pt x="1555" y="775"/>
                  </a:lnTo>
                  <a:lnTo>
                    <a:pt x="1571" y="663"/>
                  </a:lnTo>
                  <a:cubicBezTo>
                    <a:pt x="1572" y="651"/>
                    <a:pt x="1584" y="642"/>
                    <a:pt x="1596" y="643"/>
                  </a:cubicBezTo>
                  <a:cubicBezTo>
                    <a:pt x="1609" y="643"/>
                    <a:pt x="1618" y="654"/>
                    <a:pt x="1618" y="666"/>
                  </a:cubicBezTo>
                  <a:lnTo>
                    <a:pt x="1618" y="714"/>
                  </a:lnTo>
                  <a:lnTo>
                    <a:pt x="1618" y="826"/>
                  </a:lnTo>
                  <a:lnTo>
                    <a:pt x="1573" y="816"/>
                  </a:lnTo>
                  <a:lnTo>
                    <a:pt x="1589" y="784"/>
                  </a:lnTo>
                  <a:lnTo>
                    <a:pt x="1605" y="752"/>
                  </a:lnTo>
                  <a:lnTo>
                    <a:pt x="1602" y="762"/>
                  </a:lnTo>
                  <a:lnTo>
                    <a:pt x="1602" y="698"/>
                  </a:lnTo>
                  <a:lnTo>
                    <a:pt x="1602" y="618"/>
                  </a:lnTo>
                  <a:cubicBezTo>
                    <a:pt x="1602" y="615"/>
                    <a:pt x="1603" y="611"/>
                    <a:pt x="1605" y="608"/>
                  </a:cubicBezTo>
                  <a:lnTo>
                    <a:pt x="1621" y="576"/>
                  </a:lnTo>
                  <a:cubicBezTo>
                    <a:pt x="1625" y="567"/>
                    <a:pt x="1634" y="562"/>
                    <a:pt x="1644" y="563"/>
                  </a:cubicBezTo>
                  <a:cubicBezTo>
                    <a:pt x="1654" y="563"/>
                    <a:pt x="1662" y="570"/>
                    <a:pt x="1665" y="579"/>
                  </a:cubicBezTo>
                  <a:lnTo>
                    <a:pt x="1681" y="627"/>
                  </a:lnTo>
                  <a:cubicBezTo>
                    <a:pt x="1682" y="629"/>
                    <a:pt x="1682" y="632"/>
                    <a:pt x="1682" y="634"/>
                  </a:cubicBezTo>
                  <a:lnTo>
                    <a:pt x="1682" y="650"/>
                  </a:lnTo>
                  <a:lnTo>
                    <a:pt x="1682" y="778"/>
                  </a:lnTo>
                  <a:lnTo>
                    <a:pt x="1698" y="920"/>
                  </a:lnTo>
                  <a:lnTo>
                    <a:pt x="1650" y="922"/>
                  </a:lnTo>
                  <a:lnTo>
                    <a:pt x="1650" y="890"/>
                  </a:lnTo>
                  <a:cubicBezTo>
                    <a:pt x="1650" y="889"/>
                    <a:pt x="1651" y="888"/>
                    <a:pt x="1651" y="887"/>
                  </a:cubicBezTo>
                  <a:lnTo>
                    <a:pt x="1667" y="791"/>
                  </a:lnTo>
                  <a:lnTo>
                    <a:pt x="1666" y="794"/>
                  </a:lnTo>
                  <a:lnTo>
                    <a:pt x="1666" y="746"/>
                  </a:lnTo>
                  <a:cubicBezTo>
                    <a:pt x="1666" y="733"/>
                    <a:pt x="1677" y="722"/>
                    <a:pt x="1690" y="722"/>
                  </a:cubicBezTo>
                  <a:cubicBezTo>
                    <a:pt x="1704" y="722"/>
                    <a:pt x="1714" y="733"/>
                    <a:pt x="1714" y="746"/>
                  </a:cubicBezTo>
                  <a:lnTo>
                    <a:pt x="1714" y="794"/>
                  </a:lnTo>
                  <a:cubicBezTo>
                    <a:pt x="1714" y="796"/>
                    <a:pt x="1714" y="797"/>
                    <a:pt x="1714" y="798"/>
                  </a:cubicBezTo>
                  <a:lnTo>
                    <a:pt x="1698" y="894"/>
                  </a:lnTo>
                  <a:lnTo>
                    <a:pt x="1698" y="890"/>
                  </a:lnTo>
                  <a:lnTo>
                    <a:pt x="1698" y="922"/>
                  </a:lnTo>
                  <a:cubicBezTo>
                    <a:pt x="1698" y="935"/>
                    <a:pt x="1689" y="946"/>
                    <a:pt x="1676" y="946"/>
                  </a:cubicBezTo>
                  <a:cubicBezTo>
                    <a:pt x="1663" y="947"/>
                    <a:pt x="1652" y="938"/>
                    <a:pt x="1651" y="925"/>
                  </a:cubicBezTo>
                  <a:lnTo>
                    <a:pt x="1634" y="778"/>
                  </a:lnTo>
                  <a:lnTo>
                    <a:pt x="1634" y="650"/>
                  </a:lnTo>
                  <a:lnTo>
                    <a:pt x="1634" y="634"/>
                  </a:lnTo>
                  <a:lnTo>
                    <a:pt x="1636" y="642"/>
                  </a:lnTo>
                  <a:lnTo>
                    <a:pt x="1620" y="594"/>
                  </a:lnTo>
                  <a:lnTo>
                    <a:pt x="1664" y="597"/>
                  </a:lnTo>
                  <a:lnTo>
                    <a:pt x="1648" y="629"/>
                  </a:lnTo>
                  <a:lnTo>
                    <a:pt x="1650" y="618"/>
                  </a:lnTo>
                  <a:lnTo>
                    <a:pt x="1650" y="698"/>
                  </a:lnTo>
                  <a:lnTo>
                    <a:pt x="1650" y="762"/>
                  </a:lnTo>
                  <a:cubicBezTo>
                    <a:pt x="1650" y="766"/>
                    <a:pt x="1650" y="770"/>
                    <a:pt x="1648" y="773"/>
                  </a:cubicBezTo>
                  <a:lnTo>
                    <a:pt x="1632" y="805"/>
                  </a:lnTo>
                  <a:lnTo>
                    <a:pt x="1616" y="837"/>
                  </a:lnTo>
                  <a:cubicBezTo>
                    <a:pt x="1611" y="847"/>
                    <a:pt x="1600" y="852"/>
                    <a:pt x="1589" y="850"/>
                  </a:cubicBezTo>
                  <a:cubicBezTo>
                    <a:pt x="1578" y="847"/>
                    <a:pt x="1570" y="838"/>
                    <a:pt x="1570" y="826"/>
                  </a:cubicBezTo>
                  <a:lnTo>
                    <a:pt x="1570" y="714"/>
                  </a:lnTo>
                  <a:lnTo>
                    <a:pt x="1570" y="666"/>
                  </a:lnTo>
                  <a:lnTo>
                    <a:pt x="1618" y="670"/>
                  </a:lnTo>
                  <a:lnTo>
                    <a:pt x="1602" y="782"/>
                  </a:lnTo>
                  <a:cubicBezTo>
                    <a:pt x="1601" y="792"/>
                    <a:pt x="1593" y="800"/>
                    <a:pt x="1582" y="802"/>
                  </a:cubicBezTo>
                  <a:cubicBezTo>
                    <a:pt x="1572" y="804"/>
                    <a:pt x="1562" y="799"/>
                    <a:pt x="1557" y="789"/>
                  </a:cubicBezTo>
                  <a:lnTo>
                    <a:pt x="1541" y="757"/>
                  </a:lnTo>
                  <a:cubicBezTo>
                    <a:pt x="1539" y="754"/>
                    <a:pt x="1538" y="750"/>
                    <a:pt x="1538" y="746"/>
                  </a:cubicBezTo>
                  <a:lnTo>
                    <a:pt x="1538" y="634"/>
                  </a:lnTo>
                  <a:lnTo>
                    <a:pt x="1540" y="642"/>
                  </a:lnTo>
                  <a:lnTo>
                    <a:pt x="1524" y="594"/>
                  </a:lnTo>
                  <a:lnTo>
                    <a:pt x="1570" y="586"/>
                  </a:lnTo>
                  <a:lnTo>
                    <a:pt x="1570" y="602"/>
                  </a:lnTo>
                  <a:lnTo>
                    <a:pt x="1570" y="621"/>
                  </a:lnTo>
                  <a:lnTo>
                    <a:pt x="1554" y="752"/>
                  </a:lnTo>
                  <a:lnTo>
                    <a:pt x="1538" y="816"/>
                  </a:lnTo>
                  <a:cubicBezTo>
                    <a:pt x="1535" y="828"/>
                    <a:pt x="1524" y="836"/>
                    <a:pt x="1512" y="834"/>
                  </a:cubicBezTo>
                  <a:cubicBezTo>
                    <a:pt x="1500" y="833"/>
                    <a:pt x="1490" y="823"/>
                    <a:pt x="1490" y="810"/>
                  </a:cubicBezTo>
                  <a:lnTo>
                    <a:pt x="1490" y="746"/>
                  </a:lnTo>
                  <a:lnTo>
                    <a:pt x="1538" y="746"/>
                  </a:lnTo>
                  <a:lnTo>
                    <a:pt x="1538" y="797"/>
                  </a:lnTo>
                  <a:lnTo>
                    <a:pt x="1522" y="941"/>
                  </a:lnTo>
                  <a:cubicBezTo>
                    <a:pt x="1521" y="953"/>
                    <a:pt x="1511" y="962"/>
                    <a:pt x="1498" y="962"/>
                  </a:cubicBezTo>
                  <a:lnTo>
                    <a:pt x="1482" y="962"/>
                  </a:lnTo>
                  <a:cubicBezTo>
                    <a:pt x="1469" y="962"/>
                    <a:pt x="1458" y="952"/>
                    <a:pt x="1458" y="938"/>
                  </a:cubicBezTo>
                  <a:lnTo>
                    <a:pt x="1458" y="874"/>
                  </a:lnTo>
                  <a:lnTo>
                    <a:pt x="1458" y="682"/>
                  </a:lnTo>
                  <a:lnTo>
                    <a:pt x="1482" y="706"/>
                  </a:lnTo>
                  <a:lnTo>
                    <a:pt x="1466" y="706"/>
                  </a:lnTo>
                  <a:cubicBezTo>
                    <a:pt x="1453" y="706"/>
                    <a:pt x="1442" y="696"/>
                    <a:pt x="1442" y="682"/>
                  </a:cubicBezTo>
                  <a:lnTo>
                    <a:pt x="1442" y="634"/>
                  </a:lnTo>
                  <a:lnTo>
                    <a:pt x="1490" y="638"/>
                  </a:lnTo>
                  <a:lnTo>
                    <a:pt x="1474" y="734"/>
                  </a:lnTo>
                  <a:lnTo>
                    <a:pt x="1474" y="730"/>
                  </a:lnTo>
                  <a:lnTo>
                    <a:pt x="1474" y="764"/>
                  </a:lnTo>
                  <a:lnTo>
                    <a:pt x="1458" y="956"/>
                  </a:lnTo>
                  <a:cubicBezTo>
                    <a:pt x="1457" y="969"/>
                    <a:pt x="1446" y="979"/>
                    <a:pt x="1433" y="978"/>
                  </a:cubicBezTo>
                  <a:cubicBezTo>
                    <a:pt x="1421" y="978"/>
                    <a:pt x="1410" y="967"/>
                    <a:pt x="1410" y="954"/>
                  </a:cubicBezTo>
                  <a:lnTo>
                    <a:pt x="1410" y="762"/>
                  </a:lnTo>
                  <a:lnTo>
                    <a:pt x="1458" y="762"/>
                  </a:lnTo>
                  <a:lnTo>
                    <a:pt x="1458" y="954"/>
                  </a:lnTo>
                  <a:cubicBezTo>
                    <a:pt x="1458" y="967"/>
                    <a:pt x="1448" y="978"/>
                    <a:pt x="1435" y="978"/>
                  </a:cubicBezTo>
                  <a:cubicBezTo>
                    <a:pt x="1422" y="979"/>
                    <a:pt x="1411" y="969"/>
                    <a:pt x="1411" y="956"/>
                  </a:cubicBezTo>
                  <a:lnTo>
                    <a:pt x="1395" y="652"/>
                  </a:lnTo>
                  <a:lnTo>
                    <a:pt x="1418" y="674"/>
                  </a:lnTo>
                  <a:lnTo>
                    <a:pt x="1402" y="674"/>
                  </a:lnTo>
                  <a:cubicBezTo>
                    <a:pt x="1389" y="674"/>
                    <a:pt x="1378" y="664"/>
                    <a:pt x="1378" y="650"/>
                  </a:cubicBezTo>
                  <a:lnTo>
                    <a:pt x="1378" y="426"/>
                  </a:lnTo>
                  <a:lnTo>
                    <a:pt x="1419" y="443"/>
                  </a:lnTo>
                  <a:lnTo>
                    <a:pt x="1403" y="459"/>
                  </a:lnTo>
                  <a:cubicBezTo>
                    <a:pt x="1397" y="466"/>
                    <a:pt x="1386" y="468"/>
                    <a:pt x="1377" y="465"/>
                  </a:cubicBezTo>
                  <a:cubicBezTo>
                    <a:pt x="1368" y="461"/>
                    <a:pt x="1362" y="452"/>
                    <a:pt x="1362" y="442"/>
                  </a:cubicBezTo>
                  <a:lnTo>
                    <a:pt x="1362" y="330"/>
                  </a:lnTo>
                  <a:lnTo>
                    <a:pt x="1365" y="341"/>
                  </a:lnTo>
                  <a:lnTo>
                    <a:pt x="1349" y="309"/>
                  </a:lnTo>
                  <a:cubicBezTo>
                    <a:pt x="1347" y="306"/>
                    <a:pt x="1346" y="302"/>
                    <a:pt x="1346" y="298"/>
                  </a:cubicBezTo>
                  <a:lnTo>
                    <a:pt x="1346" y="266"/>
                  </a:lnTo>
                  <a:lnTo>
                    <a:pt x="1353" y="283"/>
                  </a:lnTo>
                  <a:lnTo>
                    <a:pt x="1337" y="267"/>
                  </a:lnTo>
                  <a:cubicBezTo>
                    <a:pt x="1333" y="263"/>
                    <a:pt x="1330" y="257"/>
                    <a:pt x="1330" y="250"/>
                  </a:cubicBezTo>
                  <a:lnTo>
                    <a:pt x="1330" y="154"/>
                  </a:lnTo>
                  <a:lnTo>
                    <a:pt x="1330" y="138"/>
                  </a:lnTo>
                  <a:lnTo>
                    <a:pt x="1333" y="149"/>
                  </a:lnTo>
                  <a:lnTo>
                    <a:pt x="1317" y="117"/>
                  </a:lnTo>
                  <a:lnTo>
                    <a:pt x="1338" y="130"/>
                  </a:lnTo>
                  <a:lnTo>
                    <a:pt x="1322" y="130"/>
                  </a:lnTo>
                  <a:lnTo>
                    <a:pt x="1346" y="106"/>
                  </a:lnTo>
                  <a:lnTo>
                    <a:pt x="1346" y="170"/>
                  </a:lnTo>
                  <a:cubicBezTo>
                    <a:pt x="1346" y="172"/>
                    <a:pt x="1346" y="174"/>
                    <a:pt x="1346" y="175"/>
                  </a:cubicBezTo>
                  <a:lnTo>
                    <a:pt x="1330" y="255"/>
                  </a:lnTo>
                  <a:cubicBezTo>
                    <a:pt x="1328" y="265"/>
                    <a:pt x="1320" y="273"/>
                    <a:pt x="1310" y="274"/>
                  </a:cubicBezTo>
                  <a:cubicBezTo>
                    <a:pt x="1299" y="276"/>
                    <a:pt x="1290" y="270"/>
                    <a:pt x="1285" y="261"/>
                  </a:cubicBezTo>
                  <a:lnTo>
                    <a:pt x="1269" y="229"/>
                  </a:lnTo>
                  <a:lnTo>
                    <a:pt x="1314" y="218"/>
                  </a:lnTo>
                  <a:lnTo>
                    <a:pt x="1314" y="234"/>
                  </a:lnTo>
                  <a:lnTo>
                    <a:pt x="1266" y="234"/>
                  </a:lnTo>
                  <a:lnTo>
                    <a:pt x="1266" y="202"/>
                  </a:lnTo>
                  <a:lnTo>
                    <a:pt x="1307" y="219"/>
                  </a:lnTo>
                  <a:lnTo>
                    <a:pt x="1291" y="235"/>
                  </a:lnTo>
                  <a:cubicBezTo>
                    <a:pt x="1285" y="242"/>
                    <a:pt x="1274" y="244"/>
                    <a:pt x="1265" y="241"/>
                  </a:cubicBezTo>
                  <a:cubicBezTo>
                    <a:pt x="1256" y="237"/>
                    <a:pt x="1250" y="228"/>
                    <a:pt x="1250" y="218"/>
                  </a:cubicBezTo>
                  <a:lnTo>
                    <a:pt x="1250" y="202"/>
                  </a:lnTo>
                  <a:lnTo>
                    <a:pt x="1251" y="206"/>
                  </a:lnTo>
                  <a:lnTo>
                    <a:pt x="1235" y="110"/>
                  </a:lnTo>
                  <a:cubicBezTo>
                    <a:pt x="1235" y="109"/>
                    <a:pt x="1234" y="108"/>
                    <a:pt x="1234" y="106"/>
                  </a:cubicBezTo>
                  <a:lnTo>
                    <a:pt x="1234" y="74"/>
                  </a:lnTo>
                  <a:lnTo>
                    <a:pt x="1281" y="82"/>
                  </a:lnTo>
                  <a:lnTo>
                    <a:pt x="1265" y="130"/>
                  </a:lnTo>
                  <a:lnTo>
                    <a:pt x="1266" y="122"/>
                  </a:lnTo>
                  <a:lnTo>
                    <a:pt x="1266" y="138"/>
                  </a:lnTo>
                  <a:cubicBezTo>
                    <a:pt x="1266" y="148"/>
                    <a:pt x="1261" y="157"/>
                    <a:pt x="1252" y="161"/>
                  </a:cubicBezTo>
                  <a:cubicBezTo>
                    <a:pt x="1243" y="164"/>
                    <a:pt x="1232" y="162"/>
                    <a:pt x="1225" y="155"/>
                  </a:cubicBezTo>
                  <a:lnTo>
                    <a:pt x="1209" y="139"/>
                  </a:lnTo>
                  <a:lnTo>
                    <a:pt x="1250" y="127"/>
                  </a:lnTo>
                  <a:lnTo>
                    <a:pt x="1234" y="207"/>
                  </a:lnTo>
                  <a:lnTo>
                    <a:pt x="1234" y="202"/>
                  </a:lnTo>
                  <a:lnTo>
                    <a:pt x="1234" y="250"/>
                  </a:lnTo>
                  <a:lnTo>
                    <a:pt x="1234" y="282"/>
                  </a:lnTo>
                  <a:cubicBezTo>
                    <a:pt x="1234" y="284"/>
                    <a:pt x="1234" y="286"/>
                    <a:pt x="1234" y="288"/>
                  </a:cubicBezTo>
                  <a:lnTo>
                    <a:pt x="1217" y="354"/>
                  </a:lnTo>
                  <a:lnTo>
                    <a:pt x="1201" y="402"/>
                  </a:lnTo>
                  <a:cubicBezTo>
                    <a:pt x="1198" y="413"/>
                    <a:pt x="1186" y="420"/>
                    <a:pt x="1175" y="418"/>
                  </a:cubicBezTo>
                  <a:cubicBezTo>
                    <a:pt x="1163" y="416"/>
                    <a:pt x="1154" y="406"/>
                    <a:pt x="1154" y="394"/>
                  </a:cubicBezTo>
                  <a:lnTo>
                    <a:pt x="1154" y="330"/>
                  </a:lnTo>
                  <a:lnTo>
                    <a:pt x="1157" y="341"/>
                  </a:lnTo>
                  <a:lnTo>
                    <a:pt x="1141" y="309"/>
                  </a:lnTo>
                  <a:lnTo>
                    <a:pt x="1186" y="298"/>
                  </a:lnTo>
                  <a:lnTo>
                    <a:pt x="1186" y="362"/>
                  </a:lnTo>
                  <a:cubicBezTo>
                    <a:pt x="1186" y="369"/>
                    <a:pt x="1184" y="375"/>
                    <a:pt x="1179" y="379"/>
                  </a:cubicBezTo>
                  <a:lnTo>
                    <a:pt x="1163" y="395"/>
                  </a:lnTo>
                  <a:lnTo>
                    <a:pt x="1170" y="378"/>
                  </a:lnTo>
                  <a:lnTo>
                    <a:pt x="1170" y="394"/>
                  </a:lnTo>
                  <a:cubicBezTo>
                    <a:pt x="1170" y="401"/>
                    <a:pt x="1168" y="407"/>
                    <a:pt x="1163" y="411"/>
                  </a:cubicBezTo>
                  <a:lnTo>
                    <a:pt x="1147" y="427"/>
                  </a:lnTo>
                  <a:cubicBezTo>
                    <a:pt x="1141" y="434"/>
                    <a:pt x="1130" y="436"/>
                    <a:pt x="1121" y="433"/>
                  </a:cubicBezTo>
                  <a:cubicBezTo>
                    <a:pt x="1112" y="429"/>
                    <a:pt x="1106" y="420"/>
                    <a:pt x="1106" y="410"/>
                  </a:cubicBezTo>
                  <a:lnTo>
                    <a:pt x="1106" y="314"/>
                  </a:lnTo>
                  <a:lnTo>
                    <a:pt x="1154" y="314"/>
                  </a:lnTo>
                  <a:lnTo>
                    <a:pt x="1154" y="378"/>
                  </a:lnTo>
                  <a:cubicBezTo>
                    <a:pt x="1154" y="392"/>
                    <a:pt x="1144" y="402"/>
                    <a:pt x="1130" y="402"/>
                  </a:cubicBezTo>
                  <a:lnTo>
                    <a:pt x="1114" y="402"/>
                  </a:lnTo>
                  <a:cubicBezTo>
                    <a:pt x="1103" y="402"/>
                    <a:pt x="1094" y="395"/>
                    <a:pt x="1091" y="384"/>
                  </a:cubicBezTo>
                  <a:lnTo>
                    <a:pt x="1075" y="320"/>
                  </a:lnTo>
                  <a:lnTo>
                    <a:pt x="1122" y="314"/>
                  </a:lnTo>
                  <a:lnTo>
                    <a:pt x="1122" y="346"/>
                  </a:lnTo>
                  <a:lnTo>
                    <a:pt x="1074" y="346"/>
                  </a:lnTo>
                  <a:lnTo>
                    <a:pt x="1074" y="330"/>
                  </a:lnTo>
                  <a:lnTo>
                    <a:pt x="1098" y="354"/>
                  </a:lnTo>
                  <a:lnTo>
                    <a:pt x="1082" y="354"/>
                  </a:lnTo>
                  <a:cubicBezTo>
                    <a:pt x="1071" y="354"/>
                    <a:pt x="1062" y="347"/>
                    <a:pt x="1059" y="336"/>
                  </a:cubicBezTo>
                  <a:lnTo>
                    <a:pt x="1043" y="272"/>
                  </a:lnTo>
                  <a:cubicBezTo>
                    <a:pt x="1043" y="270"/>
                    <a:pt x="1042" y="268"/>
                    <a:pt x="1042" y="266"/>
                  </a:cubicBezTo>
                  <a:lnTo>
                    <a:pt x="1042" y="218"/>
                  </a:lnTo>
                  <a:lnTo>
                    <a:pt x="1043" y="222"/>
                  </a:lnTo>
                  <a:lnTo>
                    <a:pt x="1027" y="110"/>
                  </a:lnTo>
                  <a:lnTo>
                    <a:pt x="1073" y="114"/>
                  </a:lnTo>
                  <a:lnTo>
                    <a:pt x="1057" y="162"/>
                  </a:lnTo>
                  <a:lnTo>
                    <a:pt x="1058" y="154"/>
                  </a:lnTo>
                  <a:lnTo>
                    <a:pt x="1058" y="170"/>
                  </a:lnTo>
                  <a:cubicBezTo>
                    <a:pt x="1058" y="174"/>
                    <a:pt x="1058" y="178"/>
                    <a:pt x="1056" y="181"/>
                  </a:cubicBezTo>
                  <a:lnTo>
                    <a:pt x="1040" y="213"/>
                  </a:lnTo>
                  <a:lnTo>
                    <a:pt x="1042" y="202"/>
                  </a:lnTo>
                  <a:lnTo>
                    <a:pt x="1042" y="218"/>
                  </a:lnTo>
                  <a:lnTo>
                    <a:pt x="994" y="218"/>
                  </a:lnTo>
                  <a:lnTo>
                    <a:pt x="994" y="202"/>
                  </a:lnTo>
                  <a:lnTo>
                    <a:pt x="996" y="210"/>
                  </a:lnTo>
                  <a:lnTo>
                    <a:pt x="980" y="162"/>
                  </a:lnTo>
                  <a:lnTo>
                    <a:pt x="964" y="114"/>
                  </a:lnTo>
                  <a:lnTo>
                    <a:pt x="1010" y="106"/>
                  </a:lnTo>
                  <a:lnTo>
                    <a:pt x="1010" y="122"/>
                  </a:lnTo>
                  <a:lnTo>
                    <a:pt x="1010" y="170"/>
                  </a:lnTo>
                  <a:cubicBezTo>
                    <a:pt x="1010" y="184"/>
                    <a:pt x="1000" y="194"/>
                    <a:pt x="986" y="194"/>
                  </a:cubicBezTo>
                  <a:lnTo>
                    <a:pt x="970" y="194"/>
                  </a:lnTo>
                  <a:cubicBezTo>
                    <a:pt x="961" y="194"/>
                    <a:pt x="953" y="189"/>
                    <a:pt x="949" y="181"/>
                  </a:cubicBezTo>
                  <a:lnTo>
                    <a:pt x="933" y="149"/>
                  </a:lnTo>
                  <a:cubicBezTo>
                    <a:pt x="931" y="146"/>
                    <a:pt x="930" y="142"/>
                    <a:pt x="930" y="138"/>
                  </a:cubicBezTo>
                  <a:lnTo>
                    <a:pt x="930" y="90"/>
                  </a:lnTo>
                  <a:lnTo>
                    <a:pt x="978" y="90"/>
                  </a:lnTo>
                  <a:lnTo>
                    <a:pt x="978" y="122"/>
                  </a:lnTo>
                  <a:cubicBezTo>
                    <a:pt x="978" y="135"/>
                    <a:pt x="969" y="145"/>
                    <a:pt x="957" y="146"/>
                  </a:cubicBezTo>
                  <a:cubicBezTo>
                    <a:pt x="945" y="148"/>
                    <a:pt x="934" y="140"/>
                    <a:pt x="931" y="128"/>
                  </a:cubicBezTo>
                  <a:lnTo>
                    <a:pt x="915" y="64"/>
                  </a:lnTo>
                  <a:lnTo>
                    <a:pt x="962" y="58"/>
                  </a:lnTo>
                  <a:lnTo>
                    <a:pt x="962" y="106"/>
                  </a:lnTo>
                  <a:cubicBezTo>
                    <a:pt x="962" y="113"/>
                    <a:pt x="960" y="119"/>
                    <a:pt x="955" y="123"/>
                  </a:cubicBezTo>
                  <a:lnTo>
                    <a:pt x="939" y="139"/>
                  </a:lnTo>
                  <a:lnTo>
                    <a:pt x="946" y="122"/>
                  </a:lnTo>
                  <a:lnTo>
                    <a:pt x="946" y="138"/>
                  </a:lnTo>
                  <a:cubicBezTo>
                    <a:pt x="946" y="150"/>
                    <a:pt x="938" y="160"/>
                    <a:pt x="926" y="162"/>
                  </a:cubicBezTo>
                  <a:cubicBezTo>
                    <a:pt x="915" y="164"/>
                    <a:pt x="903" y="157"/>
                    <a:pt x="900" y="146"/>
                  </a:cubicBezTo>
                  <a:lnTo>
                    <a:pt x="884" y="98"/>
                  </a:lnTo>
                  <a:cubicBezTo>
                    <a:pt x="883" y="96"/>
                    <a:pt x="882" y="93"/>
                    <a:pt x="882" y="90"/>
                  </a:cubicBezTo>
                  <a:lnTo>
                    <a:pt x="882" y="58"/>
                  </a:lnTo>
                  <a:lnTo>
                    <a:pt x="882" y="42"/>
                  </a:lnTo>
                  <a:lnTo>
                    <a:pt x="889" y="59"/>
                  </a:lnTo>
                  <a:lnTo>
                    <a:pt x="873" y="43"/>
                  </a:lnTo>
                  <a:lnTo>
                    <a:pt x="907" y="43"/>
                  </a:lnTo>
                  <a:lnTo>
                    <a:pt x="891" y="59"/>
                  </a:lnTo>
                  <a:lnTo>
                    <a:pt x="898" y="42"/>
                  </a:lnTo>
                  <a:lnTo>
                    <a:pt x="898" y="58"/>
                  </a:lnTo>
                  <a:lnTo>
                    <a:pt x="898" y="90"/>
                  </a:lnTo>
                  <a:cubicBezTo>
                    <a:pt x="898" y="93"/>
                    <a:pt x="898" y="96"/>
                    <a:pt x="897" y="98"/>
                  </a:cubicBezTo>
                  <a:lnTo>
                    <a:pt x="881" y="146"/>
                  </a:lnTo>
                  <a:cubicBezTo>
                    <a:pt x="878" y="156"/>
                    <a:pt x="869" y="162"/>
                    <a:pt x="858" y="162"/>
                  </a:cubicBezTo>
                  <a:lnTo>
                    <a:pt x="842" y="162"/>
                  </a:lnTo>
                  <a:lnTo>
                    <a:pt x="866" y="138"/>
                  </a:lnTo>
                  <a:lnTo>
                    <a:pt x="866" y="154"/>
                  </a:lnTo>
                  <a:cubicBezTo>
                    <a:pt x="866" y="156"/>
                    <a:pt x="866" y="158"/>
                    <a:pt x="866" y="159"/>
                  </a:cubicBezTo>
                  <a:lnTo>
                    <a:pt x="850" y="239"/>
                  </a:lnTo>
                  <a:lnTo>
                    <a:pt x="850" y="234"/>
                  </a:lnTo>
                  <a:lnTo>
                    <a:pt x="850" y="250"/>
                  </a:lnTo>
                  <a:cubicBezTo>
                    <a:pt x="850" y="262"/>
                    <a:pt x="842" y="272"/>
                    <a:pt x="830" y="274"/>
                  </a:cubicBezTo>
                  <a:cubicBezTo>
                    <a:pt x="819" y="276"/>
                    <a:pt x="807" y="269"/>
                    <a:pt x="804" y="258"/>
                  </a:cubicBezTo>
                  <a:lnTo>
                    <a:pt x="788" y="210"/>
                  </a:lnTo>
                  <a:lnTo>
                    <a:pt x="834" y="202"/>
                  </a:lnTo>
                  <a:lnTo>
                    <a:pt x="834" y="218"/>
                  </a:lnTo>
                  <a:cubicBezTo>
                    <a:pt x="834" y="232"/>
                    <a:pt x="824" y="242"/>
                    <a:pt x="810" y="242"/>
                  </a:cubicBezTo>
                  <a:lnTo>
                    <a:pt x="794" y="242"/>
                  </a:lnTo>
                  <a:cubicBezTo>
                    <a:pt x="781" y="242"/>
                    <a:pt x="770" y="232"/>
                    <a:pt x="770" y="218"/>
                  </a:cubicBezTo>
                  <a:lnTo>
                    <a:pt x="770" y="186"/>
                  </a:lnTo>
                  <a:lnTo>
                    <a:pt x="777" y="203"/>
                  </a:lnTo>
                  <a:lnTo>
                    <a:pt x="761" y="187"/>
                  </a:lnTo>
                  <a:lnTo>
                    <a:pt x="745" y="171"/>
                  </a:lnTo>
                  <a:cubicBezTo>
                    <a:pt x="741" y="167"/>
                    <a:pt x="738" y="161"/>
                    <a:pt x="738" y="154"/>
                  </a:cubicBezTo>
                  <a:lnTo>
                    <a:pt x="738" y="138"/>
                  </a:lnTo>
                  <a:lnTo>
                    <a:pt x="786" y="138"/>
                  </a:lnTo>
                  <a:lnTo>
                    <a:pt x="786" y="154"/>
                  </a:lnTo>
                  <a:cubicBezTo>
                    <a:pt x="786" y="168"/>
                    <a:pt x="776" y="178"/>
                    <a:pt x="762" y="178"/>
                  </a:cubicBezTo>
                  <a:lnTo>
                    <a:pt x="746" y="178"/>
                  </a:lnTo>
                  <a:lnTo>
                    <a:pt x="730" y="178"/>
                  </a:lnTo>
                  <a:lnTo>
                    <a:pt x="754" y="154"/>
                  </a:lnTo>
                  <a:lnTo>
                    <a:pt x="754" y="170"/>
                  </a:lnTo>
                  <a:cubicBezTo>
                    <a:pt x="754" y="174"/>
                    <a:pt x="754" y="178"/>
                    <a:pt x="752" y="181"/>
                  </a:cubicBezTo>
                  <a:lnTo>
                    <a:pt x="736" y="213"/>
                  </a:lnTo>
                  <a:lnTo>
                    <a:pt x="738" y="202"/>
                  </a:lnTo>
                  <a:lnTo>
                    <a:pt x="738" y="234"/>
                  </a:lnTo>
                  <a:cubicBezTo>
                    <a:pt x="738" y="244"/>
                    <a:pt x="733" y="253"/>
                    <a:pt x="724" y="257"/>
                  </a:cubicBezTo>
                  <a:cubicBezTo>
                    <a:pt x="715" y="260"/>
                    <a:pt x="704" y="258"/>
                    <a:pt x="697" y="251"/>
                  </a:cubicBezTo>
                  <a:lnTo>
                    <a:pt x="681" y="235"/>
                  </a:lnTo>
                  <a:lnTo>
                    <a:pt x="715" y="235"/>
                  </a:lnTo>
                  <a:lnTo>
                    <a:pt x="699" y="251"/>
                  </a:lnTo>
                  <a:lnTo>
                    <a:pt x="706" y="234"/>
                  </a:lnTo>
                  <a:lnTo>
                    <a:pt x="706" y="282"/>
                  </a:lnTo>
                  <a:lnTo>
                    <a:pt x="706" y="298"/>
                  </a:lnTo>
                  <a:cubicBezTo>
                    <a:pt x="706" y="308"/>
                    <a:pt x="701" y="317"/>
                    <a:pt x="692" y="321"/>
                  </a:cubicBezTo>
                  <a:cubicBezTo>
                    <a:pt x="683" y="324"/>
                    <a:pt x="672" y="322"/>
                    <a:pt x="665" y="315"/>
                  </a:cubicBezTo>
                  <a:lnTo>
                    <a:pt x="649" y="299"/>
                  </a:lnTo>
                  <a:lnTo>
                    <a:pt x="690" y="288"/>
                  </a:lnTo>
                  <a:lnTo>
                    <a:pt x="674" y="352"/>
                  </a:lnTo>
                  <a:lnTo>
                    <a:pt x="674" y="346"/>
                  </a:lnTo>
                  <a:lnTo>
                    <a:pt x="674" y="378"/>
                  </a:lnTo>
                  <a:lnTo>
                    <a:pt x="674" y="442"/>
                  </a:lnTo>
                  <a:cubicBezTo>
                    <a:pt x="674" y="455"/>
                    <a:pt x="665" y="465"/>
                    <a:pt x="652" y="466"/>
                  </a:cubicBezTo>
                  <a:cubicBezTo>
                    <a:pt x="640" y="467"/>
                    <a:pt x="629" y="459"/>
                    <a:pt x="627" y="446"/>
                  </a:cubicBezTo>
                  <a:lnTo>
                    <a:pt x="611" y="350"/>
                  </a:lnTo>
                  <a:cubicBezTo>
                    <a:pt x="611" y="349"/>
                    <a:pt x="610" y="348"/>
                    <a:pt x="610" y="346"/>
                  </a:cubicBezTo>
                  <a:lnTo>
                    <a:pt x="610" y="282"/>
                  </a:lnTo>
                  <a:lnTo>
                    <a:pt x="613" y="293"/>
                  </a:lnTo>
                  <a:lnTo>
                    <a:pt x="597" y="261"/>
                  </a:lnTo>
                  <a:lnTo>
                    <a:pt x="642" y="250"/>
                  </a:lnTo>
                  <a:lnTo>
                    <a:pt x="642" y="298"/>
                  </a:lnTo>
                  <a:cubicBezTo>
                    <a:pt x="642" y="311"/>
                    <a:pt x="633" y="321"/>
                    <a:pt x="620" y="322"/>
                  </a:cubicBezTo>
                  <a:cubicBezTo>
                    <a:pt x="608" y="323"/>
                    <a:pt x="597" y="315"/>
                    <a:pt x="595" y="302"/>
                  </a:cubicBezTo>
                  <a:lnTo>
                    <a:pt x="579" y="206"/>
                  </a:lnTo>
                  <a:cubicBezTo>
                    <a:pt x="579" y="205"/>
                    <a:pt x="578" y="204"/>
                    <a:pt x="578" y="202"/>
                  </a:cubicBezTo>
                  <a:lnTo>
                    <a:pt x="578" y="186"/>
                  </a:lnTo>
                  <a:lnTo>
                    <a:pt x="626" y="186"/>
                  </a:lnTo>
                  <a:lnTo>
                    <a:pt x="626" y="234"/>
                  </a:lnTo>
                  <a:cubicBezTo>
                    <a:pt x="626" y="246"/>
                    <a:pt x="618" y="256"/>
                    <a:pt x="606" y="258"/>
                  </a:cubicBezTo>
                  <a:cubicBezTo>
                    <a:pt x="595" y="260"/>
                    <a:pt x="583" y="253"/>
                    <a:pt x="580" y="242"/>
                  </a:cubicBezTo>
                  <a:lnTo>
                    <a:pt x="564" y="194"/>
                  </a:lnTo>
                  <a:lnTo>
                    <a:pt x="565" y="197"/>
                  </a:lnTo>
                  <a:lnTo>
                    <a:pt x="549" y="165"/>
                  </a:lnTo>
                  <a:lnTo>
                    <a:pt x="594" y="154"/>
                  </a:lnTo>
                  <a:lnTo>
                    <a:pt x="594" y="250"/>
                  </a:lnTo>
                  <a:cubicBezTo>
                    <a:pt x="594" y="263"/>
                    <a:pt x="585" y="273"/>
                    <a:pt x="573" y="274"/>
                  </a:cubicBezTo>
                  <a:cubicBezTo>
                    <a:pt x="561" y="276"/>
                    <a:pt x="549" y="267"/>
                    <a:pt x="547" y="255"/>
                  </a:cubicBezTo>
                  <a:lnTo>
                    <a:pt x="531" y="175"/>
                  </a:lnTo>
                  <a:lnTo>
                    <a:pt x="576" y="181"/>
                  </a:lnTo>
                  <a:lnTo>
                    <a:pt x="560" y="213"/>
                  </a:lnTo>
                  <a:lnTo>
                    <a:pt x="562" y="202"/>
                  </a:lnTo>
                  <a:lnTo>
                    <a:pt x="562" y="250"/>
                  </a:lnTo>
                  <a:cubicBezTo>
                    <a:pt x="562" y="262"/>
                    <a:pt x="555" y="271"/>
                    <a:pt x="544" y="274"/>
                  </a:cubicBezTo>
                  <a:cubicBezTo>
                    <a:pt x="533" y="276"/>
                    <a:pt x="522" y="271"/>
                    <a:pt x="517" y="261"/>
                  </a:cubicBezTo>
                  <a:lnTo>
                    <a:pt x="501" y="229"/>
                  </a:lnTo>
                  <a:cubicBezTo>
                    <a:pt x="500" y="227"/>
                    <a:pt x="499" y="224"/>
                    <a:pt x="499" y="222"/>
                  </a:cubicBezTo>
                  <a:lnTo>
                    <a:pt x="483" y="110"/>
                  </a:lnTo>
                  <a:lnTo>
                    <a:pt x="530" y="106"/>
                  </a:lnTo>
                  <a:lnTo>
                    <a:pt x="530" y="122"/>
                  </a:lnTo>
                  <a:cubicBezTo>
                    <a:pt x="530" y="129"/>
                    <a:pt x="528" y="135"/>
                    <a:pt x="523" y="139"/>
                  </a:cubicBezTo>
                  <a:lnTo>
                    <a:pt x="507" y="155"/>
                  </a:lnTo>
                  <a:lnTo>
                    <a:pt x="514" y="138"/>
                  </a:lnTo>
                  <a:lnTo>
                    <a:pt x="514" y="170"/>
                  </a:lnTo>
                  <a:lnTo>
                    <a:pt x="466" y="170"/>
                  </a:lnTo>
                  <a:lnTo>
                    <a:pt x="466" y="154"/>
                  </a:lnTo>
                  <a:lnTo>
                    <a:pt x="507" y="171"/>
                  </a:lnTo>
                  <a:lnTo>
                    <a:pt x="491" y="187"/>
                  </a:lnTo>
                  <a:lnTo>
                    <a:pt x="475" y="203"/>
                  </a:lnTo>
                  <a:lnTo>
                    <a:pt x="482" y="186"/>
                  </a:lnTo>
                  <a:lnTo>
                    <a:pt x="482" y="202"/>
                  </a:lnTo>
                  <a:lnTo>
                    <a:pt x="434" y="202"/>
                  </a:lnTo>
                  <a:lnTo>
                    <a:pt x="434" y="186"/>
                  </a:lnTo>
                  <a:lnTo>
                    <a:pt x="475" y="203"/>
                  </a:lnTo>
                  <a:lnTo>
                    <a:pt x="459" y="219"/>
                  </a:lnTo>
                  <a:lnTo>
                    <a:pt x="464" y="213"/>
                  </a:lnTo>
                  <a:lnTo>
                    <a:pt x="448" y="245"/>
                  </a:lnTo>
                  <a:lnTo>
                    <a:pt x="450" y="234"/>
                  </a:lnTo>
                  <a:lnTo>
                    <a:pt x="450" y="250"/>
                  </a:lnTo>
                  <a:lnTo>
                    <a:pt x="450" y="266"/>
                  </a:lnTo>
                  <a:cubicBezTo>
                    <a:pt x="450" y="276"/>
                    <a:pt x="445" y="285"/>
                    <a:pt x="436" y="289"/>
                  </a:cubicBezTo>
                  <a:cubicBezTo>
                    <a:pt x="427" y="292"/>
                    <a:pt x="416" y="290"/>
                    <a:pt x="409" y="283"/>
                  </a:cubicBezTo>
                  <a:lnTo>
                    <a:pt x="393" y="267"/>
                  </a:lnTo>
                  <a:lnTo>
                    <a:pt x="434" y="250"/>
                  </a:lnTo>
                  <a:lnTo>
                    <a:pt x="434" y="330"/>
                  </a:lnTo>
                  <a:cubicBezTo>
                    <a:pt x="434" y="334"/>
                    <a:pt x="434" y="338"/>
                    <a:pt x="432" y="341"/>
                  </a:cubicBezTo>
                  <a:lnTo>
                    <a:pt x="416" y="373"/>
                  </a:lnTo>
                  <a:cubicBezTo>
                    <a:pt x="411" y="383"/>
                    <a:pt x="400" y="388"/>
                    <a:pt x="389" y="386"/>
                  </a:cubicBezTo>
                  <a:cubicBezTo>
                    <a:pt x="378" y="383"/>
                    <a:pt x="370" y="374"/>
                    <a:pt x="370" y="362"/>
                  </a:cubicBezTo>
                  <a:lnTo>
                    <a:pt x="370" y="282"/>
                  </a:lnTo>
                  <a:lnTo>
                    <a:pt x="394" y="306"/>
                  </a:lnTo>
                  <a:lnTo>
                    <a:pt x="378" y="306"/>
                  </a:lnTo>
                  <a:lnTo>
                    <a:pt x="402" y="282"/>
                  </a:lnTo>
                  <a:lnTo>
                    <a:pt x="402" y="314"/>
                  </a:lnTo>
                  <a:cubicBezTo>
                    <a:pt x="402" y="321"/>
                    <a:pt x="400" y="327"/>
                    <a:pt x="395" y="331"/>
                  </a:cubicBezTo>
                  <a:lnTo>
                    <a:pt x="379" y="347"/>
                  </a:lnTo>
                  <a:lnTo>
                    <a:pt x="363" y="363"/>
                  </a:lnTo>
                  <a:cubicBezTo>
                    <a:pt x="357" y="370"/>
                    <a:pt x="346" y="372"/>
                    <a:pt x="337" y="369"/>
                  </a:cubicBezTo>
                  <a:cubicBezTo>
                    <a:pt x="328" y="365"/>
                    <a:pt x="322" y="356"/>
                    <a:pt x="322" y="346"/>
                  </a:cubicBezTo>
                  <a:lnTo>
                    <a:pt x="322" y="298"/>
                  </a:lnTo>
                  <a:lnTo>
                    <a:pt x="346" y="322"/>
                  </a:lnTo>
                  <a:lnTo>
                    <a:pt x="314" y="322"/>
                  </a:lnTo>
                  <a:lnTo>
                    <a:pt x="338" y="298"/>
                  </a:lnTo>
                  <a:lnTo>
                    <a:pt x="338" y="330"/>
                  </a:lnTo>
                  <a:cubicBezTo>
                    <a:pt x="338" y="333"/>
                    <a:pt x="338" y="336"/>
                    <a:pt x="337" y="338"/>
                  </a:cubicBezTo>
                  <a:lnTo>
                    <a:pt x="321" y="386"/>
                  </a:lnTo>
                  <a:lnTo>
                    <a:pt x="322" y="378"/>
                  </a:lnTo>
                  <a:lnTo>
                    <a:pt x="322" y="394"/>
                  </a:lnTo>
                  <a:cubicBezTo>
                    <a:pt x="322" y="404"/>
                    <a:pt x="317" y="413"/>
                    <a:pt x="308" y="417"/>
                  </a:cubicBezTo>
                  <a:cubicBezTo>
                    <a:pt x="299" y="420"/>
                    <a:pt x="288" y="418"/>
                    <a:pt x="281" y="411"/>
                  </a:cubicBezTo>
                  <a:lnTo>
                    <a:pt x="265" y="395"/>
                  </a:lnTo>
                  <a:lnTo>
                    <a:pt x="249" y="379"/>
                  </a:lnTo>
                  <a:lnTo>
                    <a:pt x="290" y="362"/>
                  </a:lnTo>
                  <a:lnTo>
                    <a:pt x="290" y="394"/>
                  </a:lnTo>
                  <a:lnTo>
                    <a:pt x="242" y="394"/>
                  </a:lnTo>
                  <a:lnTo>
                    <a:pt x="242" y="378"/>
                  </a:lnTo>
                  <a:lnTo>
                    <a:pt x="290" y="384"/>
                  </a:lnTo>
                  <a:lnTo>
                    <a:pt x="274" y="448"/>
                  </a:lnTo>
                  <a:cubicBezTo>
                    <a:pt x="272" y="457"/>
                    <a:pt x="265" y="463"/>
                    <a:pt x="257" y="466"/>
                  </a:cubicBezTo>
                  <a:cubicBezTo>
                    <a:pt x="249" y="468"/>
                    <a:pt x="240" y="466"/>
                    <a:pt x="233" y="459"/>
                  </a:cubicBezTo>
                  <a:lnTo>
                    <a:pt x="217" y="443"/>
                  </a:lnTo>
                  <a:lnTo>
                    <a:pt x="251" y="443"/>
                  </a:lnTo>
                  <a:lnTo>
                    <a:pt x="235" y="459"/>
                  </a:lnTo>
                  <a:cubicBezTo>
                    <a:pt x="231" y="464"/>
                    <a:pt x="225" y="466"/>
                    <a:pt x="218" y="466"/>
                  </a:cubicBezTo>
                  <a:lnTo>
                    <a:pt x="202" y="466"/>
                  </a:lnTo>
                  <a:cubicBezTo>
                    <a:pt x="189" y="466"/>
                    <a:pt x="178" y="456"/>
                    <a:pt x="178" y="442"/>
                  </a:cubicBezTo>
                  <a:lnTo>
                    <a:pt x="178" y="426"/>
                  </a:lnTo>
                  <a:lnTo>
                    <a:pt x="219" y="443"/>
                  </a:lnTo>
                  <a:lnTo>
                    <a:pt x="203" y="459"/>
                  </a:lnTo>
                  <a:lnTo>
                    <a:pt x="210" y="442"/>
                  </a:lnTo>
                  <a:lnTo>
                    <a:pt x="210" y="474"/>
                  </a:lnTo>
                  <a:cubicBezTo>
                    <a:pt x="210" y="481"/>
                    <a:pt x="208" y="487"/>
                    <a:pt x="203" y="491"/>
                  </a:cubicBezTo>
                  <a:lnTo>
                    <a:pt x="187" y="507"/>
                  </a:lnTo>
                  <a:lnTo>
                    <a:pt x="192" y="501"/>
                  </a:lnTo>
                  <a:lnTo>
                    <a:pt x="176" y="533"/>
                  </a:lnTo>
                  <a:cubicBezTo>
                    <a:pt x="171" y="543"/>
                    <a:pt x="160" y="548"/>
                    <a:pt x="149" y="546"/>
                  </a:cubicBezTo>
                  <a:cubicBezTo>
                    <a:pt x="138" y="543"/>
                    <a:pt x="130" y="534"/>
                    <a:pt x="130" y="522"/>
                  </a:cubicBezTo>
                  <a:lnTo>
                    <a:pt x="130" y="490"/>
                  </a:lnTo>
                  <a:lnTo>
                    <a:pt x="178" y="490"/>
                  </a:lnTo>
                  <a:lnTo>
                    <a:pt x="178" y="506"/>
                  </a:lnTo>
                  <a:cubicBezTo>
                    <a:pt x="178" y="520"/>
                    <a:pt x="168" y="530"/>
                    <a:pt x="154" y="530"/>
                  </a:cubicBezTo>
                  <a:lnTo>
                    <a:pt x="138" y="530"/>
                  </a:lnTo>
                  <a:lnTo>
                    <a:pt x="155" y="523"/>
                  </a:lnTo>
                  <a:lnTo>
                    <a:pt x="139" y="539"/>
                  </a:lnTo>
                  <a:lnTo>
                    <a:pt x="146" y="522"/>
                  </a:lnTo>
                  <a:lnTo>
                    <a:pt x="146" y="554"/>
                  </a:lnTo>
                  <a:lnTo>
                    <a:pt x="146" y="570"/>
                  </a:lnTo>
                  <a:cubicBezTo>
                    <a:pt x="146" y="584"/>
                    <a:pt x="136" y="594"/>
                    <a:pt x="122" y="594"/>
                  </a:cubicBezTo>
                  <a:lnTo>
                    <a:pt x="106" y="594"/>
                  </a:lnTo>
                  <a:cubicBezTo>
                    <a:pt x="100" y="594"/>
                    <a:pt x="94" y="592"/>
                    <a:pt x="89" y="587"/>
                  </a:cubicBezTo>
                  <a:lnTo>
                    <a:pt x="73" y="571"/>
                  </a:lnTo>
                  <a:lnTo>
                    <a:pt x="114" y="554"/>
                  </a:lnTo>
                  <a:lnTo>
                    <a:pt x="114" y="570"/>
                  </a:lnTo>
                  <a:lnTo>
                    <a:pt x="114" y="634"/>
                  </a:lnTo>
                  <a:cubicBezTo>
                    <a:pt x="114" y="636"/>
                    <a:pt x="114" y="637"/>
                    <a:pt x="114" y="638"/>
                  </a:cubicBezTo>
                  <a:lnTo>
                    <a:pt x="98" y="734"/>
                  </a:lnTo>
                  <a:cubicBezTo>
                    <a:pt x="96" y="747"/>
                    <a:pt x="85" y="755"/>
                    <a:pt x="72" y="754"/>
                  </a:cubicBezTo>
                  <a:cubicBezTo>
                    <a:pt x="60" y="753"/>
                    <a:pt x="50" y="743"/>
                    <a:pt x="50" y="730"/>
                  </a:cubicBezTo>
                  <a:lnTo>
                    <a:pt x="50" y="698"/>
                  </a:lnTo>
                  <a:lnTo>
                    <a:pt x="74" y="722"/>
                  </a:lnTo>
                  <a:lnTo>
                    <a:pt x="58" y="722"/>
                  </a:lnTo>
                  <a:cubicBezTo>
                    <a:pt x="49" y="722"/>
                    <a:pt x="41" y="717"/>
                    <a:pt x="37" y="709"/>
                  </a:cubicBezTo>
                  <a:lnTo>
                    <a:pt x="21" y="677"/>
                  </a:lnTo>
                  <a:lnTo>
                    <a:pt x="66" y="666"/>
                  </a:lnTo>
                  <a:lnTo>
                    <a:pt x="66" y="730"/>
                  </a:lnTo>
                  <a:lnTo>
                    <a:pt x="18" y="730"/>
                  </a:lnTo>
                  <a:lnTo>
                    <a:pt x="18" y="666"/>
                  </a:lnTo>
                  <a:lnTo>
                    <a:pt x="25" y="683"/>
                  </a:lnTo>
                  <a:lnTo>
                    <a:pt x="9" y="667"/>
                  </a:lnTo>
                  <a:cubicBezTo>
                    <a:pt x="0" y="658"/>
                    <a:pt x="0" y="643"/>
                    <a:pt x="9" y="633"/>
                  </a:cubicBezTo>
                  <a:cubicBezTo>
                    <a:pt x="19" y="624"/>
                    <a:pt x="34" y="624"/>
                    <a:pt x="43" y="633"/>
                  </a:cubicBezTo>
                  <a:close/>
                </a:path>
              </a:pathLst>
            </a:custGeom>
            <a:solidFill>
              <a:srgbClr val="FFC000"/>
            </a:solidFill>
            <a:ln w="6350" cap="flat">
              <a:solidFill>
                <a:srgbClr val="FFC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5" name="Freeform 18"/>
            <p:cNvSpPr>
              <a:spLocks/>
            </p:cNvSpPr>
            <p:nvPr/>
          </p:nvSpPr>
          <p:spPr bwMode="auto">
            <a:xfrm>
              <a:off x="2458" y="2253"/>
              <a:ext cx="491" cy="353"/>
            </a:xfrm>
            <a:custGeom>
              <a:avLst/>
              <a:gdLst>
                <a:gd name="T0" fmla="*/ 0 w 1761"/>
                <a:gd name="T1" fmla="*/ 0 h 1265"/>
                <a:gd name="T2" fmla="*/ 0 w 1761"/>
                <a:gd name="T3" fmla="*/ 0 h 1265"/>
                <a:gd name="T4" fmla="*/ 0 w 1761"/>
                <a:gd name="T5" fmla="*/ 0 h 1265"/>
                <a:gd name="T6" fmla="*/ 0 w 1761"/>
                <a:gd name="T7" fmla="*/ 0 h 1265"/>
                <a:gd name="T8" fmla="*/ 0 w 1761"/>
                <a:gd name="T9" fmla="*/ 0 h 1265"/>
                <a:gd name="T10" fmla="*/ 0 w 1761"/>
                <a:gd name="T11" fmla="*/ 0 h 1265"/>
                <a:gd name="T12" fmla="*/ 0 w 1761"/>
                <a:gd name="T13" fmla="*/ 0 h 1265"/>
                <a:gd name="T14" fmla="*/ 0 w 1761"/>
                <a:gd name="T15" fmla="*/ 0 h 1265"/>
                <a:gd name="T16" fmla="*/ 0 w 1761"/>
                <a:gd name="T17" fmla="*/ 0 h 1265"/>
                <a:gd name="T18" fmla="*/ 0 w 1761"/>
                <a:gd name="T19" fmla="*/ 0 h 1265"/>
                <a:gd name="T20" fmla="*/ 0 w 1761"/>
                <a:gd name="T21" fmla="*/ 0 h 1265"/>
                <a:gd name="T22" fmla="*/ 0 w 1761"/>
                <a:gd name="T23" fmla="*/ 0 h 1265"/>
                <a:gd name="T24" fmla="*/ 0 w 1761"/>
                <a:gd name="T25" fmla="*/ 0 h 1265"/>
                <a:gd name="T26" fmla="*/ 0 w 1761"/>
                <a:gd name="T27" fmla="*/ 0 h 1265"/>
                <a:gd name="T28" fmla="*/ 0 w 1761"/>
                <a:gd name="T29" fmla="*/ 0 h 1265"/>
                <a:gd name="T30" fmla="*/ 0 w 1761"/>
                <a:gd name="T31" fmla="*/ 0 h 1265"/>
                <a:gd name="T32" fmla="*/ 0 w 1761"/>
                <a:gd name="T33" fmla="*/ 0 h 1265"/>
                <a:gd name="T34" fmla="*/ 0 w 1761"/>
                <a:gd name="T35" fmla="*/ 0 h 1265"/>
                <a:gd name="T36" fmla="*/ 0 w 1761"/>
                <a:gd name="T37" fmla="*/ 0 h 1265"/>
                <a:gd name="T38" fmla="*/ 0 w 1761"/>
                <a:gd name="T39" fmla="*/ 0 h 1265"/>
                <a:gd name="T40" fmla="*/ 0 w 1761"/>
                <a:gd name="T41" fmla="*/ 0 h 1265"/>
                <a:gd name="T42" fmla="*/ 0 w 1761"/>
                <a:gd name="T43" fmla="*/ 0 h 1265"/>
                <a:gd name="T44" fmla="*/ 0 w 1761"/>
                <a:gd name="T45" fmla="*/ 0 h 1265"/>
                <a:gd name="T46" fmla="*/ 0 w 1761"/>
                <a:gd name="T47" fmla="*/ 0 h 1265"/>
                <a:gd name="T48" fmla="*/ 0 w 1761"/>
                <a:gd name="T49" fmla="*/ 0 h 1265"/>
                <a:gd name="T50" fmla="*/ 0 w 1761"/>
                <a:gd name="T51" fmla="*/ 0 h 1265"/>
                <a:gd name="T52" fmla="*/ 0 w 1761"/>
                <a:gd name="T53" fmla="*/ 0 h 1265"/>
                <a:gd name="T54" fmla="*/ 0 w 1761"/>
                <a:gd name="T55" fmla="*/ 0 h 1265"/>
                <a:gd name="T56" fmla="*/ 0 w 1761"/>
                <a:gd name="T57" fmla="*/ 0 h 1265"/>
                <a:gd name="T58" fmla="*/ 0 w 1761"/>
                <a:gd name="T59" fmla="*/ 0 h 1265"/>
                <a:gd name="T60" fmla="*/ 0 w 1761"/>
                <a:gd name="T61" fmla="*/ 0 h 1265"/>
                <a:gd name="T62" fmla="*/ 0 w 1761"/>
                <a:gd name="T63" fmla="*/ 0 h 1265"/>
                <a:gd name="T64" fmla="*/ 0 w 1761"/>
                <a:gd name="T65" fmla="*/ 0 h 1265"/>
                <a:gd name="T66" fmla="*/ 0 w 1761"/>
                <a:gd name="T67" fmla="*/ 0 h 1265"/>
                <a:gd name="T68" fmla="*/ 0 w 1761"/>
                <a:gd name="T69" fmla="*/ 0 h 1265"/>
                <a:gd name="T70" fmla="*/ 0 w 1761"/>
                <a:gd name="T71" fmla="*/ 0 h 1265"/>
                <a:gd name="T72" fmla="*/ 0 w 1761"/>
                <a:gd name="T73" fmla="*/ 0 h 1265"/>
                <a:gd name="T74" fmla="*/ 0 w 1761"/>
                <a:gd name="T75" fmla="*/ 0 h 1265"/>
                <a:gd name="T76" fmla="*/ 0 w 1761"/>
                <a:gd name="T77" fmla="*/ 0 h 1265"/>
                <a:gd name="T78" fmla="*/ 0 w 1761"/>
                <a:gd name="T79" fmla="*/ 0 h 1265"/>
                <a:gd name="T80" fmla="*/ 0 w 1761"/>
                <a:gd name="T81" fmla="*/ 0 h 1265"/>
                <a:gd name="T82" fmla="*/ 0 w 1761"/>
                <a:gd name="T83" fmla="*/ 0 h 1265"/>
                <a:gd name="T84" fmla="*/ 0 w 1761"/>
                <a:gd name="T85" fmla="*/ 0 h 1265"/>
                <a:gd name="T86" fmla="*/ 0 w 1761"/>
                <a:gd name="T87" fmla="*/ 0 h 1265"/>
                <a:gd name="T88" fmla="*/ 0 w 1761"/>
                <a:gd name="T89" fmla="*/ 0 h 1265"/>
                <a:gd name="T90" fmla="*/ 0 w 1761"/>
                <a:gd name="T91" fmla="*/ 0 h 1265"/>
                <a:gd name="T92" fmla="*/ 0 w 1761"/>
                <a:gd name="T93" fmla="*/ 0 h 1265"/>
                <a:gd name="T94" fmla="*/ 0 w 1761"/>
                <a:gd name="T95" fmla="*/ 0 h 1265"/>
                <a:gd name="T96" fmla="*/ 0 w 1761"/>
                <a:gd name="T97" fmla="*/ 0 h 1265"/>
                <a:gd name="T98" fmla="*/ 0 w 1761"/>
                <a:gd name="T99" fmla="*/ 0 h 1265"/>
                <a:gd name="T100" fmla="*/ 0 w 1761"/>
                <a:gd name="T101" fmla="*/ 0 h 1265"/>
                <a:gd name="T102" fmla="*/ 0 w 1761"/>
                <a:gd name="T103" fmla="*/ 0 h 1265"/>
                <a:gd name="T104" fmla="*/ 0 w 1761"/>
                <a:gd name="T105" fmla="*/ 0 h 1265"/>
                <a:gd name="T106" fmla="*/ 0 w 1761"/>
                <a:gd name="T107" fmla="*/ 0 h 1265"/>
                <a:gd name="T108" fmla="*/ 0 w 1761"/>
                <a:gd name="T109" fmla="*/ 0 h 1265"/>
                <a:gd name="T110" fmla="*/ 0 w 1761"/>
                <a:gd name="T111" fmla="*/ 0 h 1265"/>
                <a:gd name="T112" fmla="*/ 0 w 1761"/>
                <a:gd name="T113" fmla="*/ 0 h 1265"/>
                <a:gd name="T114" fmla="*/ 0 w 1761"/>
                <a:gd name="T115" fmla="*/ 0 h 1265"/>
                <a:gd name="T116" fmla="*/ 0 w 1761"/>
                <a:gd name="T117" fmla="*/ 0 h 1265"/>
                <a:gd name="T118" fmla="*/ 0 w 1761"/>
                <a:gd name="T119" fmla="*/ 0 h 1265"/>
                <a:gd name="T120" fmla="*/ 0 w 1761"/>
                <a:gd name="T121" fmla="*/ 0 h 1265"/>
                <a:gd name="T122" fmla="*/ 0 w 1761"/>
                <a:gd name="T123" fmla="*/ 0 h 1265"/>
                <a:gd name="T124" fmla="*/ 0 w 1761"/>
                <a:gd name="T125" fmla="*/ 0 h 126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1"/>
                <a:gd name="T190" fmla="*/ 0 h 1265"/>
                <a:gd name="T191" fmla="*/ 1761 w 1761"/>
                <a:gd name="T192" fmla="*/ 1265 h 126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1" h="1265">
                  <a:moveTo>
                    <a:pt x="49" y="949"/>
                  </a:moveTo>
                  <a:lnTo>
                    <a:pt x="65" y="1045"/>
                  </a:lnTo>
                  <a:lnTo>
                    <a:pt x="17" y="1048"/>
                  </a:lnTo>
                  <a:lnTo>
                    <a:pt x="17" y="1016"/>
                  </a:lnTo>
                  <a:cubicBezTo>
                    <a:pt x="17" y="1003"/>
                    <a:pt x="28" y="992"/>
                    <a:pt x="41" y="992"/>
                  </a:cubicBezTo>
                  <a:cubicBezTo>
                    <a:pt x="55" y="992"/>
                    <a:pt x="65" y="1003"/>
                    <a:pt x="65" y="1016"/>
                  </a:cubicBezTo>
                  <a:lnTo>
                    <a:pt x="65" y="1112"/>
                  </a:lnTo>
                  <a:lnTo>
                    <a:pt x="81" y="1237"/>
                  </a:lnTo>
                  <a:lnTo>
                    <a:pt x="34" y="1237"/>
                  </a:lnTo>
                  <a:lnTo>
                    <a:pt x="50" y="1141"/>
                  </a:lnTo>
                  <a:lnTo>
                    <a:pt x="49" y="1144"/>
                  </a:lnTo>
                  <a:lnTo>
                    <a:pt x="49" y="1064"/>
                  </a:lnTo>
                  <a:lnTo>
                    <a:pt x="49" y="1000"/>
                  </a:lnTo>
                  <a:cubicBezTo>
                    <a:pt x="49" y="989"/>
                    <a:pt x="57" y="980"/>
                    <a:pt x="68" y="977"/>
                  </a:cubicBezTo>
                  <a:cubicBezTo>
                    <a:pt x="79" y="975"/>
                    <a:pt x="90" y="980"/>
                    <a:pt x="95" y="990"/>
                  </a:cubicBezTo>
                  <a:lnTo>
                    <a:pt x="111" y="1022"/>
                  </a:lnTo>
                  <a:lnTo>
                    <a:pt x="66" y="1030"/>
                  </a:lnTo>
                  <a:lnTo>
                    <a:pt x="82" y="870"/>
                  </a:lnTo>
                  <a:lnTo>
                    <a:pt x="81" y="824"/>
                  </a:lnTo>
                  <a:cubicBezTo>
                    <a:pt x="81" y="815"/>
                    <a:pt x="87" y="806"/>
                    <a:pt x="96" y="802"/>
                  </a:cubicBezTo>
                  <a:cubicBezTo>
                    <a:pt x="105" y="799"/>
                    <a:pt x="116" y="801"/>
                    <a:pt x="122" y="807"/>
                  </a:cubicBezTo>
                  <a:lnTo>
                    <a:pt x="138" y="823"/>
                  </a:lnTo>
                  <a:lnTo>
                    <a:pt x="97" y="840"/>
                  </a:lnTo>
                  <a:lnTo>
                    <a:pt x="97" y="760"/>
                  </a:lnTo>
                  <a:cubicBezTo>
                    <a:pt x="97" y="748"/>
                    <a:pt x="107" y="738"/>
                    <a:pt x="119" y="737"/>
                  </a:cubicBezTo>
                  <a:cubicBezTo>
                    <a:pt x="132" y="736"/>
                    <a:pt x="143" y="744"/>
                    <a:pt x="145" y="757"/>
                  </a:cubicBezTo>
                  <a:lnTo>
                    <a:pt x="161" y="853"/>
                  </a:lnTo>
                  <a:lnTo>
                    <a:pt x="113" y="856"/>
                  </a:lnTo>
                  <a:lnTo>
                    <a:pt x="113" y="760"/>
                  </a:lnTo>
                  <a:cubicBezTo>
                    <a:pt x="113" y="748"/>
                    <a:pt x="123" y="738"/>
                    <a:pt x="135" y="737"/>
                  </a:cubicBezTo>
                  <a:cubicBezTo>
                    <a:pt x="147" y="735"/>
                    <a:pt x="158" y="743"/>
                    <a:pt x="161" y="755"/>
                  </a:cubicBezTo>
                  <a:lnTo>
                    <a:pt x="177" y="819"/>
                  </a:lnTo>
                  <a:lnTo>
                    <a:pt x="129" y="824"/>
                  </a:lnTo>
                  <a:lnTo>
                    <a:pt x="129" y="808"/>
                  </a:lnTo>
                  <a:lnTo>
                    <a:pt x="129" y="712"/>
                  </a:lnTo>
                  <a:cubicBezTo>
                    <a:pt x="129" y="711"/>
                    <a:pt x="130" y="709"/>
                    <a:pt x="130" y="707"/>
                  </a:cubicBezTo>
                  <a:lnTo>
                    <a:pt x="146" y="643"/>
                  </a:lnTo>
                  <a:cubicBezTo>
                    <a:pt x="149" y="632"/>
                    <a:pt x="159" y="624"/>
                    <a:pt x="170" y="624"/>
                  </a:cubicBezTo>
                  <a:cubicBezTo>
                    <a:pt x="182" y="625"/>
                    <a:pt x="191" y="633"/>
                    <a:pt x="193" y="645"/>
                  </a:cubicBezTo>
                  <a:lnTo>
                    <a:pt x="209" y="741"/>
                  </a:lnTo>
                  <a:lnTo>
                    <a:pt x="161" y="744"/>
                  </a:lnTo>
                  <a:lnTo>
                    <a:pt x="161" y="696"/>
                  </a:lnTo>
                  <a:lnTo>
                    <a:pt x="161" y="536"/>
                  </a:lnTo>
                  <a:cubicBezTo>
                    <a:pt x="161" y="523"/>
                    <a:pt x="172" y="512"/>
                    <a:pt x="185" y="512"/>
                  </a:cubicBezTo>
                  <a:lnTo>
                    <a:pt x="201" y="512"/>
                  </a:lnTo>
                  <a:cubicBezTo>
                    <a:pt x="214" y="512"/>
                    <a:pt x="224" y="521"/>
                    <a:pt x="225" y="533"/>
                  </a:cubicBezTo>
                  <a:lnTo>
                    <a:pt x="241" y="661"/>
                  </a:lnTo>
                  <a:lnTo>
                    <a:pt x="241" y="792"/>
                  </a:lnTo>
                  <a:cubicBezTo>
                    <a:pt x="241" y="806"/>
                    <a:pt x="231" y="816"/>
                    <a:pt x="217" y="816"/>
                  </a:cubicBezTo>
                  <a:cubicBezTo>
                    <a:pt x="204" y="816"/>
                    <a:pt x="193" y="806"/>
                    <a:pt x="193" y="792"/>
                  </a:cubicBezTo>
                  <a:lnTo>
                    <a:pt x="193" y="712"/>
                  </a:lnTo>
                  <a:cubicBezTo>
                    <a:pt x="193" y="711"/>
                    <a:pt x="194" y="709"/>
                    <a:pt x="194" y="708"/>
                  </a:cubicBezTo>
                  <a:lnTo>
                    <a:pt x="210" y="628"/>
                  </a:lnTo>
                  <a:cubicBezTo>
                    <a:pt x="212" y="616"/>
                    <a:pt x="224" y="607"/>
                    <a:pt x="236" y="609"/>
                  </a:cubicBezTo>
                  <a:cubicBezTo>
                    <a:pt x="248" y="610"/>
                    <a:pt x="257" y="620"/>
                    <a:pt x="257" y="632"/>
                  </a:cubicBezTo>
                  <a:lnTo>
                    <a:pt x="257" y="664"/>
                  </a:lnTo>
                  <a:lnTo>
                    <a:pt x="212" y="654"/>
                  </a:lnTo>
                  <a:lnTo>
                    <a:pt x="228" y="622"/>
                  </a:lnTo>
                  <a:lnTo>
                    <a:pt x="225" y="632"/>
                  </a:lnTo>
                  <a:lnTo>
                    <a:pt x="225" y="568"/>
                  </a:lnTo>
                  <a:cubicBezTo>
                    <a:pt x="225" y="556"/>
                    <a:pt x="236" y="545"/>
                    <a:pt x="248" y="544"/>
                  </a:cubicBezTo>
                  <a:cubicBezTo>
                    <a:pt x="261" y="544"/>
                    <a:pt x="272" y="554"/>
                    <a:pt x="273" y="566"/>
                  </a:cubicBezTo>
                  <a:lnTo>
                    <a:pt x="289" y="742"/>
                  </a:lnTo>
                  <a:lnTo>
                    <a:pt x="241" y="744"/>
                  </a:lnTo>
                  <a:lnTo>
                    <a:pt x="241" y="712"/>
                  </a:lnTo>
                  <a:lnTo>
                    <a:pt x="241" y="616"/>
                  </a:lnTo>
                  <a:cubicBezTo>
                    <a:pt x="241" y="605"/>
                    <a:pt x="250" y="595"/>
                    <a:pt x="262" y="593"/>
                  </a:cubicBezTo>
                  <a:cubicBezTo>
                    <a:pt x="273" y="591"/>
                    <a:pt x="285" y="598"/>
                    <a:pt x="288" y="609"/>
                  </a:cubicBezTo>
                  <a:lnTo>
                    <a:pt x="304" y="657"/>
                  </a:lnTo>
                  <a:lnTo>
                    <a:pt x="264" y="647"/>
                  </a:lnTo>
                  <a:lnTo>
                    <a:pt x="280" y="631"/>
                  </a:lnTo>
                  <a:cubicBezTo>
                    <a:pt x="287" y="625"/>
                    <a:pt x="298" y="623"/>
                    <a:pt x="307" y="626"/>
                  </a:cubicBezTo>
                  <a:cubicBezTo>
                    <a:pt x="316" y="630"/>
                    <a:pt x="321" y="639"/>
                    <a:pt x="321" y="648"/>
                  </a:cubicBezTo>
                  <a:lnTo>
                    <a:pt x="321" y="712"/>
                  </a:lnTo>
                  <a:lnTo>
                    <a:pt x="321" y="792"/>
                  </a:lnTo>
                  <a:lnTo>
                    <a:pt x="314" y="775"/>
                  </a:lnTo>
                  <a:lnTo>
                    <a:pt x="330" y="791"/>
                  </a:lnTo>
                  <a:cubicBezTo>
                    <a:pt x="334" y="795"/>
                    <a:pt x="336" y="799"/>
                    <a:pt x="337" y="804"/>
                  </a:cubicBezTo>
                  <a:lnTo>
                    <a:pt x="353" y="884"/>
                  </a:lnTo>
                  <a:cubicBezTo>
                    <a:pt x="353" y="885"/>
                    <a:pt x="353" y="887"/>
                    <a:pt x="353" y="888"/>
                  </a:cubicBezTo>
                  <a:lnTo>
                    <a:pt x="353" y="904"/>
                  </a:lnTo>
                  <a:lnTo>
                    <a:pt x="353" y="1000"/>
                  </a:lnTo>
                  <a:lnTo>
                    <a:pt x="346" y="983"/>
                  </a:lnTo>
                  <a:lnTo>
                    <a:pt x="362" y="999"/>
                  </a:lnTo>
                  <a:lnTo>
                    <a:pt x="322" y="1013"/>
                  </a:lnTo>
                  <a:lnTo>
                    <a:pt x="338" y="885"/>
                  </a:lnTo>
                  <a:lnTo>
                    <a:pt x="337" y="872"/>
                  </a:lnTo>
                  <a:lnTo>
                    <a:pt x="354" y="678"/>
                  </a:lnTo>
                  <a:cubicBezTo>
                    <a:pt x="355" y="666"/>
                    <a:pt x="366" y="656"/>
                    <a:pt x="378" y="656"/>
                  </a:cubicBezTo>
                  <a:cubicBezTo>
                    <a:pt x="391" y="657"/>
                    <a:pt x="401" y="668"/>
                    <a:pt x="401" y="680"/>
                  </a:cubicBezTo>
                  <a:lnTo>
                    <a:pt x="401" y="696"/>
                  </a:lnTo>
                  <a:lnTo>
                    <a:pt x="355" y="689"/>
                  </a:lnTo>
                  <a:lnTo>
                    <a:pt x="371" y="641"/>
                  </a:lnTo>
                  <a:cubicBezTo>
                    <a:pt x="372" y="637"/>
                    <a:pt x="374" y="634"/>
                    <a:pt x="376" y="631"/>
                  </a:cubicBezTo>
                  <a:lnTo>
                    <a:pt x="392" y="615"/>
                  </a:lnTo>
                  <a:cubicBezTo>
                    <a:pt x="399" y="609"/>
                    <a:pt x="410" y="607"/>
                    <a:pt x="419" y="610"/>
                  </a:cubicBezTo>
                  <a:cubicBezTo>
                    <a:pt x="428" y="614"/>
                    <a:pt x="433" y="623"/>
                    <a:pt x="433" y="632"/>
                  </a:cubicBezTo>
                  <a:lnTo>
                    <a:pt x="433" y="728"/>
                  </a:lnTo>
                  <a:lnTo>
                    <a:pt x="386" y="724"/>
                  </a:lnTo>
                  <a:lnTo>
                    <a:pt x="402" y="644"/>
                  </a:lnTo>
                  <a:cubicBezTo>
                    <a:pt x="404" y="633"/>
                    <a:pt x="414" y="624"/>
                    <a:pt x="425" y="624"/>
                  </a:cubicBezTo>
                  <a:cubicBezTo>
                    <a:pt x="437" y="624"/>
                    <a:pt x="447" y="633"/>
                    <a:pt x="449" y="644"/>
                  </a:cubicBezTo>
                  <a:lnTo>
                    <a:pt x="465" y="724"/>
                  </a:lnTo>
                  <a:cubicBezTo>
                    <a:pt x="465" y="725"/>
                    <a:pt x="465" y="727"/>
                    <a:pt x="465" y="728"/>
                  </a:cubicBezTo>
                  <a:lnTo>
                    <a:pt x="465" y="760"/>
                  </a:lnTo>
                  <a:lnTo>
                    <a:pt x="464" y="753"/>
                  </a:lnTo>
                  <a:lnTo>
                    <a:pt x="480" y="801"/>
                  </a:lnTo>
                  <a:lnTo>
                    <a:pt x="433" y="808"/>
                  </a:lnTo>
                  <a:lnTo>
                    <a:pt x="433" y="792"/>
                  </a:lnTo>
                  <a:cubicBezTo>
                    <a:pt x="433" y="781"/>
                    <a:pt x="442" y="771"/>
                    <a:pt x="454" y="769"/>
                  </a:cubicBezTo>
                  <a:cubicBezTo>
                    <a:pt x="465" y="767"/>
                    <a:pt x="477" y="774"/>
                    <a:pt x="480" y="785"/>
                  </a:cubicBezTo>
                  <a:lnTo>
                    <a:pt x="496" y="833"/>
                  </a:lnTo>
                  <a:lnTo>
                    <a:pt x="450" y="838"/>
                  </a:lnTo>
                  <a:lnTo>
                    <a:pt x="466" y="694"/>
                  </a:lnTo>
                  <a:lnTo>
                    <a:pt x="465" y="648"/>
                  </a:lnTo>
                  <a:cubicBezTo>
                    <a:pt x="465" y="645"/>
                    <a:pt x="466" y="641"/>
                    <a:pt x="468" y="638"/>
                  </a:cubicBezTo>
                  <a:lnTo>
                    <a:pt x="484" y="606"/>
                  </a:lnTo>
                  <a:cubicBezTo>
                    <a:pt x="488" y="598"/>
                    <a:pt x="496" y="592"/>
                    <a:pt x="505" y="592"/>
                  </a:cubicBezTo>
                  <a:lnTo>
                    <a:pt x="521" y="592"/>
                  </a:lnTo>
                  <a:cubicBezTo>
                    <a:pt x="535" y="592"/>
                    <a:pt x="545" y="603"/>
                    <a:pt x="545" y="616"/>
                  </a:cubicBezTo>
                  <a:lnTo>
                    <a:pt x="545" y="664"/>
                  </a:lnTo>
                  <a:lnTo>
                    <a:pt x="499" y="657"/>
                  </a:lnTo>
                  <a:lnTo>
                    <a:pt x="515" y="609"/>
                  </a:lnTo>
                  <a:cubicBezTo>
                    <a:pt x="518" y="598"/>
                    <a:pt x="530" y="591"/>
                    <a:pt x="541" y="593"/>
                  </a:cubicBezTo>
                  <a:cubicBezTo>
                    <a:pt x="553" y="595"/>
                    <a:pt x="561" y="605"/>
                    <a:pt x="561" y="616"/>
                  </a:cubicBezTo>
                  <a:lnTo>
                    <a:pt x="561" y="648"/>
                  </a:lnTo>
                  <a:lnTo>
                    <a:pt x="514" y="644"/>
                  </a:lnTo>
                  <a:lnTo>
                    <a:pt x="530" y="564"/>
                  </a:lnTo>
                  <a:cubicBezTo>
                    <a:pt x="532" y="553"/>
                    <a:pt x="542" y="544"/>
                    <a:pt x="553" y="544"/>
                  </a:cubicBezTo>
                  <a:lnTo>
                    <a:pt x="569" y="544"/>
                  </a:lnTo>
                  <a:lnTo>
                    <a:pt x="545" y="568"/>
                  </a:lnTo>
                  <a:lnTo>
                    <a:pt x="545" y="552"/>
                  </a:lnTo>
                  <a:cubicBezTo>
                    <a:pt x="545" y="539"/>
                    <a:pt x="556" y="528"/>
                    <a:pt x="569" y="528"/>
                  </a:cubicBezTo>
                  <a:cubicBezTo>
                    <a:pt x="583" y="528"/>
                    <a:pt x="593" y="539"/>
                    <a:pt x="593" y="552"/>
                  </a:cubicBezTo>
                  <a:lnTo>
                    <a:pt x="593" y="568"/>
                  </a:lnTo>
                  <a:lnTo>
                    <a:pt x="552" y="551"/>
                  </a:lnTo>
                  <a:lnTo>
                    <a:pt x="568" y="535"/>
                  </a:lnTo>
                  <a:lnTo>
                    <a:pt x="563" y="545"/>
                  </a:lnTo>
                  <a:lnTo>
                    <a:pt x="579" y="497"/>
                  </a:lnTo>
                  <a:cubicBezTo>
                    <a:pt x="581" y="489"/>
                    <a:pt x="588" y="483"/>
                    <a:pt x="596" y="481"/>
                  </a:cubicBezTo>
                  <a:cubicBezTo>
                    <a:pt x="604" y="479"/>
                    <a:pt x="613" y="482"/>
                    <a:pt x="618" y="487"/>
                  </a:cubicBezTo>
                  <a:lnTo>
                    <a:pt x="634" y="503"/>
                  </a:lnTo>
                  <a:lnTo>
                    <a:pt x="600" y="503"/>
                  </a:lnTo>
                  <a:lnTo>
                    <a:pt x="616" y="487"/>
                  </a:lnTo>
                  <a:lnTo>
                    <a:pt x="609" y="504"/>
                  </a:lnTo>
                  <a:lnTo>
                    <a:pt x="609" y="456"/>
                  </a:lnTo>
                  <a:cubicBezTo>
                    <a:pt x="609" y="453"/>
                    <a:pt x="610" y="449"/>
                    <a:pt x="612" y="446"/>
                  </a:cubicBezTo>
                  <a:lnTo>
                    <a:pt x="628" y="414"/>
                  </a:lnTo>
                  <a:cubicBezTo>
                    <a:pt x="632" y="406"/>
                    <a:pt x="640" y="400"/>
                    <a:pt x="649" y="400"/>
                  </a:cubicBezTo>
                  <a:lnTo>
                    <a:pt x="665" y="400"/>
                  </a:lnTo>
                  <a:lnTo>
                    <a:pt x="643" y="417"/>
                  </a:lnTo>
                  <a:lnTo>
                    <a:pt x="659" y="369"/>
                  </a:lnTo>
                  <a:cubicBezTo>
                    <a:pt x="662" y="358"/>
                    <a:pt x="674" y="351"/>
                    <a:pt x="685" y="353"/>
                  </a:cubicBezTo>
                  <a:cubicBezTo>
                    <a:pt x="697" y="355"/>
                    <a:pt x="705" y="365"/>
                    <a:pt x="705" y="376"/>
                  </a:cubicBezTo>
                  <a:lnTo>
                    <a:pt x="705" y="408"/>
                  </a:lnTo>
                  <a:lnTo>
                    <a:pt x="705" y="424"/>
                  </a:lnTo>
                  <a:lnTo>
                    <a:pt x="681" y="400"/>
                  </a:lnTo>
                  <a:lnTo>
                    <a:pt x="697" y="400"/>
                  </a:lnTo>
                  <a:cubicBezTo>
                    <a:pt x="704" y="400"/>
                    <a:pt x="710" y="403"/>
                    <a:pt x="714" y="407"/>
                  </a:cubicBezTo>
                  <a:lnTo>
                    <a:pt x="730" y="423"/>
                  </a:lnTo>
                  <a:lnTo>
                    <a:pt x="689" y="440"/>
                  </a:lnTo>
                  <a:lnTo>
                    <a:pt x="689" y="392"/>
                  </a:lnTo>
                  <a:lnTo>
                    <a:pt x="689" y="376"/>
                  </a:lnTo>
                  <a:cubicBezTo>
                    <a:pt x="689" y="375"/>
                    <a:pt x="690" y="373"/>
                    <a:pt x="690" y="371"/>
                  </a:cubicBezTo>
                  <a:lnTo>
                    <a:pt x="706" y="307"/>
                  </a:lnTo>
                  <a:cubicBezTo>
                    <a:pt x="709" y="296"/>
                    <a:pt x="718" y="288"/>
                    <a:pt x="729" y="288"/>
                  </a:cubicBezTo>
                  <a:lnTo>
                    <a:pt x="745" y="288"/>
                  </a:lnTo>
                  <a:lnTo>
                    <a:pt x="721" y="312"/>
                  </a:lnTo>
                  <a:lnTo>
                    <a:pt x="721" y="296"/>
                  </a:lnTo>
                  <a:cubicBezTo>
                    <a:pt x="721" y="290"/>
                    <a:pt x="724" y="284"/>
                    <a:pt x="728" y="279"/>
                  </a:cubicBezTo>
                  <a:lnTo>
                    <a:pt x="744" y="263"/>
                  </a:lnTo>
                  <a:cubicBezTo>
                    <a:pt x="751" y="257"/>
                    <a:pt x="762" y="255"/>
                    <a:pt x="771" y="258"/>
                  </a:cubicBezTo>
                  <a:cubicBezTo>
                    <a:pt x="780" y="262"/>
                    <a:pt x="785" y="271"/>
                    <a:pt x="785" y="280"/>
                  </a:cubicBezTo>
                  <a:lnTo>
                    <a:pt x="785" y="312"/>
                  </a:lnTo>
                  <a:lnTo>
                    <a:pt x="740" y="302"/>
                  </a:lnTo>
                  <a:lnTo>
                    <a:pt x="756" y="270"/>
                  </a:lnTo>
                  <a:cubicBezTo>
                    <a:pt x="761" y="260"/>
                    <a:pt x="772" y="255"/>
                    <a:pt x="783" y="257"/>
                  </a:cubicBezTo>
                  <a:cubicBezTo>
                    <a:pt x="794" y="260"/>
                    <a:pt x="801" y="269"/>
                    <a:pt x="801" y="280"/>
                  </a:cubicBezTo>
                  <a:lnTo>
                    <a:pt x="801" y="296"/>
                  </a:lnTo>
                  <a:lnTo>
                    <a:pt x="794" y="279"/>
                  </a:lnTo>
                  <a:lnTo>
                    <a:pt x="810" y="295"/>
                  </a:lnTo>
                  <a:lnTo>
                    <a:pt x="769" y="312"/>
                  </a:lnTo>
                  <a:lnTo>
                    <a:pt x="769" y="264"/>
                  </a:lnTo>
                  <a:lnTo>
                    <a:pt x="769" y="248"/>
                  </a:lnTo>
                  <a:cubicBezTo>
                    <a:pt x="769" y="235"/>
                    <a:pt x="780" y="224"/>
                    <a:pt x="793" y="224"/>
                  </a:cubicBezTo>
                  <a:lnTo>
                    <a:pt x="825" y="224"/>
                  </a:lnTo>
                  <a:cubicBezTo>
                    <a:pt x="839" y="224"/>
                    <a:pt x="849" y="235"/>
                    <a:pt x="849" y="248"/>
                  </a:cubicBezTo>
                  <a:lnTo>
                    <a:pt x="849" y="264"/>
                  </a:lnTo>
                  <a:cubicBezTo>
                    <a:pt x="849" y="278"/>
                    <a:pt x="839" y="288"/>
                    <a:pt x="825" y="288"/>
                  </a:cubicBezTo>
                  <a:cubicBezTo>
                    <a:pt x="812" y="288"/>
                    <a:pt x="801" y="278"/>
                    <a:pt x="801" y="264"/>
                  </a:cubicBezTo>
                  <a:lnTo>
                    <a:pt x="801" y="232"/>
                  </a:lnTo>
                  <a:cubicBezTo>
                    <a:pt x="801" y="219"/>
                    <a:pt x="812" y="208"/>
                    <a:pt x="825" y="208"/>
                  </a:cubicBezTo>
                  <a:lnTo>
                    <a:pt x="841" y="208"/>
                  </a:lnTo>
                  <a:lnTo>
                    <a:pt x="824" y="215"/>
                  </a:lnTo>
                  <a:lnTo>
                    <a:pt x="840" y="199"/>
                  </a:lnTo>
                  <a:lnTo>
                    <a:pt x="833" y="216"/>
                  </a:lnTo>
                  <a:lnTo>
                    <a:pt x="833" y="200"/>
                  </a:lnTo>
                  <a:cubicBezTo>
                    <a:pt x="833" y="187"/>
                    <a:pt x="844" y="176"/>
                    <a:pt x="857" y="176"/>
                  </a:cubicBezTo>
                  <a:cubicBezTo>
                    <a:pt x="871" y="176"/>
                    <a:pt x="881" y="187"/>
                    <a:pt x="881" y="200"/>
                  </a:cubicBezTo>
                  <a:lnTo>
                    <a:pt x="881" y="232"/>
                  </a:lnTo>
                  <a:lnTo>
                    <a:pt x="836" y="222"/>
                  </a:lnTo>
                  <a:lnTo>
                    <a:pt x="852" y="190"/>
                  </a:lnTo>
                  <a:cubicBezTo>
                    <a:pt x="857" y="180"/>
                    <a:pt x="868" y="175"/>
                    <a:pt x="879" y="177"/>
                  </a:cubicBezTo>
                  <a:cubicBezTo>
                    <a:pt x="890" y="180"/>
                    <a:pt x="897" y="189"/>
                    <a:pt x="897" y="200"/>
                  </a:cubicBezTo>
                  <a:lnTo>
                    <a:pt x="897" y="216"/>
                  </a:lnTo>
                  <a:lnTo>
                    <a:pt x="890" y="199"/>
                  </a:lnTo>
                  <a:lnTo>
                    <a:pt x="906" y="215"/>
                  </a:lnTo>
                  <a:cubicBezTo>
                    <a:pt x="911" y="220"/>
                    <a:pt x="913" y="226"/>
                    <a:pt x="913" y="232"/>
                  </a:cubicBezTo>
                  <a:lnTo>
                    <a:pt x="913" y="312"/>
                  </a:lnTo>
                  <a:lnTo>
                    <a:pt x="868" y="302"/>
                  </a:lnTo>
                  <a:lnTo>
                    <a:pt x="884" y="270"/>
                  </a:lnTo>
                  <a:lnTo>
                    <a:pt x="881" y="280"/>
                  </a:lnTo>
                  <a:lnTo>
                    <a:pt x="881" y="232"/>
                  </a:lnTo>
                  <a:lnTo>
                    <a:pt x="881" y="216"/>
                  </a:lnTo>
                  <a:cubicBezTo>
                    <a:pt x="881" y="203"/>
                    <a:pt x="892" y="192"/>
                    <a:pt x="905" y="192"/>
                  </a:cubicBezTo>
                  <a:lnTo>
                    <a:pt x="921" y="192"/>
                  </a:lnTo>
                  <a:lnTo>
                    <a:pt x="898" y="213"/>
                  </a:lnTo>
                  <a:lnTo>
                    <a:pt x="914" y="117"/>
                  </a:lnTo>
                  <a:lnTo>
                    <a:pt x="913" y="120"/>
                  </a:lnTo>
                  <a:lnTo>
                    <a:pt x="913" y="88"/>
                  </a:lnTo>
                  <a:cubicBezTo>
                    <a:pt x="913" y="75"/>
                    <a:pt x="924" y="64"/>
                    <a:pt x="937" y="64"/>
                  </a:cubicBezTo>
                  <a:lnTo>
                    <a:pt x="953" y="64"/>
                  </a:lnTo>
                  <a:lnTo>
                    <a:pt x="932" y="78"/>
                  </a:lnTo>
                  <a:lnTo>
                    <a:pt x="948" y="46"/>
                  </a:lnTo>
                  <a:cubicBezTo>
                    <a:pt x="953" y="36"/>
                    <a:pt x="964" y="31"/>
                    <a:pt x="975" y="33"/>
                  </a:cubicBezTo>
                  <a:cubicBezTo>
                    <a:pt x="986" y="36"/>
                    <a:pt x="993" y="45"/>
                    <a:pt x="993" y="56"/>
                  </a:cubicBezTo>
                  <a:lnTo>
                    <a:pt x="993" y="72"/>
                  </a:lnTo>
                  <a:lnTo>
                    <a:pt x="993" y="88"/>
                  </a:lnTo>
                  <a:lnTo>
                    <a:pt x="992" y="81"/>
                  </a:lnTo>
                  <a:lnTo>
                    <a:pt x="1008" y="129"/>
                  </a:lnTo>
                  <a:lnTo>
                    <a:pt x="961" y="136"/>
                  </a:lnTo>
                  <a:lnTo>
                    <a:pt x="961" y="104"/>
                  </a:lnTo>
                  <a:cubicBezTo>
                    <a:pt x="961" y="103"/>
                    <a:pt x="962" y="101"/>
                    <a:pt x="962" y="99"/>
                  </a:cubicBezTo>
                  <a:lnTo>
                    <a:pt x="978" y="35"/>
                  </a:lnTo>
                  <a:cubicBezTo>
                    <a:pt x="981" y="23"/>
                    <a:pt x="992" y="15"/>
                    <a:pt x="1004" y="17"/>
                  </a:cubicBezTo>
                  <a:cubicBezTo>
                    <a:pt x="1016" y="18"/>
                    <a:pt x="1025" y="28"/>
                    <a:pt x="1025" y="40"/>
                  </a:cubicBezTo>
                  <a:lnTo>
                    <a:pt x="1025" y="56"/>
                  </a:lnTo>
                  <a:lnTo>
                    <a:pt x="1018" y="39"/>
                  </a:lnTo>
                  <a:lnTo>
                    <a:pt x="1034" y="55"/>
                  </a:lnTo>
                  <a:cubicBezTo>
                    <a:pt x="1039" y="60"/>
                    <a:pt x="1041" y="66"/>
                    <a:pt x="1041" y="72"/>
                  </a:cubicBezTo>
                  <a:lnTo>
                    <a:pt x="1041" y="88"/>
                  </a:lnTo>
                  <a:cubicBezTo>
                    <a:pt x="1041" y="102"/>
                    <a:pt x="1031" y="112"/>
                    <a:pt x="1017" y="112"/>
                  </a:cubicBezTo>
                  <a:cubicBezTo>
                    <a:pt x="1004" y="112"/>
                    <a:pt x="993" y="102"/>
                    <a:pt x="993" y="88"/>
                  </a:cubicBezTo>
                  <a:lnTo>
                    <a:pt x="993" y="72"/>
                  </a:lnTo>
                  <a:cubicBezTo>
                    <a:pt x="993" y="70"/>
                    <a:pt x="994" y="67"/>
                    <a:pt x="995" y="65"/>
                  </a:cubicBezTo>
                  <a:lnTo>
                    <a:pt x="1011" y="17"/>
                  </a:lnTo>
                  <a:cubicBezTo>
                    <a:pt x="1014" y="8"/>
                    <a:pt x="1022" y="1"/>
                    <a:pt x="1032" y="1"/>
                  </a:cubicBezTo>
                  <a:cubicBezTo>
                    <a:pt x="1041" y="0"/>
                    <a:pt x="1051" y="5"/>
                    <a:pt x="1055" y="14"/>
                  </a:cubicBezTo>
                  <a:lnTo>
                    <a:pt x="1071" y="46"/>
                  </a:lnTo>
                  <a:cubicBezTo>
                    <a:pt x="1073" y="49"/>
                    <a:pt x="1073" y="53"/>
                    <a:pt x="1073" y="56"/>
                  </a:cubicBezTo>
                  <a:lnTo>
                    <a:pt x="1073" y="104"/>
                  </a:lnTo>
                  <a:lnTo>
                    <a:pt x="1071" y="94"/>
                  </a:lnTo>
                  <a:lnTo>
                    <a:pt x="1103" y="158"/>
                  </a:lnTo>
                  <a:cubicBezTo>
                    <a:pt x="1105" y="161"/>
                    <a:pt x="1105" y="165"/>
                    <a:pt x="1105" y="168"/>
                  </a:cubicBezTo>
                  <a:lnTo>
                    <a:pt x="1105" y="264"/>
                  </a:lnTo>
                  <a:cubicBezTo>
                    <a:pt x="1105" y="278"/>
                    <a:pt x="1095" y="288"/>
                    <a:pt x="1081" y="288"/>
                  </a:cubicBezTo>
                  <a:cubicBezTo>
                    <a:pt x="1068" y="288"/>
                    <a:pt x="1057" y="278"/>
                    <a:pt x="1057" y="264"/>
                  </a:cubicBezTo>
                  <a:lnTo>
                    <a:pt x="1057" y="216"/>
                  </a:lnTo>
                  <a:cubicBezTo>
                    <a:pt x="1057" y="215"/>
                    <a:pt x="1058" y="213"/>
                    <a:pt x="1058" y="211"/>
                  </a:cubicBezTo>
                  <a:lnTo>
                    <a:pt x="1074" y="147"/>
                  </a:lnTo>
                  <a:cubicBezTo>
                    <a:pt x="1077" y="135"/>
                    <a:pt x="1088" y="127"/>
                    <a:pt x="1100" y="129"/>
                  </a:cubicBezTo>
                  <a:cubicBezTo>
                    <a:pt x="1112" y="130"/>
                    <a:pt x="1121" y="140"/>
                    <a:pt x="1121" y="152"/>
                  </a:cubicBezTo>
                  <a:lnTo>
                    <a:pt x="1121" y="216"/>
                  </a:lnTo>
                  <a:lnTo>
                    <a:pt x="1097" y="192"/>
                  </a:lnTo>
                  <a:lnTo>
                    <a:pt x="1113" y="192"/>
                  </a:lnTo>
                  <a:lnTo>
                    <a:pt x="1089" y="216"/>
                  </a:lnTo>
                  <a:lnTo>
                    <a:pt x="1089" y="136"/>
                  </a:lnTo>
                  <a:cubicBezTo>
                    <a:pt x="1089" y="127"/>
                    <a:pt x="1095" y="118"/>
                    <a:pt x="1104" y="114"/>
                  </a:cubicBezTo>
                  <a:cubicBezTo>
                    <a:pt x="1113" y="111"/>
                    <a:pt x="1124" y="113"/>
                    <a:pt x="1130" y="119"/>
                  </a:cubicBezTo>
                  <a:lnTo>
                    <a:pt x="1146" y="135"/>
                  </a:lnTo>
                  <a:cubicBezTo>
                    <a:pt x="1151" y="140"/>
                    <a:pt x="1153" y="146"/>
                    <a:pt x="1153" y="152"/>
                  </a:cubicBezTo>
                  <a:lnTo>
                    <a:pt x="1153" y="184"/>
                  </a:lnTo>
                  <a:lnTo>
                    <a:pt x="1149" y="171"/>
                  </a:lnTo>
                  <a:lnTo>
                    <a:pt x="1181" y="219"/>
                  </a:lnTo>
                  <a:lnTo>
                    <a:pt x="1137" y="232"/>
                  </a:lnTo>
                  <a:lnTo>
                    <a:pt x="1137" y="200"/>
                  </a:lnTo>
                  <a:lnTo>
                    <a:pt x="1137" y="136"/>
                  </a:lnTo>
                  <a:cubicBezTo>
                    <a:pt x="1137" y="133"/>
                    <a:pt x="1138" y="129"/>
                    <a:pt x="1140" y="126"/>
                  </a:cubicBezTo>
                  <a:lnTo>
                    <a:pt x="1156" y="94"/>
                  </a:lnTo>
                  <a:lnTo>
                    <a:pt x="1153" y="104"/>
                  </a:lnTo>
                  <a:lnTo>
                    <a:pt x="1153" y="88"/>
                  </a:lnTo>
                  <a:cubicBezTo>
                    <a:pt x="1153" y="79"/>
                    <a:pt x="1159" y="70"/>
                    <a:pt x="1168" y="66"/>
                  </a:cubicBezTo>
                  <a:cubicBezTo>
                    <a:pt x="1177" y="63"/>
                    <a:pt x="1188" y="65"/>
                    <a:pt x="1194" y="71"/>
                  </a:cubicBezTo>
                  <a:lnTo>
                    <a:pt x="1210" y="87"/>
                  </a:lnTo>
                  <a:lnTo>
                    <a:pt x="1169" y="104"/>
                  </a:lnTo>
                  <a:lnTo>
                    <a:pt x="1169" y="72"/>
                  </a:lnTo>
                  <a:cubicBezTo>
                    <a:pt x="1169" y="63"/>
                    <a:pt x="1175" y="54"/>
                    <a:pt x="1184" y="50"/>
                  </a:cubicBezTo>
                  <a:cubicBezTo>
                    <a:pt x="1193" y="47"/>
                    <a:pt x="1204" y="49"/>
                    <a:pt x="1210" y="55"/>
                  </a:cubicBezTo>
                  <a:lnTo>
                    <a:pt x="1226" y="71"/>
                  </a:lnTo>
                  <a:cubicBezTo>
                    <a:pt x="1231" y="76"/>
                    <a:pt x="1233" y="82"/>
                    <a:pt x="1233" y="88"/>
                  </a:cubicBezTo>
                  <a:lnTo>
                    <a:pt x="1233" y="136"/>
                  </a:lnTo>
                  <a:lnTo>
                    <a:pt x="1233" y="216"/>
                  </a:lnTo>
                  <a:lnTo>
                    <a:pt x="1209" y="192"/>
                  </a:lnTo>
                  <a:lnTo>
                    <a:pt x="1225" y="192"/>
                  </a:lnTo>
                  <a:cubicBezTo>
                    <a:pt x="1232" y="192"/>
                    <a:pt x="1238" y="195"/>
                    <a:pt x="1242" y="199"/>
                  </a:cubicBezTo>
                  <a:lnTo>
                    <a:pt x="1258" y="215"/>
                  </a:lnTo>
                  <a:cubicBezTo>
                    <a:pt x="1263" y="220"/>
                    <a:pt x="1265" y="226"/>
                    <a:pt x="1265" y="232"/>
                  </a:cubicBezTo>
                  <a:lnTo>
                    <a:pt x="1265" y="280"/>
                  </a:lnTo>
                  <a:cubicBezTo>
                    <a:pt x="1265" y="294"/>
                    <a:pt x="1255" y="304"/>
                    <a:pt x="1241" y="304"/>
                  </a:cubicBezTo>
                  <a:cubicBezTo>
                    <a:pt x="1228" y="304"/>
                    <a:pt x="1217" y="294"/>
                    <a:pt x="1217" y="280"/>
                  </a:cubicBezTo>
                  <a:lnTo>
                    <a:pt x="1217" y="264"/>
                  </a:lnTo>
                  <a:cubicBezTo>
                    <a:pt x="1217" y="255"/>
                    <a:pt x="1223" y="246"/>
                    <a:pt x="1232" y="242"/>
                  </a:cubicBezTo>
                  <a:cubicBezTo>
                    <a:pt x="1241" y="239"/>
                    <a:pt x="1252" y="241"/>
                    <a:pt x="1258" y="247"/>
                  </a:cubicBezTo>
                  <a:lnTo>
                    <a:pt x="1274" y="263"/>
                  </a:lnTo>
                  <a:cubicBezTo>
                    <a:pt x="1277" y="266"/>
                    <a:pt x="1279" y="269"/>
                    <a:pt x="1280" y="273"/>
                  </a:cubicBezTo>
                  <a:lnTo>
                    <a:pt x="1296" y="321"/>
                  </a:lnTo>
                  <a:cubicBezTo>
                    <a:pt x="1297" y="323"/>
                    <a:pt x="1297" y="326"/>
                    <a:pt x="1297" y="328"/>
                  </a:cubicBezTo>
                  <a:lnTo>
                    <a:pt x="1297" y="360"/>
                  </a:lnTo>
                  <a:lnTo>
                    <a:pt x="1297" y="392"/>
                  </a:lnTo>
                  <a:lnTo>
                    <a:pt x="1297" y="387"/>
                  </a:lnTo>
                  <a:lnTo>
                    <a:pt x="1313" y="451"/>
                  </a:lnTo>
                  <a:cubicBezTo>
                    <a:pt x="1313" y="453"/>
                    <a:pt x="1313" y="455"/>
                    <a:pt x="1313" y="456"/>
                  </a:cubicBezTo>
                  <a:lnTo>
                    <a:pt x="1313" y="504"/>
                  </a:lnTo>
                  <a:lnTo>
                    <a:pt x="1266" y="500"/>
                  </a:lnTo>
                  <a:lnTo>
                    <a:pt x="1282" y="420"/>
                  </a:lnTo>
                  <a:cubicBezTo>
                    <a:pt x="1283" y="415"/>
                    <a:pt x="1285" y="411"/>
                    <a:pt x="1288" y="407"/>
                  </a:cubicBezTo>
                  <a:lnTo>
                    <a:pt x="1304" y="391"/>
                  </a:lnTo>
                  <a:lnTo>
                    <a:pt x="1301" y="395"/>
                  </a:lnTo>
                  <a:lnTo>
                    <a:pt x="1333" y="347"/>
                  </a:lnTo>
                  <a:cubicBezTo>
                    <a:pt x="1339" y="338"/>
                    <a:pt x="1350" y="334"/>
                    <a:pt x="1360" y="337"/>
                  </a:cubicBezTo>
                  <a:cubicBezTo>
                    <a:pt x="1371" y="341"/>
                    <a:pt x="1377" y="350"/>
                    <a:pt x="1377" y="360"/>
                  </a:cubicBezTo>
                  <a:lnTo>
                    <a:pt x="1377" y="424"/>
                  </a:lnTo>
                  <a:lnTo>
                    <a:pt x="1377" y="440"/>
                  </a:lnTo>
                  <a:lnTo>
                    <a:pt x="1393" y="565"/>
                  </a:lnTo>
                  <a:lnTo>
                    <a:pt x="1369" y="544"/>
                  </a:lnTo>
                  <a:lnTo>
                    <a:pt x="1385" y="544"/>
                  </a:lnTo>
                  <a:lnTo>
                    <a:pt x="1361" y="568"/>
                  </a:lnTo>
                  <a:lnTo>
                    <a:pt x="1361" y="536"/>
                  </a:lnTo>
                  <a:lnTo>
                    <a:pt x="1361" y="424"/>
                  </a:lnTo>
                  <a:cubicBezTo>
                    <a:pt x="1361" y="411"/>
                    <a:pt x="1372" y="400"/>
                    <a:pt x="1385" y="400"/>
                  </a:cubicBezTo>
                  <a:lnTo>
                    <a:pt x="1401" y="400"/>
                  </a:lnTo>
                  <a:lnTo>
                    <a:pt x="1377" y="424"/>
                  </a:lnTo>
                  <a:lnTo>
                    <a:pt x="1377" y="376"/>
                  </a:lnTo>
                  <a:cubicBezTo>
                    <a:pt x="1377" y="364"/>
                    <a:pt x="1387" y="354"/>
                    <a:pt x="1399" y="353"/>
                  </a:cubicBezTo>
                  <a:cubicBezTo>
                    <a:pt x="1411" y="351"/>
                    <a:pt x="1422" y="359"/>
                    <a:pt x="1425" y="371"/>
                  </a:cubicBezTo>
                  <a:lnTo>
                    <a:pt x="1441" y="435"/>
                  </a:lnTo>
                  <a:lnTo>
                    <a:pt x="1393" y="440"/>
                  </a:lnTo>
                  <a:lnTo>
                    <a:pt x="1393" y="392"/>
                  </a:lnTo>
                  <a:cubicBezTo>
                    <a:pt x="1393" y="381"/>
                    <a:pt x="1401" y="372"/>
                    <a:pt x="1412" y="369"/>
                  </a:cubicBezTo>
                  <a:cubicBezTo>
                    <a:pt x="1423" y="367"/>
                    <a:pt x="1434" y="372"/>
                    <a:pt x="1439" y="382"/>
                  </a:cubicBezTo>
                  <a:lnTo>
                    <a:pt x="1455" y="414"/>
                  </a:lnTo>
                  <a:lnTo>
                    <a:pt x="1409" y="424"/>
                  </a:lnTo>
                  <a:lnTo>
                    <a:pt x="1409" y="376"/>
                  </a:lnTo>
                  <a:lnTo>
                    <a:pt x="1409" y="312"/>
                  </a:lnTo>
                  <a:cubicBezTo>
                    <a:pt x="1409" y="299"/>
                    <a:pt x="1420" y="288"/>
                    <a:pt x="1433" y="288"/>
                  </a:cubicBezTo>
                  <a:lnTo>
                    <a:pt x="1449" y="288"/>
                  </a:lnTo>
                  <a:lnTo>
                    <a:pt x="1427" y="305"/>
                  </a:lnTo>
                  <a:lnTo>
                    <a:pt x="1443" y="257"/>
                  </a:lnTo>
                  <a:cubicBezTo>
                    <a:pt x="1446" y="246"/>
                    <a:pt x="1458" y="239"/>
                    <a:pt x="1469" y="241"/>
                  </a:cubicBezTo>
                  <a:cubicBezTo>
                    <a:pt x="1481" y="243"/>
                    <a:pt x="1489" y="253"/>
                    <a:pt x="1489" y="264"/>
                  </a:cubicBezTo>
                  <a:lnTo>
                    <a:pt x="1489" y="376"/>
                  </a:lnTo>
                  <a:lnTo>
                    <a:pt x="1444" y="366"/>
                  </a:lnTo>
                  <a:lnTo>
                    <a:pt x="1460" y="334"/>
                  </a:lnTo>
                  <a:cubicBezTo>
                    <a:pt x="1465" y="325"/>
                    <a:pt x="1474" y="319"/>
                    <a:pt x="1485" y="321"/>
                  </a:cubicBezTo>
                  <a:cubicBezTo>
                    <a:pt x="1495" y="322"/>
                    <a:pt x="1503" y="330"/>
                    <a:pt x="1505" y="340"/>
                  </a:cubicBezTo>
                  <a:lnTo>
                    <a:pt x="1521" y="420"/>
                  </a:lnTo>
                  <a:lnTo>
                    <a:pt x="1473" y="424"/>
                  </a:lnTo>
                  <a:lnTo>
                    <a:pt x="1473" y="408"/>
                  </a:lnTo>
                  <a:lnTo>
                    <a:pt x="1473" y="360"/>
                  </a:lnTo>
                  <a:cubicBezTo>
                    <a:pt x="1473" y="351"/>
                    <a:pt x="1479" y="342"/>
                    <a:pt x="1488" y="338"/>
                  </a:cubicBezTo>
                  <a:cubicBezTo>
                    <a:pt x="1497" y="335"/>
                    <a:pt x="1508" y="337"/>
                    <a:pt x="1514" y="343"/>
                  </a:cubicBezTo>
                  <a:lnTo>
                    <a:pt x="1530" y="359"/>
                  </a:lnTo>
                  <a:lnTo>
                    <a:pt x="1489" y="376"/>
                  </a:lnTo>
                  <a:lnTo>
                    <a:pt x="1489" y="248"/>
                  </a:lnTo>
                  <a:cubicBezTo>
                    <a:pt x="1489" y="242"/>
                    <a:pt x="1492" y="236"/>
                    <a:pt x="1496" y="231"/>
                  </a:cubicBezTo>
                  <a:lnTo>
                    <a:pt x="1512" y="215"/>
                  </a:lnTo>
                  <a:lnTo>
                    <a:pt x="1505" y="232"/>
                  </a:lnTo>
                  <a:lnTo>
                    <a:pt x="1505" y="200"/>
                  </a:lnTo>
                  <a:cubicBezTo>
                    <a:pt x="1505" y="191"/>
                    <a:pt x="1511" y="182"/>
                    <a:pt x="1520" y="178"/>
                  </a:cubicBezTo>
                  <a:cubicBezTo>
                    <a:pt x="1529" y="175"/>
                    <a:pt x="1540" y="177"/>
                    <a:pt x="1546" y="183"/>
                  </a:cubicBezTo>
                  <a:lnTo>
                    <a:pt x="1562" y="199"/>
                  </a:lnTo>
                  <a:cubicBezTo>
                    <a:pt x="1567" y="204"/>
                    <a:pt x="1569" y="210"/>
                    <a:pt x="1569" y="216"/>
                  </a:cubicBezTo>
                  <a:lnTo>
                    <a:pt x="1569" y="280"/>
                  </a:lnTo>
                  <a:lnTo>
                    <a:pt x="1545" y="256"/>
                  </a:lnTo>
                  <a:lnTo>
                    <a:pt x="1561" y="256"/>
                  </a:lnTo>
                  <a:cubicBezTo>
                    <a:pt x="1572" y="256"/>
                    <a:pt x="1581" y="263"/>
                    <a:pt x="1584" y="273"/>
                  </a:cubicBezTo>
                  <a:lnTo>
                    <a:pt x="1600" y="321"/>
                  </a:lnTo>
                  <a:cubicBezTo>
                    <a:pt x="1601" y="323"/>
                    <a:pt x="1601" y="326"/>
                    <a:pt x="1601" y="328"/>
                  </a:cubicBezTo>
                  <a:lnTo>
                    <a:pt x="1601" y="344"/>
                  </a:lnTo>
                  <a:lnTo>
                    <a:pt x="1554" y="340"/>
                  </a:lnTo>
                  <a:lnTo>
                    <a:pt x="1570" y="260"/>
                  </a:lnTo>
                  <a:cubicBezTo>
                    <a:pt x="1572" y="251"/>
                    <a:pt x="1578" y="244"/>
                    <a:pt x="1587" y="241"/>
                  </a:cubicBezTo>
                  <a:cubicBezTo>
                    <a:pt x="1595" y="239"/>
                    <a:pt x="1604" y="241"/>
                    <a:pt x="1610" y="247"/>
                  </a:cubicBezTo>
                  <a:lnTo>
                    <a:pt x="1626" y="263"/>
                  </a:lnTo>
                  <a:lnTo>
                    <a:pt x="1585" y="280"/>
                  </a:lnTo>
                  <a:lnTo>
                    <a:pt x="1585" y="232"/>
                  </a:lnTo>
                  <a:lnTo>
                    <a:pt x="1585" y="200"/>
                  </a:lnTo>
                  <a:cubicBezTo>
                    <a:pt x="1585" y="194"/>
                    <a:pt x="1588" y="188"/>
                    <a:pt x="1592" y="183"/>
                  </a:cubicBezTo>
                  <a:lnTo>
                    <a:pt x="1608" y="167"/>
                  </a:lnTo>
                  <a:cubicBezTo>
                    <a:pt x="1615" y="161"/>
                    <a:pt x="1626" y="159"/>
                    <a:pt x="1635" y="162"/>
                  </a:cubicBezTo>
                  <a:cubicBezTo>
                    <a:pt x="1644" y="166"/>
                    <a:pt x="1649" y="175"/>
                    <a:pt x="1649" y="184"/>
                  </a:cubicBezTo>
                  <a:lnTo>
                    <a:pt x="1649" y="248"/>
                  </a:lnTo>
                  <a:lnTo>
                    <a:pt x="1648" y="241"/>
                  </a:lnTo>
                  <a:lnTo>
                    <a:pt x="1664" y="289"/>
                  </a:lnTo>
                  <a:cubicBezTo>
                    <a:pt x="1665" y="291"/>
                    <a:pt x="1665" y="294"/>
                    <a:pt x="1665" y="296"/>
                  </a:cubicBezTo>
                  <a:lnTo>
                    <a:pt x="1665" y="328"/>
                  </a:lnTo>
                  <a:lnTo>
                    <a:pt x="1658" y="311"/>
                  </a:lnTo>
                  <a:lnTo>
                    <a:pt x="1674" y="327"/>
                  </a:lnTo>
                  <a:lnTo>
                    <a:pt x="1633" y="344"/>
                  </a:lnTo>
                  <a:lnTo>
                    <a:pt x="1633" y="248"/>
                  </a:lnTo>
                  <a:lnTo>
                    <a:pt x="1633" y="152"/>
                  </a:lnTo>
                  <a:cubicBezTo>
                    <a:pt x="1633" y="139"/>
                    <a:pt x="1644" y="128"/>
                    <a:pt x="1657" y="128"/>
                  </a:cubicBezTo>
                  <a:lnTo>
                    <a:pt x="1673" y="128"/>
                  </a:lnTo>
                  <a:cubicBezTo>
                    <a:pt x="1683" y="128"/>
                    <a:pt x="1691" y="134"/>
                    <a:pt x="1695" y="142"/>
                  </a:cubicBezTo>
                  <a:lnTo>
                    <a:pt x="1711" y="174"/>
                  </a:lnTo>
                  <a:cubicBezTo>
                    <a:pt x="1713" y="177"/>
                    <a:pt x="1713" y="181"/>
                    <a:pt x="1713" y="184"/>
                  </a:cubicBezTo>
                  <a:lnTo>
                    <a:pt x="1713" y="200"/>
                  </a:lnTo>
                  <a:lnTo>
                    <a:pt x="1713" y="232"/>
                  </a:lnTo>
                  <a:lnTo>
                    <a:pt x="1666" y="229"/>
                  </a:lnTo>
                  <a:lnTo>
                    <a:pt x="1682" y="133"/>
                  </a:lnTo>
                  <a:cubicBezTo>
                    <a:pt x="1683" y="128"/>
                    <a:pt x="1685" y="123"/>
                    <a:pt x="1688" y="119"/>
                  </a:cubicBezTo>
                  <a:lnTo>
                    <a:pt x="1704" y="103"/>
                  </a:lnTo>
                  <a:lnTo>
                    <a:pt x="1697" y="120"/>
                  </a:lnTo>
                  <a:lnTo>
                    <a:pt x="1697" y="88"/>
                  </a:lnTo>
                  <a:cubicBezTo>
                    <a:pt x="1697" y="75"/>
                    <a:pt x="1708" y="64"/>
                    <a:pt x="1721" y="64"/>
                  </a:cubicBezTo>
                  <a:lnTo>
                    <a:pt x="1737" y="64"/>
                  </a:lnTo>
                  <a:cubicBezTo>
                    <a:pt x="1751" y="64"/>
                    <a:pt x="1761" y="75"/>
                    <a:pt x="1761" y="88"/>
                  </a:cubicBezTo>
                  <a:cubicBezTo>
                    <a:pt x="1761" y="102"/>
                    <a:pt x="1751" y="112"/>
                    <a:pt x="1737" y="112"/>
                  </a:cubicBezTo>
                  <a:lnTo>
                    <a:pt x="1721" y="112"/>
                  </a:lnTo>
                  <a:lnTo>
                    <a:pt x="1745" y="88"/>
                  </a:lnTo>
                  <a:lnTo>
                    <a:pt x="1745" y="120"/>
                  </a:lnTo>
                  <a:cubicBezTo>
                    <a:pt x="1745" y="127"/>
                    <a:pt x="1743" y="133"/>
                    <a:pt x="1738" y="137"/>
                  </a:cubicBezTo>
                  <a:lnTo>
                    <a:pt x="1722" y="153"/>
                  </a:lnTo>
                  <a:lnTo>
                    <a:pt x="1729" y="140"/>
                  </a:lnTo>
                  <a:lnTo>
                    <a:pt x="1713" y="236"/>
                  </a:lnTo>
                  <a:cubicBezTo>
                    <a:pt x="1711" y="249"/>
                    <a:pt x="1700" y="257"/>
                    <a:pt x="1687" y="256"/>
                  </a:cubicBezTo>
                  <a:cubicBezTo>
                    <a:pt x="1675" y="255"/>
                    <a:pt x="1665" y="245"/>
                    <a:pt x="1665" y="232"/>
                  </a:cubicBezTo>
                  <a:lnTo>
                    <a:pt x="1665" y="200"/>
                  </a:lnTo>
                  <a:lnTo>
                    <a:pt x="1665" y="184"/>
                  </a:lnTo>
                  <a:lnTo>
                    <a:pt x="1668" y="195"/>
                  </a:lnTo>
                  <a:lnTo>
                    <a:pt x="1652" y="163"/>
                  </a:lnTo>
                  <a:lnTo>
                    <a:pt x="1673" y="176"/>
                  </a:lnTo>
                  <a:lnTo>
                    <a:pt x="1657" y="176"/>
                  </a:lnTo>
                  <a:lnTo>
                    <a:pt x="1681" y="152"/>
                  </a:lnTo>
                  <a:lnTo>
                    <a:pt x="1681" y="248"/>
                  </a:lnTo>
                  <a:lnTo>
                    <a:pt x="1681" y="344"/>
                  </a:lnTo>
                  <a:cubicBezTo>
                    <a:pt x="1681" y="354"/>
                    <a:pt x="1676" y="363"/>
                    <a:pt x="1667" y="367"/>
                  </a:cubicBezTo>
                  <a:cubicBezTo>
                    <a:pt x="1658" y="370"/>
                    <a:pt x="1647" y="368"/>
                    <a:pt x="1640" y="361"/>
                  </a:cubicBezTo>
                  <a:lnTo>
                    <a:pt x="1624" y="345"/>
                  </a:lnTo>
                  <a:cubicBezTo>
                    <a:pt x="1620" y="341"/>
                    <a:pt x="1617" y="335"/>
                    <a:pt x="1617" y="328"/>
                  </a:cubicBezTo>
                  <a:lnTo>
                    <a:pt x="1617" y="296"/>
                  </a:lnTo>
                  <a:lnTo>
                    <a:pt x="1619" y="304"/>
                  </a:lnTo>
                  <a:lnTo>
                    <a:pt x="1603" y="256"/>
                  </a:lnTo>
                  <a:cubicBezTo>
                    <a:pt x="1602" y="254"/>
                    <a:pt x="1601" y="251"/>
                    <a:pt x="1601" y="248"/>
                  </a:cubicBezTo>
                  <a:lnTo>
                    <a:pt x="1601" y="184"/>
                  </a:lnTo>
                  <a:lnTo>
                    <a:pt x="1642" y="201"/>
                  </a:lnTo>
                  <a:lnTo>
                    <a:pt x="1626" y="217"/>
                  </a:lnTo>
                  <a:lnTo>
                    <a:pt x="1633" y="200"/>
                  </a:lnTo>
                  <a:lnTo>
                    <a:pt x="1633" y="232"/>
                  </a:lnTo>
                  <a:lnTo>
                    <a:pt x="1633" y="280"/>
                  </a:lnTo>
                  <a:cubicBezTo>
                    <a:pt x="1633" y="290"/>
                    <a:pt x="1628" y="299"/>
                    <a:pt x="1619" y="303"/>
                  </a:cubicBezTo>
                  <a:cubicBezTo>
                    <a:pt x="1610" y="306"/>
                    <a:pt x="1599" y="304"/>
                    <a:pt x="1592" y="297"/>
                  </a:cubicBezTo>
                  <a:lnTo>
                    <a:pt x="1576" y="281"/>
                  </a:lnTo>
                  <a:lnTo>
                    <a:pt x="1617" y="269"/>
                  </a:lnTo>
                  <a:lnTo>
                    <a:pt x="1601" y="349"/>
                  </a:lnTo>
                  <a:cubicBezTo>
                    <a:pt x="1599" y="361"/>
                    <a:pt x="1587" y="370"/>
                    <a:pt x="1575" y="368"/>
                  </a:cubicBezTo>
                  <a:cubicBezTo>
                    <a:pt x="1563" y="367"/>
                    <a:pt x="1553" y="357"/>
                    <a:pt x="1553" y="344"/>
                  </a:cubicBezTo>
                  <a:lnTo>
                    <a:pt x="1553" y="328"/>
                  </a:lnTo>
                  <a:lnTo>
                    <a:pt x="1555" y="336"/>
                  </a:lnTo>
                  <a:lnTo>
                    <a:pt x="1539" y="288"/>
                  </a:lnTo>
                  <a:lnTo>
                    <a:pt x="1561" y="304"/>
                  </a:lnTo>
                  <a:lnTo>
                    <a:pt x="1545" y="304"/>
                  </a:lnTo>
                  <a:cubicBezTo>
                    <a:pt x="1532" y="304"/>
                    <a:pt x="1521" y="294"/>
                    <a:pt x="1521" y="280"/>
                  </a:cubicBezTo>
                  <a:lnTo>
                    <a:pt x="1521" y="216"/>
                  </a:lnTo>
                  <a:lnTo>
                    <a:pt x="1528" y="233"/>
                  </a:lnTo>
                  <a:lnTo>
                    <a:pt x="1512" y="217"/>
                  </a:lnTo>
                  <a:lnTo>
                    <a:pt x="1553" y="200"/>
                  </a:lnTo>
                  <a:lnTo>
                    <a:pt x="1553" y="232"/>
                  </a:lnTo>
                  <a:cubicBezTo>
                    <a:pt x="1553" y="239"/>
                    <a:pt x="1551" y="245"/>
                    <a:pt x="1546" y="249"/>
                  </a:cubicBezTo>
                  <a:lnTo>
                    <a:pt x="1530" y="265"/>
                  </a:lnTo>
                  <a:lnTo>
                    <a:pt x="1537" y="248"/>
                  </a:lnTo>
                  <a:lnTo>
                    <a:pt x="1537" y="376"/>
                  </a:lnTo>
                  <a:cubicBezTo>
                    <a:pt x="1537" y="386"/>
                    <a:pt x="1532" y="395"/>
                    <a:pt x="1523" y="399"/>
                  </a:cubicBezTo>
                  <a:cubicBezTo>
                    <a:pt x="1514" y="402"/>
                    <a:pt x="1503" y="400"/>
                    <a:pt x="1496" y="393"/>
                  </a:cubicBezTo>
                  <a:lnTo>
                    <a:pt x="1480" y="377"/>
                  </a:lnTo>
                  <a:lnTo>
                    <a:pt x="1521" y="360"/>
                  </a:lnTo>
                  <a:lnTo>
                    <a:pt x="1521" y="408"/>
                  </a:lnTo>
                  <a:lnTo>
                    <a:pt x="1521" y="424"/>
                  </a:lnTo>
                  <a:cubicBezTo>
                    <a:pt x="1521" y="437"/>
                    <a:pt x="1512" y="447"/>
                    <a:pt x="1500" y="448"/>
                  </a:cubicBezTo>
                  <a:cubicBezTo>
                    <a:pt x="1488" y="450"/>
                    <a:pt x="1476" y="441"/>
                    <a:pt x="1474" y="429"/>
                  </a:cubicBezTo>
                  <a:lnTo>
                    <a:pt x="1458" y="349"/>
                  </a:lnTo>
                  <a:lnTo>
                    <a:pt x="1503" y="355"/>
                  </a:lnTo>
                  <a:lnTo>
                    <a:pt x="1487" y="387"/>
                  </a:lnTo>
                  <a:cubicBezTo>
                    <a:pt x="1482" y="397"/>
                    <a:pt x="1471" y="402"/>
                    <a:pt x="1460" y="400"/>
                  </a:cubicBezTo>
                  <a:cubicBezTo>
                    <a:pt x="1449" y="397"/>
                    <a:pt x="1441" y="388"/>
                    <a:pt x="1441" y="376"/>
                  </a:cubicBezTo>
                  <a:lnTo>
                    <a:pt x="1441" y="264"/>
                  </a:lnTo>
                  <a:lnTo>
                    <a:pt x="1488" y="272"/>
                  </a:lnTo>
                  <a:lnTo>
                    <a:pt x="1472" y="320"/>
                  </a:lnTo>
                  <a:cubicBezTo>
                    <a:pt x="1469" y="330"/>
                    <a:pt x="1460" y="336"/>
                    <a:pt x="1449" y="336"/>
                  </a:cubicBezTo>
                  <a:lnTo>
                    <a:pt x="1433" y="336"/>
                  </a:lnTo>
                  <a:lnTo>
                    <a:pt x="1457" y="312"/>
                  </a:lnTo>
                  <a:lnTo>
                    <a:pt x="1457" y="376"/>
                  </a:lnTo>
                  <a:lnTo>
                    <a:pt x="1457" y="424"/>
                  </a:lnTo>
                  <a:cubicBezTo>
                    <a:pt x="1457" y="436"/>
                    <a:pt x="1450" y="445"/>
                    <a:pt x="1439" y="448"/>
                  </a:cubicBezTo>
                  <a:cubicBezTo>
                    <a:pt x="1428" y="450"/>
                    <a:pt x="1417" y="445"/>
                    <a:pt x="1412" y="435"/>
                  </a:cubicBezTo>
                  <a:lnTo>
                    <a:pt x="1396" y="403"/>
                  </a:lnTo>
                  <a:lnTo>
                    <a:pt x="1441" y="392"/>
                  </a:lnTo>
                  <a:lnTo>
                    <a:pt x="1441" y="440"/>
                  </a:lnTo>
                  <a:cubicBezTo>
                    <a:pt x="1441" y="453"/>
                    <a:pt x="1432" y="463"/>
                    <a:pt x="1420" y="464"/>
                  </a:cubicBezTo>
                  <a:cubicBezTo>
                    <a:pt x="1408" y="466"/>
                    <a:pt x="1397" y="458"/>
                    <a:pt x="1394" y="446"/>
                  </a:cubicBezTo>
                  <a:lnTo>
                    <a:pt x="1378" y="382"/>
                  </a:lnTo>
                  <a:lnTo>
                    <a:pt x="1425" y="376"/>
                  </a:lnTo>
                  <a:lnTo>
                    <a:pt x="1425" y="424"/>
                  </a:lnTo>
                  <a:cubicBezTo>
                    <a:pt x="1425" y="438"/>
                    <a:pt x="1415" y="448"/>
                    <a:pt x="1401" y="448"/>
                  </a:cubicBezTo>
                  <a:lnTo>
                    <a:pt x="1385" y="448"/>
                  </a:lnTo>
                  <a:lnTo>
                    <a:pt x="1409" y="424"/>
                  </a:lnTo>
                  <a:lnTo>
                    <a:pt x="1409" y="536"/>
                  </a:lnTo>
                  <a:lnTo>
                    <a:pt x="1409" y="568"/>
                  </a:lnTo>
                  <a:cubicBezTo>
                    <a:pt x="1409" y="582"/>
                    <a:pt x="1399" y="592"/>
                    <a:pt x="1385" y="592"/>
                  </a:cubicBezTo>
                  <a:lnTo>
                    <a:pt x="1369" y="592"/>
                  </a:lnTo>
                  <a:cubicBezTo>
                    <a:pt x="1357" y="592"/>
                    <a:pt x="1347" y="583"/>
                    <a:pt x="1346" y="571"/>
                  </a:cubicBezTo>
                  <a:lnTo>
                    <a:pt x="1329" y="440"/>
                  </a:lnTo>
                  <a:lnTo>
                    <a:pt x="1329" y="424"/>
                  </a:lnTo>
                  <a:lnTo>
                    <a:pt x="1329" y="360"/>
                  </a:lnTo>
                  <a:lnTo>
                    <a:pt x="1373" y="374"/>
                  </a:lnTo>
                  <a:lnTo>
                    <a:pt x="1341" y="422"/>
                  </a:lnTo>
                  <a:cubicBezTo>
                    <a:pt x="1341" y="423"/>
                    <a:pt x="1340" y="424"/>
                    <a:pt x="1338" y="425"/>
                  </a:cubicBezTo>
                  <a:lnTo>
                    <a:pt x="1322" y="441"/>
                  </a:lnTo>
                  <a:lnTo>
                    <a:pt x="1329" y="429"/>
                  </a:lnTo>
                  <a:lnTo>
                    <a:pt x="1313" y="509"/>
                  </a:lnTo>
                  <a:cubicBezTo>
                    <a:pt x="1311" y="521"/>
                    <a:pt x="1299" y="530"/>
                    <a:pt x="1287" y="528"/>
                  </a:cubicBezTo>
                  <a:cubicBezTo>
                    <a:pt x="1275" y="527"/>
                    <a:pt x="1265" y="517"/>
                    <a:pt x="1265" y="504"/>
                  </a:cubicBezTo>
                  <a:lnTo>
                    <a:pt x="1265" y="456"/>
                  </a:lnTo>
                  <a:lnTo>
                    <a:pt x="1266" y="462"/>
                  </a:lnTo>
                  <a:lnTo>
                    <a:pt x="1250" y="398"/>
                  </a:lnTo>
                  <a:cubicBezTo>
                    <a:pt x="1250" y="396"/>
                    <a:pt x="1249" y="394"/>
                    <a:pt x="1249" y="392"/>
                  </a:cubicBezTo>
                  <a:lnTo>
                    <a:pt x="1249" y="360"/>
                  </a:lnTo>
                  <a:lnTo>
                    <a:pt x="1249" y="328"/>
                  </a:lnTo>
                  <a:lnTo>
                    <a:pt x="1251" y="336"/>
                  </a:lnTo>
                  <a:lnTo>
                    <a:pt x="1235" y="288"/>
                  </a:lnTo>
                  <a:lnTo>
                    <a:pt x="1240" y="297"/>
                  </a:lnTo>
                  <a:lnTo>
                    <a:pt x="1224" y="281"/>
                  </a:lnTo>
                  <a:lnTo>
                    <a:pt x="1265" y="264"/>
                  </a:lnTo>
                  <a:lnTo>
                    <a:pt x="1265" y="280"/>
                  </a:lnTo>
                  <a:lnTo>
                    <a:pt x="1217" y="280"/>
                  </a:lnTo>
                  <a:lnTo>
                    <a:pt x="1217" y="232"/>
                  </a:lnTo>
                  <a:lnTo>
                    <a:pt x="1224" y="249"/>
                  </a:lnTo>
                  <a:lnTo>
                    <a:pt x="1208" y="233"/>
                  </a:lnTo>
                  <a:lnTo>
                    <a:pt x="1225" y="240"/>
                  </a:lnTo>
                  <a:lnTo>
                    <a:pt x="1209" y="240"/>
                  </a:lnTo>
                  <a:cubicBezTo>
                    <a:pt x="1196" y="240"/>
                    <a:pt x="1185" y="230"/>
                    <a:pt x="1185" y="216"/>
                  </a:cubicBezTo>
                  <a:lnTo>
                    <a:pt x="1185" y="136"/>
                  </a:lnTo>
                  <a:lnTo>
                    <a:pt x="1185" y="88"/>
                  </a:lnTo>
                  <a:lnTo>
                    <a:pt x="1192" y="105"/>
                  </a:lnTo>
                  <a:lnTo>
                    <a:pt x="1176" y="89"/>
                  </a:lnTo>
                  <a:lnTo>
                    <a:pt x="1217" y="72"/>
                  </a:lnTo>
                  <a:lnTo>
                    <a:pt x="1217" y="104"/>
                  </a:lnTo>
                  <a:cubicBezTo>
                    <a:pt x="1217" y="114"/>
                    <a:pt x="1212" y="123"/>
                    <a:pt x="1203" y="127"/>
                  </a:cubicBezTo>
                  <a:cubicBezTo>
                    <a:pt x="1194" y="130"/>
                    <a:pt x="1183" y="128"/>
                    <a:pt x="1176" y="121"/>
                  </a:cubicBezTo>
                  <a:lnTo>
                    <a:pt x="1160" y="105"/>
                  </a:lnTo>
                  <a:lnTo>
                    <a:pt x="1201" y="88"/>
                  </a:lnTo>
                  <a:lnTo>
                    <a:pt x="1201" y="104"/>
                  </a:lnTo>
                  <a:cubicBezTo>
                    <a:pt x="1201" y="108"/>
                    <a:pt x="1201" y="112"/>
                    <a:pt x="1199" y="115"/>
                  </a:cubicBezTo>
                  <a:lnTo>
                    <a:pt x="1183" y="147"/>
                  </a:lnTo>
                  <a:lnTo>
                    <a:pt x="1185" y="136"/>
                  </a:lnTo>
                  <a:lnTo>
                    <a:pt x="1185" y="200"/>
                  </a:lnTo>
                  <a:lnTo>
                    <a:pt x="1185" y="232"/>
                  </a:lnTo>
                  <a:cubicBezTo>
                    <a:pt x="1185" y="243"/>
                    <a:pt x="1179" y="252"/>
                    <a:pt x="1168" y="255"/>
                  </a:cubicBezTo>
                  <a:cubicBezTo>
                    <a:pt x="1158" y="259"/>
                    <a:pt x="1147" y="255"/>
                    <a:pt x="1141" y="246"/>
                  </a:cubicBezTo>
                  <a:lnTo>
                    <a:pt x="1109" y="198"/>
                  </a:lnTo>
                  <a:cubicBezTo>
                    <a:pt x="1107" y="194"/>
                    <a:pt x="1105" y="189"/>
                    <a:pt x="1105" y="184"/>
                  </a:cubicBezTo>
                  <a:lnTo>
                    <a:pt x="1105" y="152"/>
                  </a:lnTo>
                  <a:lnTo>
                    <a:pt x="1112" y="169"/>
                  </a:lnTo>
                  <a:lnTo>
                    <a:pt x="1096" y="153"/>
                  </a:lnTo>
                  <a:lnTo>
                    <a:pt x="1137" y="136"/>
                  </a:lnTo>
                  <a:lnTo>
                    <a:pt x="1137" y="216"/>
                  </a:lnTo>
                  <a:cubicBezTo>
                    <a:pt x="1137" y="230"/>
                    <a:pt x="1127" y="240"/>
                    <a:pt x="1113" y="240"/>
                  </a:cubicBezTo>
                  <a:lnTo>
                    <a:pt x="1097" y="240"/>
                  </a:lnTo>
                  <a:cubicBezTo>
                    <a:pt x="1084" y="240"/>
                    <a:pt x="1073" y="230"/>
                    <a:pt x="1073" y="216"/>
                  </a:cubicBezTo>
                  <a:lnTo>
                    <a:pt x="1073" y="152"/>
                  </a:lnTo>
                  <a:lnTo>
                    <a:pt x="1121" y="158"/>
                  </a:lnTo>
                  <a:lnTo>
                    <a:pt x="1105" y="222"/>
                  </a:lnTo>
                  <a:lnTo>
                    <a:pt x="1105" y="216"/>
                  </a:lnTo>
                  <a:lnTo>
                    <a:pt x="1105" y="264"/>
                  </a:lnTo>
                  <a:lnTo>
                    <a:pt x="1057" y="264"/>
                  </a:lnTo>
                  <a:lnTo>
                    <a:pt x="1057" y="168"/>
                  </a:lnTo>
                  <a:lnTo>
                    <a:pt x="1060" y="179"/>
                  </a:lnTo>
                  <a:lnTo>
                    <a:pt x="1028" y="115"/>
                  </a:lnTo>
                  <a:cubicBezTo>
                    <a:pt x="1026" y="112"/>
                    <a:pt x="1025" y="108"/>
                    <a:pt x="1025" y="104"/>
                  </a:cubicBezTo>
                  <a:lnTo>
                    <a:pt x="1025" y="56"/>
                  </a:lnTo>
                  <a:lnTo>
                    <a:pt x="1028" y="67"/>
                  </a:lnTo>
                  <a:lnTo>
                    <a:pt x="1012" y="35"/>
                  </a:lnTo>
                  <a:lnTo>
                    <a:pt x="1056" y="32"/>
                  </a:lnTo>
                  <a:lnTo>
                    <a:pt x="1040" y="80"/>
                  </a:lnTo>
                  <a:lnTo>
                    <a:pt x="1041" y="72"/>
                  </a:lnTo>
                  <a:lnTo>
                    <a:pt x="1041" y="88"/>
                  </a:lnTo>
                  <a:lnTo>
                    <a:pt x="993" y="88"/>
                  </a:lnTo>
                  <a:lnTo>
                    <a:pt x="993" y="72"/>
                  </a:lnTo>
                  <a:lnTo>
                    <a:pt x="1000" y="89"/>
                  </a:lnTo>
                  <a:lnTo>
                    <a:pt x="984" y="73"/>
                  </a:lnTo>
                  <a:cubicBezTo>
                    <a:pt x="980" y="69"/>
                    <a:pt x="977" y="63"/>
                    <a:pt x="977" y="56"/>
                  </a:cubicBezTo>
                  <a:lnTo>
                    <a:pt x="977" y="40"/>
                  </a:lnTo>
                  <a:lnTo>
                    <a:pt x="1025" y="46"/>
                  </a:lnTo>
                  <a:lnTo>
                    <a:pt x="1009" y="110"/>
                  </a:lnTo>
                  <a:lnTo>
                    <a:pt x="1009" y="104"/>
                  </a:lnTo>
                  <a:lnTo>
                    <a:pt x="1009" y="136"/>
                  </a:lnTo>
                  <a:cubicBezTo>
                    <a:pt x="1009" y="148"/>
                    <a:pt x="1001" y="158"/>
                    <a:pt x="989" y="160"/>
                  </a:cubicBezTo>
                  <a:cubicBezTo>
                    <a:pt x="978" y="162"/>
                    <a:pt x="966" y="155"/>
                    <a:pt x="963" y="144"/>
                  </a:cubicBezTo>
                  <a:lnTo>
                    <a:pt x="947" y="96"/>
                  </a:lnTo>
                  <a:cubicBezTo>
                    <a:pt x="946" y="94"/>
                    <a:pt x="945" y="91"/>
                    <a:pt x="945" y="88"/>
                  </a:cubicBezTo>
                  <a:lnTo>
                    <a:pt x="945" y="72"/>
                  </a:lnTo>
                  <a:lnTo>
                    <a:pt x="945" y="56"/>
                  </a:lnTo>
                  <a:lnTo>
                    <a:pt x="991" y="67"/>
                  </a:lnTo>
                  <a:lnTo>
                    <a:pt x="975" y="99"/>
                  </a:lnTo>
                  <a:cubicBezTo>
                    <a:pt x="971" y="107"/>
                    <a:pt x="963" y="112"/>
                    <a:pt x="953" y="112"/>
                  </a:cubicBezTo>
                  <a:lnTo>
                    <a:pt x="937" y="112"/>
                  </a:lnTo>
                  <a:lnTo>
                    <a:pt x="961" y="88"/>
                  </a:lnTo>
                  <a:lnTo>
                    <a:pt x="961" y="120"/>
                  </a:lnTo>
                  <a:cubicBezTo>
                    <a:pt x="961" y="122"/>
                    <a:pt x="961" y="123"/>
                    <a:pt x="961" y="124"/>
                  </a:cubicBezTo>
                  <a:lnTo>
                    <a:pt x="945" y="220"/>
                  </a:lnTo>
                  <a:cubicBezTo>
                    <a:pt x="943" y="232"/>
                    <a:pt x="933" y="240"/>
                    <a:pt x="921" y="240"/>
                  </a:cubicBezTo>
                  <a:lnTo>
                    <a:pt x="905" y="240"/>
                  </a:lnTo>
                  <a:lnTo>
                    <a:pt x="929" y="216"/>
                  </a:lnTo>
                  <a:lnTo>
                    <a:pt x="929" y="232"/>
                  </a:lnTo>
                  <a:lnTo>
                    <a:pt x="929" y="280"/>
                  </a:lnTo>
                  <a:cubicBezTo>
                    <a:pt x="929" y="284"/>
                    <a:pt x="929" y="288"/>
                    <a:pt x="927" y="291"/>
                  </a:cubicBezTo>
                  <a:lnTo>
                    <a:pt x="911" y="323"/>
                  </a:lnTo>
                  <a:cubicBezTo>
                    <a:pt x="906" y="333"/>
                    <a:pt x="895" y="338"/>
                    <a:pt x="884" y="336"/>
                  </a:cubicBezTo>
                  <a:cubicBezTo>
                    <a:pt x="873" y="333"/>
                    <a:pt x="865" y="324"/>
                    <a:pt x="865" y="312"/>
                  </a:cubicBezTo>
                  <a:lnTo>
                    <a:pt x="865" y="232"/>
                  </a:lnTo>
                  <a:lnTo>
                    <a:pt x="872" y="249"/>
                  </a:lnTo>
                  <a:lnTo>
                    <a:pt x="856" y="233"/>
                  </a:lnTo>
                  <a:cubicBezTo>
                    <a:pt x="852" y="229"/>
                    <a:pt x="849" y="223"/>
                    <a:pt x="849" y="216"/>
                  </a:cubicBezTo>
                  <a:lnTo>
                    <a:pt x="849" y="200"/>
                  </a:lnTo>
                  <a:lnTo>
                    <a:pt x="895" y="211"/>
                  </a:lnTo>
                  <a:lnTo>
                    <a:pt x="879" y="243"/>
                  </a:lnTo>
                  <a:cubicBezTo>
                    <a:pt x="874" y="253"/>
                    <a:pt x="863" y="258"/>
                    <a:pt x="852" y="256"/>
                  </a:cubicBezTo>
                  <a:cubicBezTo>
                    <a:pt x="841" y="253"/>
                    <a:pt x="833" y="244"/>
                    <a:pt x="833" y="232"/>
                  </a:cubicBezTo>
                  <a:lnTo>
                    <a:pt x="833" y="200"/>
                  </a:lnTo>
                  <a:lnTo>
                    <a:pt x="881" y="200"/>
                  </a:lnTo>
                  <a:lnTo>
                    <a:pt x="881" y="216"/>
                  </a:lnTo>
                  <a:cubicBezTo>
                    <a:pt x="881" y="223"/>
                    <a:pt x="879" y="229"/>
                    <a:pt x="874" y="233"/>
                  </a:cubicBezTo>
                  <a:lnTo>
                    <a:pt x="858" y="249"/>
                  </a:lnTo>
                  <a:cubicBezTo>
                    <a:pt x="854" y="254"/>
                    <a:pt x="848" y="256"/>
                    <a:pt x="841" y="256"/>
                  </a:cubicBezTo>
                  <a:lnTo>
                    <a:pt x="825" y="256"/>
                  </a:lnTo>
                  <a:lnTo>
                    <a:pt x="849" y="232"/>
                  </a:lnTo>
                  <a:lnTo>
                    <a:pt x="849" y="264"/>
                  </a:lnTo>
                  <a:lnTo>
                    <a:pt x="801" y="264"/>
                  </a:lnTo>
                  <a:lnTo>
                    <a:pt x="801" y="248"/>
                  </a:lnTo>
                  <a:lnTo>
                    <a:pt x="825" y="272"/>
                  </a:lnTo>
                  <a:lnTo>
                    <a:pt x="793" y="272"/>
                  </a:lnTo>
                  <a:lnTo>
                    <a:pt x="817" y="248"/>
                  </a:lnTo>
                  <a:lnTo>
                    <a:pt x="817" y="264"/>
                  </a:lnTo>
                  <a:lnTo>
                    <a:pt x="817" y="312"/>
                  </a:lnTo>
                  <a:cubicBezTo>
                    <a:pt x="817" y="322"/>
                    <a:pt x="812" y="331"/>
                    <a:pt x="803" y="335"/>
                  </a:cubicBezTo>
                  <a:cubicBezTo>
                    <a:pt x="794" y="338"/>
                    <a:pt x="783" y="336"/>
                    <a:pt x="776" y="329"/>
                  </a:cubicBezTo>
                  <a:lnTo>
                    <a:pt x="760" y="313"/>
                  </a:lnTo>
                  <a:cubicBezTo>
                    <a:pt x="756" y="309"/>
                    <a:pt x="753" y="303"/>
                    <a:pt x="753" y="296"/>
                  </a:cubicBezTo>
                  <a:lnTo>
                    <a:pt x="753" y="280"/>
                  </a:lnTo>
                  <a:lnTo>
                    <a:pt x="799" y="291"/>
                  </a:lnTo>
                  <a:lnTo>
                    <a:pt x="783" y="323"/>
                  </a:lnTo>
                  <a:cubicBezTo>
                    <a:pt x="778" y="333"/>
                    <a:pt x="767" y="338"/>
                    <a:pt x="756" y="336"/>
                  </a:cubicBezTo>
                  <a:cubicBezTo>
                    <a:pt x="745" y="333"/>
                    <a:pt x="737" y="324"/>
                    <a:pt x="737" y="312"/>
                  </a:cubicBezTo>
                  <a:lnTo>
                    <a:pt x="737" y="280"/>
                  </a:lnTo>
                  <a:lnTo>
                    <a:pt x="778" y="297"/>
                  </a:lnTo>
                  <a:lnTo>
                    <a:pt x="762" y="313"/>
                  </a:lnTo>
                  <a:lnTo>
                    <a:pt x="769" y="296"/>
                  </a:lnTo>
                  <a:lnTo>
                    <a:pt x="769" y="312"/>
                  </a:lnTo>
                  <a:cubicBezTo>
                    <a:pt x="769" y="326"/>
                    <a:pt x="759" y="336"/>
                    <a:pt x="745" y="336"/>
                  </a:cubicBezTo>
                  <a:lnTo>
                    <a:pt x="729" y="336"/>
                  </a:lnTo>
                  <a:lnTo>
                    <a:pt x="753" y="318"/>
                  </a:lnTo>
                  <a:lnTo>
                    <a:pt x="737" y="382"/>
                  </a:lnTo>
                  <a:lnTo>
                    <a:pt x="737" y="376"/>
                  </a:lnTo>
                  <a:lnTo>
                    <a:pt x="737" y="392"/>
                  </a:lnTo>
                  <a:lnTo>
                    <a:pt x="737" y="440"/>
                  </a:lnTo>
                  <a:cubicBezTo>
                    <a:pt x="737" y="450"/>
                    <a:pt x="732" y="459"/>
                    <a:pt x="723" y="463"/>
                  </a:cubicBezTo>
                  <a:cubicBezTo>
                    <a:pt x="714" y="466"/>
                    <a:pt x="703" y="464"/>
                    <a:pt x="696" y="457"/>
                  </a:cubicBezTo>
                  <a:lnTo>
                    <a:pt x="680" y="441"/>
                  </a:lnTo>
                  <a:lnTo>
                    <a:pt x="697" y="448"/>
                  </a:lnTo>
                  <a:lnTo>
                    <a:pt x="681" y="448"/>
                  </a:lnTo>
                  <a:cubicBezTo>
                    <a:pt x="668" y="448"/>
                    <a:pt x="657" y="438"/>
                    <a:pt x="657" y="424"/>
                  </a:cubicBezTo>
                  <a:lnTo>
                    <a:pt x="657" y="408"/>
                  </a:lnTo>
                  <a:lnTo>
                    <a:pt x="657" y="376"/>
                  </a:lnTo>
                  <a:lnTo>
                    <a:pt x="704" y="384"/>
                  </a:lnTo>
                  <a:lnTo>
                    <a:pt x="688" y="432"/>
                  </a:lnTo>
                  <a:cubicBezTo>
                    <a:pt x="685" y="442"/>
                    <a:pt x="676" y="448"/>
                    <a:pt x="665" y="448"/>
                  </a:cubicBezTo>
                  <a:lnTo>
                    <a:pt x="649" y="448"/>
                  </a:lnTo>
                  <a:lnTo>
                    <a:pt x="671" y="435"/>
                  </a:lnTo>
                  <a:lnTo>
                    <a:pt x="655" y="467"/>
                  </a:lnTo>
                  <a:lnTo>
                    <a:pt x="657" y="456"/>
                  </a:lnTo>
                  <a:lnTo>
                    <a:pt x="657" y="504"/>
                  </a:lnTo>
                  <a:cubicBezTo>
                    <a:pt x="657" y="511"/>
                    <a:pt x="655" y="517"/>
                    <a:pt x="650" y="521"/>
                  </a:cubicBezTo>
                  <a:lnTo>
                    <a:pt x="634" y="537"/>
                  </a:lnTo>
                  <a:cubicBezTo>
                    <a:pt x="625" y="547"/>
                    <a:pt x="610" y="547"/>
                    <a:pt x="600" y="537"/>
                  </a:cubicBezTo>
                  <a:lnTo>
                    <a:pt x="584" y="521"/>
                  </a:lnTo>
                  <a:lnTo>
                    <a:pt x="624" y="512"/>
                  </a:lnTo>
                  <a:lnTo>
                    <a:pt x="608" y="560"/>
                  </a:lnTo>
                  <a:cubicBezTo>
                    <a:pt x="607" y="564"/>
                    <a:pt x="605" y="567"/>
                    <a:pt x="602" y="569"/>
                  </a:cubicBezTo>
                  <a:lnTo>
                    <a:pt x="586" y="585"/>
                  </a:lnTo>
                  <a:cubicBezTo>
                    <a:pt x="580" y="592"/>
                    <a:pt x="569" y="594"/>
                    <a:pt x="560" y="591"/>
                  </a:cubicBezTo>
                  <a:cubicBezTo>
                    <a:pt x="551" y="587"/>
                    <a:pt x="545" y="578"/>
                    <a:pt x="545" y="568"/>
                  </a:cubicBezTo>
                  <a:lnTo>
                    <a:pt x="545" y="552"/>
                  </a:lnTo>
                  <a:lnTo>
                    <a:pt x="593" y="552"/>
                  </a:lnTo>
                  <a:lnTo>
                    <a:pt x="593" y="568"/>
                  </a:lnTo>
                  <a:cubicBezTo>
                    <a:pt x="593" y="582"/>
                    <a:pt x="583" y="592"/>
                    <a:pt x="569" y="592"/>
                  </a:cubicBezTo>
                  <a:lnTo>
                    <a:pt x="553" y="592"/>
                  </a:lnTo>
                  <a:lnTo>
                    <a:pt x="577" y="573"/>
                  </a:lnTo>
                  <a:lnTo>
                    <a:pt x="561" y="653"/>
                  </a:lnTo>
                  <a:cubicBezTo>
                    <a:pt x="559" y="665"/>
                    <a:pt x="547" y="674"/>
                    <a:pt x="535" y="672"/>
                  </a:cubicBezTo>
                  <a:cubicBezTo>
                    <a:pt x="523" y="671"/>
                    <a:pt x="513" y="661"/>
                    <a:pt x="513" y="648"/>
                  </a:cubicBezTo>
                  <a:lnTo>
                    <a:pt x="513" y="616"/>
                  </a:lnTo>
                  <a:lnTo>
                    <a:pt x="560" y="624"/>
                  </a:lnTo>
                  <a:lnTo>
                    <a:pt x="544" y="672"/>
                  </a:lnTo>
                  <a:cubicBezTo>
                    <a:pt x="541" y="683"/>
                    <a:pt x="529" y="690"/>
                    <a:pt x="518" y="688"/>
                  </a:cubicBezTo>
                  <a:cubicBezTo>
                    <a:pt x="506" y="686"/>
                    <a:pt x="497" y="676"/>
                    <a:pt x="497" y="664"/>
                  </a:cubicBezTo>
                  <a:lnTo>
                    <a:pt x="497" y="616"/>
                  </a:lnTo>
                  <a:lnTo>
                    <a:pt x="521" y="640"/>
                  </a:lnTo>
                  <a:lnTo>
                    <a:pt x="505" y="640"/>
                  </a:lnTo>
                  <a:lnTo>
                    <a:pt x="527" y="627"/>
                  </a:lnTo>
                  <a:lnTo>
                    <a:pt x="511" y="659"/>
                  </a:lnTo>
                  <a:lnTo>
                    <a:pt x="513" y="648"/>
                  </a:lnTo>
                  <a:lnTo>
                    <a:pt x="513" y="699"/>
                  </a:lnTo>
                  <a:lnTo>
                    <a:pt x="497" y="843"/>
                  </a:lnTo>
                  <a:cubicBezTo>
                    <a:pt x="496" y="854"/>
                    <a:pt x="487" y="863"/>
                    <a:pt x="476" y="864"/>
                  </a:cubicBezTo>
                  <a:cubicBezTo>
                    <a:pt x="465" y="866"/>
                    <a:pt x="454" y="859"/>
                    <a:pt x="451" y="848"/>
                  </a:cubicBezTo>
                  <a:lnTo>
                    <a:pt x="435" y="800"/>
                  </a:lnTo>
                  <a:lnTo>
                    <a:pt x="481" y="792"/>
                  </a:lnTo>
                  <a:lnTo>
                    <a:pt x="481" y="808"/>
                  </a:lnTo>
                  <a:cubicBezTo>
                    <a:pt x="481" y="820"/>
                    <a:pt x="473" y="830"/>
                    <a:pt x="461" y="832"/>
                  </a:cubicBezTo>
                  <a:cubicBezTo>
                    <a:pt x="450" y="834"/>
                    <a:pt x="438" y="827"/>
                    <a:pt x="435" y="816"/>
                  </a:cubicBezTo>
                  <a:lnTo>
                    <a:pt x="419" y="768"/>
                  </a:lnTo>
                  <a:cubicBezTo>
                    <a:pt x="418" y="766"/>
                    <a:pt x="417" y="763"/>
                    <a:pt x="417" y="760"/>
                  </a:cubicBezTo>
                  <a:lnTo>
                    <a:pt x="417" y="728"/>
                  </a:lnTo>
                  <a:lnTo>
                    <a:pt x="418" y="733"/>
                  </a:lnTo>
                  <a:lnTo>
                    <a:pt x="402" y="653"/>
                  </a:lnTo>
                  <a:lnTo>
                    <a:pt x="449" y="653"/>
                  </a:lnTo>
                  <a:lnTo>
                    <a:pt x="433" y="733"/>
                  </a:lnTo>
                  <a:cubicBezTo>
                    <a:pt x="431" y="745"/>
                    <a:pt x="419" y="754"/>
                    <a:pt x="407" y="752"/>
                  </a:cubicBezTo>
                  <a:cubicBezTo>
                    <a:pt x="395" y="751"/>
                    <a:pt x="385" y="741"/>
                    <a:pt x="385" y="728"/>
                  </a:cubicBezTo>
                  <a:lnTo>
                    <a:pt x="385" y="632"/>
                  </a:lnTo>
                  <a:lnTo>
                    <a:pt x="426" y="649"/>
                  </a:lnTo>
                  <a:lnTo>
                    <a:pt x="410" y="665"/>
                  </a:lnTo>
                  <a:lnTo>
                    <a:pt x="416" y="656"/>
                  </a:lnTo>
                  <a:lnTo>
                    <a:pt x="400" y="704"/>
                  </a:lnTo>
                  <a:cubicBezTo>
                    <a:pt x="397" y="715"/>
                    <a:pt x="385" y="722"/>
                    <a:pt x="374" y="720"/>
                  </a:cubicBezTo>
                  <a:cubicBezTo>
                    <a:pt x="362" y="718"/>
                    <a:pt x="353" y="708"/>
                    <a:pt x="353" y="696"/>
                  </a:cubicBezTo>
                  <a:lnTo>
                    <a:pt x="353" y="680"/>
                  </a:lnTo>
                  <a:lnTo>
                    <a:pt x="401" y="682"/>
                  </a:lnTo>
                  <a:lnTo>
                    <a:pt x="385" y="872"/>
                  </a:lnTo>
                  <a:lnTo>
                    <a:pt x="385" y="891"/>
                  </a:lnTo>
                  <a:lnTo>
                    <a:pt x="369" y="1019"/>
                  </a:lnTo>
                  <a:cubicBezTo>
                    <a:pt x="368" y="1029"/>
                    <a:pt x="362" y="1036"/>
                    <a:pt x="353" y="1039"/>
                  </a:cubicBezTo>
                  <a:cubicBezTo>
                    <a:pt x="345" y="1042"/>
                    <a:pt x="335" y="1040"/>
                    <a:pt x="328" y="1033"/>
                  </a:cubicBezTo>
                  <a:lnTo>
                    <a:pt x="312" y="1017"/>
                  </a:lnTo>
                  <a:cubicBezTo>
                    <a:pt x="308" y="1013"/>
                    <a:pt x="305" y="1007"/>
                    <a:pt x="305" y="1000"/>
                  </a:cubicBezTo>
                  <a:lnTo>
                    <a:pt x="305" y="904"/>
                  </a:lnTo>
                  <a:lnTo>
                    <a:pt x="305" y="888"/>
                  </a:lnTo>
                  <a:lnTo>
                    <a:pt x="306" y="893"/>
                  </a:lnTo>
                  <a:lnTo>
                    <a:pt x="290" y="813"/>
                  </a:lnTo>
                  <a:lnTo>
                    <a:pt x="296" y="825"/>
                  </a:lnTo>
                  <a:lnTo>
                    <a:pt x="280" y="809"/>
                  </a:lnTo>
                  <a:cubicBezTo>
                    <a:pt x="276" y="805"/>
                    <a:pt x="273" y="799"/>
                    <a:pt x="273" y="792"/>
                  </a:cubicBezTo>
                  <a:lnTo>
                    <a:pt x="273" y="712"/>
                  </a:lnTo>
                  <a:lnTo>
                    <a:pt x="273" y="648"/>
                  </a:lnTo>
                  <a:lnTo>
                    <a:pt x="314" y="665"/>
                  </a:lnTo>
                  <a:lnTo>
                    <a:pt x="298" y="681"/>
                  </a:lnTo>
                  <a:cubicBezTo>
                    <a:pt x="293" y="687"/>
                    <a:pt x="284" y="690"/>
                    <a:pt x="276" y="688"/>
                  </a:cubicBezTo>
                  <a:cubicBezTo>
                    <a:pt x="268" y="686"/>
                    <a:pt x="261" y="680"/>
                    <a:pt x="259" y="672"/>
                  </a:cubicBezTo>
                  <a:lnTo>
                    <a:pt x="243" y="624"/>
                  </a:lnTo>
                  <a:lnTo>
                    <a:pt x="289" y="616"/>
                  </a:lnTo>
                  <a:lnTo>
                    <a:pt x="289" y="712"/>
                  </a:lnTo>
                  <a:lnTo>
                    <a:pt x="289" y="744"/>
                  </a:lnTo>
                  <a:cubicBezTo>
                    <a:pt x="289" y="757"/>
                    <a:pt x="279" y="768"/>
                    <a:pt x="267" y="768"/>
                  </a:cubicBezTo>
                  <a:cubicBezTo>
                    <a:pt x="254" y="769"/>
                    <a:pt x="243" y="759"/>
                    <a:pt x="242" y="747"/>
                  </a:cubicBezTo>
                  <a:lnTo>
                    <a:pt x="226" y="571"/>
                  </a:lnTo>
                  <a:lnTo>
                    <a:pt x="273" y="568"/>
                  </a:lnTo>
                  <a:lnTo>
                    <a:pt x="273" y="632"/>
                  </a:lnTo>
                  <a:cubicBezTo>
                    <a:pt x="273" y="636"/>
                    <a:pt x="273" y="640"/>
                    <a:pt x="271" y="643"/>
                  </a:cubicBezTo>
                  <a:lnTo>
                    <a:pt x="255" y="675"/>
                  </a:lnTo>
                  <a:cubicBezTo>
                    <a:pt x="250" y="685"/>
                    <a:pt x="239" y="690"/>
                    <a:pt x="228" y="688"/>
                  </a:cubicBezTo>
                  <a:cubicBezTo>
                    <a:pt x="217" y="685"/>
                    <a:pt x="209" y="676"/>
                    <a:pt x="209" y="664"/>
                  </a:cubicBezTo>
                  <a:lnTo>
                    <a:pt x="209" y="632"/>
                  </a:lnTo>
                  <a:lnTo>
                    <a:pt x="257" y="637"/>
                  </a:lnTo>
                  <a:lnTo>
                    <a:pt x="241" y="717"/>
                  </a:lnTo>
                  <a:lnTo>
                    <a:pt x="241" y="712"/>
                  </a:lnTo>
                  <a:lnTo>
                    <a:pt x="241" y="792"/>
                  </a:lnTo>
                  <a:lnTo>
                    <a:pt x="193" y="792"/>
                  </a:lnTo>
                  <a:lnTo>
                    <a:pt x="194" y="667"/>
                  </a:lnTo>
                  <a:lnTo>
                    <a:pt x="178" y="539"/>
                  </a:lnTo>
                  <a:lnTo>
                    <a:pt x="201" y="560"/>
                  </a:lnTo>
                  <a:lnTo>
                    <a:pt x="185" y="560"/>
                  </a:lnTo>
                  <a:lnTo>
                    <a:pt x="209" y="536"/>
                  </a:lnTo>
                  <a:lnTo>
                    <a:pt x="209" y="696"/>
                  </a:lnTo>
                  <a:lnTo>
                    <a:pt x="209" y="744"/>
                  </a:lnTo>
                  <a:cubicBezTo>
                    <a:pt x="209" y="757"/>
                    <a:pt x="200" y="767"/>
                    <a:pt x="187" y="768"/>
                  </a:cubicBezTo>
                  <a:cubicBezTo>
                    <a:pt x="175" y="769"/>
                    <a:pt x="164" y="761"/>
                    <a:pt x="162" y="748"/>
                  </a:cubicBezTo>
                  <a:lnTo>
                    <a:pt x="146" y="652"/>
                  </a:lnTo>
                  <a:lnTo>
                    <a:pt x="193" y="654"/>
                  </a:lnTo>
                  <a:lnTo>
                    <a:pt x="177" y="718"/>
                  </a:lnTo>
                  <a:lnTo>
                    <a:pt x="177" y="712"/>
                  </a:lnTo>
                  <a:lnTo>
                    <a:pt x="177" y="808"/>
                  </a:lnTo>
                  <a:lnTo>
                    <a:pt x="177" y="824"/>
                  </a:lnTo>
                  <a:cubicBezTo>
                    <a:pt x="177" y="837"/>
                    <a:pt x="168" y="847"/>
                    <a:pt x="156" y="848"/>
                  </a:cubicBezTo>
                  <a:cubicBezTo>
                    <a:pt x="144" y="850"/>
                    <a:pt x="133" y="842"/>
                    <a:pt x="130" y="830"/>
                  </a:cubicBezTo>
                  <a:lnTo>
                    <a:pt x="114" y="766"/>
                  </a:lnTo>
                  <a:lnTo>
                    <a:pt x="161" y="760"/>
                  </a:lnTo>
                  <a:lnTo>
                    <a:pt x="161" y="856"/>
                  </a:lnTo>
                  <a:cubicBezTo>
                    <a:pt x="161" y="869"/>
                    <a:pt x="152" y="879"/>
                    <a:pt x="139" y="880"/>
                  </a:cubicBezTo>
                  <a:cubicBezTo>
                    <a:pt x="127" y="881"/>
                    <a:pt x="116" y="873"/>
                    <a:pt x="114" y="860"/>
                  </a:cubicBezTo>
                  <a:lnTo>
                    <a:pt x="98" y="764"/>
                  </a:lnTo>
                  <a:lnTo>
                    <a:pt x="145" y="760"/>
                  </a:lnTo>
                  <a:lnTo>
                    <a:pt x="145" y="840"/>
                  </a:lnTo>
                  <a:cubicBezTo>
                    <a:pt x="145" y="850"/>
                    <a:pt x="140" y="859"/>
                    <a:pt x="131" y="863"/>
                  </a:cubicBezTo>
                  <a:cubicBezTo>
                    <a:pt x="122" y="866"/>
                    <a:pt x="111" y="864"/>
                    <a:pt x="104" y="857"/>
                  </a:cubicBezTo>
                  <a:lnTo>
                    <a:pt x="88" y="841"/>
                  </a:lnTo>
                  <a:lnTo>
                    <a:pt x="129" y="824"/>
                  </a:lnTo>
                  <a:lnTo>
                    <a:pt x="129" y="875"/>
                  </a:lnTo>
                  <a:lnTo>
                    <a:pt x="113" y="1035"/>
                  </a:lnTo>
                  <a:cubicBezTo>
                    <a:pt x="112" y="1045"/>
                    <a:pt x="104" y="1054"/>
                    <a:pt x="94" y="1056"/>
                  </a:cubicBezTo>
                  <a:cubicBezTo>
                    <a:pt x="83" y="1058"/>
                    <a:pt x="73" y="1053"/>
                    <a:pt x="68" y="1043"/>
                  </a:cubicBezTo>
                  <a:lnTo>
                    <a:pt x="52" y="1011"/>
                  </a:lnTo>
                  <a:lnTo>
                    <a:pt x="97" y="1000"/>
                  </a:lnTo>
                  <a:lnTo>
                    <a:pt x="97" y="1064"/>
                  </a:lnTo>
                  <a:lnTo>
                    <a:pt x="97" y="1144"/>
                  </a:lnTo>
                  <a:cubicBezTo>
                    <a:pt x="97" y="1146"/>
                    <a:pt x="97" y="1147"/>
                    <a:pt x="97" y="1148"/>
                  </a:cubicBezTo>
                  <a:lnTo>
                    <a:pt x="81" y="1244"/>
                  </a:lnTo>
                  <a:cubicBezTo>
                    <a:pt x="79" y="1256"/>
                    <a:pt x="69" y="1265"/>
                    <a:pt x="57" y="1264"/>
                  </a:cubicBezTo>
                  <a:cubicBezTo>
                    <a:pt x="45" y="1264"/>
                    <a:pt x="35" y="1255"/>
                    <a:pt x="34" y="1243"/>
                  </a:cubicBezTo>
                  <a:lnTo>
                    <a:pt x="17" y="1112"/>
                  </a:lnTo>
                  <a:lnTo>
                    <a:pt x="17" y="1016"/>
                  </a:lnTo>
                  <a:lnTo>
                    <a:pt x="65" y="1016"/>
                  </a:lnTo>
                  <a:lnTo>
                    <a:pt x="65" y="1048"/>
                  </a:lnTo>
                  <a:cubicBezTo>
                    <a:pt x="65" y="1061"/>
                    <a:pt x="56" y="1071"/>
                    <a:pt x="43" y="1072"/>
                  </a:cubicBezTo>
                  <a:cubicBezTo>
                    <a:pt x="31" y="1073"/>
                    <a:pt x="20" y="1065"/>
                    <a:pt x="18" y="1052"/>
                  </a:cubicBezTo>
                  <a:lnTo>
                    <a:pt x="2" y="956"/>
                  </a:lnTo>
                  <a:cubicBezTo>
                    <a:pt x="0" y="943"/>
                    <a:pt x="8" y="931"/>
                    <a:pt x="22" y="929"/>
                  </a:cubicBezTo>
                  <a:cubicBezTo>
                    <a:pt x="35" y="927"/>
                    <a:pt x="47" y="935"/>
                    <a:pt x="49" y="949"/>
                  </a:cubicBezTo>
                  <a:close/>
                </a:path>
              </a:pathLst>
            </a:custGeom>
            <a:solidFill>
              <a:srgbClr val="FFC000"/>
            </a:solidFill>
            <a:ln w="6350" cap="flat">
              <a:solidFill>
                <a:srgbClr val="FFC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6" name="Freeform 19"/>
            <p:cNvSpPr>
              <a:spLocks/>
            </p:cNvSpPr>
            <p:nvPr/>
          </p:nvSpPr>
          <p:spPr bwMode="auto">
            <a:xfrm>
              <a:off x="2936" y="1990"/>
              <a:ext cx="495" cy="349"/>
            </a:xfrm>
            <a:custGeom>
              <a:avLst/>
              <a:gdLst>
                <a:gd name="T0" fmla="*/ 0 w 1776"/>
                <a:gd name="T1" fmla="*/ 0 h 1251"/>
                <a:gd name="T2" fmla="*/ 0 w 1776"/>
                <a:gd name="T3" fmla="*/ 0 h 1251"/>
                <a:gd name="T4" fmla="*/ 0 w 1776"/>
                <a:gd name="T5" fmla="*/ 0 h 1251"/>
                <a:gd name="T6" fmla="*/ 0 w 1776"/>
                <a:gd name="T7" fmla="*/ 0 h 1251"/>
                <a:gd name="T8" fmla="*/ 0 w 1776"/>
                <a:gd name="T9" fmla="*/ 0 h 1251"/>
                <a:gd name="T10" fmla="*/ 0 w 1776"/>
                <a:gd name="T11" fmla="*/ 0 h 1251"/>
                <a:gd name="T12" fmla="*/ 0 w 1776"/>
                <a:gd name="T13" fmla="*/ 0 h 1251"/>
                <a:gd name="T14" fmla="*/ 0 w 1776"/>
                <a:gd name="T15" fmla="*/ 0 h 1251"/>
                <a:gd name="T16" fmla="*/ 0 w 1776"/>
                <a:gd name="T17" fmla="*/ 0 h 1251"/>
                <a:gd name="T18" fmla="*/ 0 w 1776"/>
                <a:gd name="T19" fmla="*/ 0 h 1251"/>
                <a:gd name="T20" fmla="*/ 0 w 1776"/>
                <a:gd name="T21" fmla="*/ 0 h 1251"/>
                <a:gd name="T22" fmla="*/ 0 w 1776"/>
                <a:gd name="T23" fmla="*/ 0 h 1251"/>
                <a:gd name="T24" fmla="*/ 0 w 1776"/>
                <a:gd name="T25" fmla="*/ 0 h 1251"/>
                <a:gd name="T26" fmla="*/ 0 w 1776"/>
                <a:gd name="T27" fmla="*/ 0 h 1251"/>
                <a:gd name="T28" fmla="*/ 0 w 1776"/>
                <a:gd name="T29" fmla="*/ 0 h 1251"/>
                <a:gd name="T30" fmla="*/ 0 w 1776"/>
                <a:gd name="T31" fmla="*/ 0 h 1251"/>
                <a:gd name="T32" fmla="*/ 0 w 1776"/>
                <a:gd name="T33" fmla="*/ 0 h 1251"/>
                <a:gd name="T34" fmla="*/ 0 w 1776"/>
                <a:gd name="T35" fmla="*/ 0 h 1251"/>
                <a:gd name="T36" fmla="*/ 0 w 1776"/>
                <a:gd name="T37" fmla="*/ 0 h 1251"/>
                <a:gd name="T38" fmla="*/ 0 w 1776"/>
                <a:gd name="T39" fmla="*/ 0 h 1251"/>
                <a:gd name="T40" fmla="*/ 0 w 1776"/>
                <a:gd name="T41" fmla="*/ 0 h 1251"/>
                <a:gd name="T42" fmla="*/ 0 w 1776"/>
                <a:gd name="T43" fmla="*/ 0 h 1251"/>
                <a:gd name="T44" fmla="*/ 0 w 1776"/>
                <a:gd name="T45" fmla="*/ 0 h 1251"/>
                <a:gd name="T46" fmla="*/ 0 w 1776"/>
                <a:gd name="T47" fmla="*/ 0 h 1251"/>
                <a:gd name="T48" fmla="*/ 0 w 1776"/>
                <a:gd name="T49" fmla="*/ 0 h 1251"/>
                <a:gd name="T50" fmla="*/ 0 w 1776"/>
                <a:gd name="T51" fmla="*/ 0 h 1251"/>
                <a:gd name="T52" fmla="*/ 0 w 1776"/>
                <a:gd name="T53" fmla="*/ 0 h 1251"/>
                <a:gd name="T54" fmla="*/ 0 w 1776"/>
                <a:gd name="T55" fmla="*/ 0 h 1251"/>
                <a:gd name="T56" fmla="*/ 0 w 1776"/>
                <a:gd name="T57" fmla="*/ 0 h 1251"/>
                <a:gd name="T58" fmla="*/ 0 w 1776"/>
                <a:gd name="T59" fmla="*/ 0 h 1251"/>
                <a:gd name="T60" fmla="*/ 0 w 1776"/>
                <a:gd name="T61" fmla="*/ 0 h 1251"/>
                <a:gd name="T62" fmla="*/ 0 w 1776"/>
                <a:gd name="T63" fmla="*/ 0 h 1251"/>
                <a:gd name="T64" fmla="*/ 0 w 1776"/>
                <a:gd name="T65" fmla="*/ 0 h 1251"/>
                <a:gd name="T66" fmla="*/ 0 w 1776"/>
                <a:gd name="T67" fmla="*/ 0 h 1251"/>
                <a:gd name="T68" fmla="*/ 0 w 1776"/>
                <a:gd name="T69" fmla="*/ 0 h 1251"/>
                <a:gd name="T70" fmla="*/ 0 w 1776"/>
                <a:gd name="T71" fmla="*/ 0 h 1251"/>
                <a:gd name="T72" fmla="*/ 0 w 1776"/>
                <a:gd name="T73" fmla="*/ 0 h 1251"/>
                <a:gd name="T74" fmla="*/ 0 w 1776"/>
                <a:gd name="T75" fmla="*/ 0 h 1251"/>
                <a:gd name="T76" fmla="*/ 0 w 1776"/>
                <a:gd name="T77" fmla="*/ 0 h 1251"/>
                <a:gd name="T78" fmla="*/ 0 w 1776"/>
                <a:gd name="T79" fmla="*/ 0 h 1251"/>
                <a:gd name="T80" fmla="*/ 0 w 1776"/>
                <a:gd name="T81" fmla="*/ 0 h 1251"/>
                <a:gd name="T82" fmla="*/ 0 w 1776"/>
                <a:gd name="T83" fmla="*/ 0 h 1251"/>
                <a:gd name="T84" fmla="*/ 0 w 1776"/>
                <a:gd name="T85" fmla="*/ 0 h 1251"/>
                <a:gd name="T86" fmla="*/ 0 w 1776"/>
                <a:gd name="T87" fmla="*/ 0 h 1251"/>
                <a:gd name="T88" fmla="*/ 0 w 1776"/>
                <a:gd name="T89" fmla="*/ 0 h 1251"/>
                <a:gd name="T90" fmla="*/ 0 w 1776"/>
                <a:gd name="T91" fmla="*/ 0 h 1251"/>
                <a:gd name="T92" fmla="*/ 0 w 1776"/>
                <a:gd name="T93" fmla="*/ 0 h 1251"/>
                <a:gd name="T94" fmla="*/ 0 w 1776"/>
                <a:gd name="T95" fmla="*/ 0 h 1251"/>
                <a:gd name="T96" fmla="*/ 0 w 1776"/>
                <a:gd name="T97" fmla="*/ 0 h 1251"/>
                <a:gd name="T98" fmla="*/ 0 w 1776"/>
                <a:gd name="T99" fmla="*/ 0 h 1251"/>
                <a:gd name="T100" fmla="*/ 0 w 1776"/>
                <a:gd name="T101" fmla="*/ 0 h 1251"/>
                <a:gd name="T102" fmla="*/ 0 w 1776"/>
                <a:gd name="T103" fmla="*/ 0 h 1251"/>
                <a:gd name="T104" fmla="*/ 0 w 1776"/>
                <a:gd name="T105" fmla="*/ 0 h 1251"/>
                <a:gd name="T106" fmla="*/ 0 w 1776"/>
                <a:gd name="T107" fmla="*/ 0 h 1251"/>
                <a:gd name="T108" fmla="*/ 0 w 1776"/>
                <a:gd name="T109" fmla="*/ 0 h 1251"/>
                <a:gd name="T110" fmla="*/ 0 w 1776"/>
                <a:gd name="T111" fmla="*/ 0 h 1251"/>
                <a:gd name="T112" fmla="*/ 0 w 1776"/>
                <a:gd name="T113" fmla="*/ 0 h 1251"/>
                <a:gd name="T114" fmla="*/ 0 w 1776"/>
                <a:gd name="T115" fmla="*/ 0 h 1251"/>
                <a:gd name="T116" fmla="*/ 0 w 1776"/>
                <a:gd name="T117" fmla="*/ 0 h 1251"/>
                <a:gd name="T118" fmla="*/ 0 w 1776"/>
                <a:gd name="T119" fmla="*/ 0 h 12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6"/>
                <a:gd name="T181" fmla="*/ 0 h 1251"/>
                <a:gd name="T182" fmla="*/ 1776 w 1776"/>
                <a:gd name="T183" fmla="*/ 1251 h 12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6" h="1251">
                  <a:moveTo>
                    <a:pt x="0" y="1033"/>
                  </a:moveTo>
                  <a:lnTo>
                    <a:pt x="0" y="1017"/>
                  </a:lnTo>
                  <a:cubicBezTo>
                    <a:pt x="0" y="1008"/>
                    <a:pt x="6" y="999"/>
                    <a:pt x="15" y="995"/>
                  </a:cubicBezTo>
                  <a:cubicBezTo>
                    <a:pt x="24" y="992"/>
                    <a:pt x="35" y="994"/>
                    <a:pt x="41" y="1000"/>
                  </a:cubicBezTo>
                  <a:lnTo>
                    <a:pt x="57" y="1016"/>
                  </a:lnTo>
                  <a:lnTo>
                    <a:pt x="23" y="1016"/>
                  </a:lnTo>
                  <a:lnTo>
                    <a:pt x="39" y="1000"/>
                  </a:lnTo>
                  <a:lnTo>
                    <a:pt x="32" y="1017"/>
                  </a:lnTo>
                  <a:lnTo>
                    <a:pt x="32" y="985"/>
                  </a:lnTo>
                  <a:lnTo>
                    <a:pt x="32" y="969"/>
                  </a:lnTo>
                  <a:cubicBezTo>
                    <a:pt x="32" y="960"/>
                    <a:pt x="38" y="951"/>
                    <a:pt x="47" y="947"/>
                  </a:cubicBezTo>
                  <a:cubicBezTo>
                    <a:pt x="56" y="944"/>
                    <a:pt x="67" y="946"/>
                    <a:pt x="73" y="952"/>
                  </a:cubicBezTo>
                  <a:lnTo>
                    <a:pt x="105" y="984"/>
                  </a:lnTo>
                  <a:cubicBezTo>
                    <a:pt x="110" y="989"/>
                    <a:pt x="112" y="995"/>
                    <a:pt x="112" y="1001"/>
                  </a:cubicBezTo>
                  <a:lnTo>
                    <a:pt x="112" y="1033"/>
                  </a:lnTo>
                  <a:lnTo>
                    <a:pt x="67" y="1023"/>
                  </a:lnTo>
                  <a:lnTo>
                    <a:pt x="83" y="991"/>
                  </a:lnTo>
                  <a:cubicBezTo>
                    <a:pt x="87" y="983"/>
                    <a:pt x="95" y="977"/>
                    <a:pt x="104" y="977"/>
                  </a:cubicBezTo>
                  <a:lnTo>
                    <a:pt x="120" y="977"/>
                  </a:lnTo>
                  <a:cubicBezTo>
                    <a:pt x="134" y="977"/>
                    <a:pt x="144" y="988"/>
                    <a:pt x="144" y="1001"/>
                  </a:cubicBezTo>
                  <a:lnTo>
                    <a:pt x="144" y="1017"/>
                  </a:lnTo>
                  <a:cubicBezTo>
                    <a:pt x="144" y="1031"/>
                    <a:pt x="134" y="1041"/>
                    <a:pt x="120" y="1041"/>
                  </a:cubicBezTo>
                  <a:cubicBezTo>
                    <a:pt x="107" y="1041"/>
                    <a:pt x="96" y="1031"/>
                    <a:pt x="96" y="1017"/>
                  </a:cubicBezTo>
                  <a:lnTo>
                    <a:pt x="96" y="1001"/>
                  </a:lnTo>
                  <a:cubicBezTo>
                    <a:pt x="96" y="990"/>
                    <a:pt x="105" y="980"/>
                    <a:pt x="117" y="978"/>
                  </a:cubicBezTo>
                  <a:cubicBezTo>
                    <a:pt x="128" y="976"/>
                    <a:pt x="140" y="983"/>
                    <a:pt x="143" y="994"/>
                  </a:cubicBezTo>
                  <a:lnTo>
                    <a:pt x="159" y="1042"/>
                  </a:lnTo>
                  <a:lnTo>
                    <a:pt x="112" y="1049"/>
                  </a:lnTo>
                  <a:lnTo>
                    <a:pt x="112" y="1017"/>
                  </a:lnTo>
                  <a:cubicBezTo>
                    <a:pt x="112" y="1009"/>
                    <a:pt x="117" y="1001"/>
                    <a:pt x="124" y="997"/>
                  </a:cubicBezTo>
                  <a:cubicBezTo>
                    <a:pt x="131" y="993"/>
                    <a:pt x="140" y="992"/>
                    <a:pt x="147" y="996"/>
                  </a:cubicBezTo>
                  <a:lnTo>
                    <a:pt x="179" y="1012"/>
                  </a:lnTo>
                  <a:lnTo>
                    <a:pt x="144" y="1033"/>
                  </a:lnTo>
                  <a:lnTo>
                    <a:pt x="144" y="921"/>
                  </a:lnTo>
                  <a:cubicBezTo>
                    <a:pt x="144" y="915"/>
                    <a:pt x="147" y="909"/>
                    <a:pt x="151" y="904"/>
                  </a:cubicBezTo>
                  <a:lnTo>
                    <a:pt x="167" y="888"/>
                  </a:lnTo>
                  <a:cubicBezTo>
                    <a:pt x="173" y="883"/>
                    <a:pt x="181" y="881"/>
                    <a:pt x="188" y="882"/>
                  </a:cubicBezTo>
                  <a:cubicBezTo>
                    <a:pt x="196" y="883"/>
                    <a:pt x="202" y="888"/>
                    <a:pt x="206" y="895"/>
                  </a:cubicBezTo>
                  <a:lnTo>
                    <a:pt x="222" y="927"/>
                  </a:lnTo>
                  <a:lnTo>
                    <a:pt x="176" y="937"/>
                  </a:lnTo>
                  <a:lnTo>
                    <a:pt x="176" y="921"/>
                  </a:lnTo>
                  <a:lnTo>
                    <a:pt x="176" y="905"/>
                  </a:lnTo>
                  <a:cubicBezTo>
                    <a:pt x="176" y="904"/>
                    <a:pt x="177" y="902"/>
                    <a:pt x="177" y="901"/>
                  </a:cubicBezTo>
                  <a:lnTo>
                    <a:pt x="193" y="821"/>
                  </a:lnTo>
                  <a:lnTo>
                    <a:pt x="192" y="825"/>
                  </a:lnTo>
                  <a:lnTo>
                    <a:pt x="192" y="793"/>
                  </a:lnTo>
                  <a:cubicBezTo>
                    <a:pt x="192" y="784"/>
                    <a:pt x="198" y="775"/>
                    <a:pt x="207" y="771"/>
                  </a:cubicBezTo>
                  <a:cubicBezTo>
                    <a:pt x="216" y="768"/>
                    <a:pt x="227" y="770"/>
                    <a:pt x="233" y="776"/>
                  </a:cubicBezTo>
                  <a:lnTo>
                    <a:pt x="249" y="792"/>
                  </a:lnTo>
                  <a:cubicBezTo>
                    <a:pt x="254" y="797"/>
                    <a:pt x="256" y="803"/>
                    <a:pt x="256" y="809"/>
                  </a:cubicBezTo>
                  <a:lnTo>
                    <a:pt x="256" y="825"/>
                  </a:lnTo>
                  <a:lnTo>
                    <a:pt x="232" y="801"/>
                  </a:lnTo>
                  <a:lnTo>
                    <a:pt x="248" y="801"/>
                  </a:lnTo>
                  <a:lnTo>
                    <a:pt x="264" y="801"/>
                  </a:lnTo>
                  <a:cubicBezTo>
                    <a:pt x="275" y="801"/>
                    <a:pt x="285" y="809"/>
                    <a:pt x="288" y="820"/>
                  </a:cubicBezTo>
                  <a:lnTo>
                    <a:pt x="304" y="884"/>
                  </a:lnTo>
                  <a:cubicBezTo>
                    <a:pt x="304" y="886"/>
                    <a:pt x="304" y="888"/>
                    <a:pt x="304" y="889"/>
                  </a:cubicBezTo>
                  <a:lnTo>
                    <a:pt x="304" y="921"/>
                  </a:lnTo>
                  <a:cubicBezTo>
                    <a:pt x="304" y="935"/>
                    <a:pt x="294" y="945"/>
                    <a:pt x="280" y="945"/>
                  </a:cubicBezTo>
                  <a:cubicBezTo>
                    <a:pt x="267" y="945"/>
                    <a:pt x="256" y="935"/>
                    <a:pt x="256" y="921"/>
                  </a:cubicBezTo>
                  <a:lnTo>
                    <a:pt x="256" y="873"/>
                  </a:lnTo>
                  <a:cubicBezTo>
                    <a:pt x="256" y="864"/>
                    <a:pt x="262" y="855"/>
                    <a:pt x="271" y="851"/>
                  </a:cubicBezTo>
                  <a:cubicBezTo>
                    <a:pt x="280" y="848"/>
                    <a:pt x="291" y="850"/>
                    <a:pt x="297" y="856"/>
                  </a:cubicBezTo>
                  <a:lnTo>
                    <a:pt x="313" y="872"/>
                  </a:lnTo>
                  <a:lnTo>
                    <a:pt x="279" y="872"/>
                  </a:lnTo>
                  <a:lnTo>
                    <a:pt x="295" y="856"/>
                  </a:lnTo>
                  <a:lnTo>
                    <a:pt x="288" y="873"/>
                  </a:lnTo>
                  <a:lnTo>
                    <a:pt x="288" y="857"/>
                  </a:lnTo>
                  <a:cubicBezTo>
                    <a:pt x="288" y="855"/>
                    <a:pt x="289" y="852"/>
                    <a:pt x="290" y="850"/>
                  </a:cubicBezTo>
                  <a:lnTo>
                    <a:pt x="306" y="802"/>
                  </a:lnTo>
                  <a:cubicBezTo>
                    <a:pt x="309" y="793"/>
                    <a:pt x="317" y="786"/>
                    <a:pt x="327" y="786"/>
                  </a:cubicBezTo>
                  <a:cubicBezTo>
                    <a:pt x="336" y="785"/>
                    <a:pt x="346" y="790"/>
                    <a:pt x="350" y="799"/>
                  </a:cubicBezTo>
                  <a:lnTo>
                    <a:pt x="366" y="831"/>
                  </a:lnTo>
                  <a:cubicBezTo>
                    <a:pt x="368" y="834"/>
                    <a:pt x="368" y="838"/>
                    <a:pt x="368" y="841"/>
                  </a:cubicBezTo>
                  <a:lnTo>
                    <a:pt x="368" y="889"/>
                  </a:lnTo>
                  <a:lnTo>
                    <a:pt x="366" y="879"/>
                  </a:lnTo>
                  <a:lnTo>
                    <a:pt x="382" y="911"/>
                  </a:lnTo>
                  <a:cubicBezTo>
                    <a:pt x="384" y="914"/>
                    <a:pt x="384" y="918"/>
                    <a:pt x="384" y="921"/>
                  </a:cubicBezTo>
                  <a:lnTo>
                    <a:pt x="384" y="937"/>
                  </a:lnTo>
                  <a:lnTo>
                    <a:pt x="338" y="930"/>
                  </a:lnTo>
                  <a:lnTo>
                    <a:pt x="354" y="882"/>
                  </a:lnTo>
                  <a:lnTo>
                    <a:pt x="370" y="834"/>
                  </a:lnTo>
                  <a:lnTo>
                    <a:pt x="368" y="841"/>
                  </a:lnTo>
                  <a:lnTo>
                    <a:pt x="368" y="809"/>
                  </a:lnTo>
                  <a:cubicBezTo>
                    <a:pt x="368" y="796"/>
                    <a:pt x="379" y="785"/>
                    <a:pt x="392" y="785"/>
                  </a:cubicBezTo>
                  <a:cubicBezTo>
                    <a:pt x="406" y="785"/>
                    <a:pt x="416" y="796"/>
                    <a:pt x="416" y="809"/>
                  </a:cubicBezTo>
                  <a:lnTo>
                    <a:pt x="416" y="825"/>
                  </a:lnTo>
                  <a:lnTo>
                    <a:pt x="416" y="822"/>
                  </a:lnTo>
                  <a:lnTo>
                    <a:pt x="432" y="918"/>
                  </a:lnTo>
                  <a:lnTo>
                    <a:pt x="408" y="897"/>
                  </a:lnTo>
                  <a:lnTo>
                    <a:pt x="424" y="897"/>
                  </a:lnTo>
                  <a:cubicBezTo>
                    <a:pt x="438" y="897"/>
                    <a:pt x="448" y="908"/>
                    <a:pt x="448" y="921"/>
                  </a:cubicBezTo>
                  <a:lnTo>
                    <a:pt x="448" y="1001"/>
                  </a:lnTo>
                  <a:lnTo>
                    <a:pt x="448" y="1017"/>
                  </a:lnTo>
                  <a:lnTo>
                    <a:pt x="407" y="1000"/>
                  </a:lnTo>
                  <a:lnTo>
                    <a:pt x="423" y="984"/>
                  </a:lnTo>
                  <a:cubicBezTo>
                    <a:pt x="428" y="980"/>
                    <a:pt x="434" y="977"/>
                    <a:pt x="440" y="977"/>
                  </a:cubicBezTo>
                  <a:lnTo>
                    <a:pt x="472" y="977"/>
                  </a:lnTo>
                  <a:lnTo>
                    <a:pt x="448" y="1001"/>
                  </a:lnTo>
                  <a:lnTo>
                    <a:pt x="448" y="937"/>
                  </a:lnTo>
                  <a:cubicBezTo>
                    <a:pt x="448" y="924"/>
                    <a:pt x="459" y="913"/>
                    <a:pt x="472" y="913"/>
                  </a:cubicBezTo>
                  <a:cubicBezTo>
                    <a:pt x="486" y="913"/>
                    <a:pt x="496" y="924"/>
                    <a:pt x="496" y="937"/>
                  </a:cubicBezTo>
                  <a:lnTo>
                    <a:pt x="496" y="985"/>
                  </a:lnTo>
                  <a:lnTo>
                    <a:pt x="472" y="961"/>
                  </a:lnTo>
                  <a:lnTo>
                    <a:pt x="488" y="961"/>
                  </a:lnTo>
                  <a:lnTo>
                    <a:pt x="466" y="978"/>
                  </a:lnTo>
                  <a:lnTo>
                    <a:pt x="482" y="930"/>
                  </a:lnTo>
                  <a:cubicBezTo>
                    <a:pt x="485" y="919"/>
                    <a:pt x="497" y="912"/>
                    <a:pt x="508" y="914"/>
                  </a:cubicBezTo>
                  <a:cubicBezTo>
                    <a:pt x="520" y="916"/>
                    <a:pt x="528" y="926"/>
                    <a:pt x="528" y="937"/>
                  </a:cubicBezTo>
                  <a:lnTo>
                    <a:pt x="528" y="1065"/>
                  </a:lnTo>
                  <a:lnTo>
                    <a:pt x="528" y="1129"/>
                  </a:lnTo>
                  <a:lnTo>
                    <a:pt x="504" y="1105"/>
                  </a:lnTo>
                  <a:lnTo>
                    <a:pt x="520" y="1105"/>
                  </a:lnTo>
                  <a:lnTo>
                    <a:pt x="536" y="1105"/>
                  </a:lnTo>
                  <a:cubicBezTo>
                    <a:pt x="550" y="1105"/>
                    <a:pt x="560" y="1116"/>
                    <a:pt x="560" y="1129"/>
                  </a:cubicBezTo>
                  <a:lnTo>
                    <a:pt x="560" y="1145"/>
                  </a:lnTo>
                  <a:lnTo>
                    <a:pt x="560" y="1209"/>
                  </a:lnTo>
                  <a:lnTo>
                    <a:pt x="553" y="1192"/>
                  </a:lnTo>
                  <a:lnTo>
                    <a:pt x="569" y="1208"/>
                  </a:lnTo>
                  <a:lnTo>
                    <a:pt x="528" y="1225"/>
                  </a:lnTo>
                  <a:lnTo>
                    <a:pt x="528" y="1193"/>
                  </a:lnTo>
                  <a:cubicBezTo>
                    <a:pt x="528" y="1192"/>
                    <a:pt x="529" y="1191"/>
                    <a:pt x="529" y="1190"/>
                  </a:cubicBezTo>
                  <a:lnTo>
                    <a:pt x="545" y="1094"/>
                  </a:lnTo>
                  <a:cubicBezTo>
                    <a:pt x="546" y="1089"/>
                    <a:pt x="548" y="1084"/>
                    <a:pt x="551" y="1080"/>
                  </a:cubicBezTo>
                  <a:lnTo>
                    <a:pt x="567" y="1064"/>
                  </a:lnTo>
                  <a:lnTo>
                    <a:pt x="560" y="1081"/>
                  </a:lnTo>
                  <a:lnTo>
                    <a:pt x="560" y="1017"/>
                  </a:lnTo>
                  <a:cubicBezTo>
                    <a:pt x="560" y="1004"/>
                    <a:pt x="571" y="993"/>
                    <a:pt x="584" y="993"/>
                  </a:cubicBezTo>
                  <a:lnTo>
                    <a:pt x="600" y="993"/>
                  </a:lnTo>
                  <a:cubicBezTo>
                    <a:pt x="610" y="993"/>
                    <a:pt x="618" y="999"/>
                    <a:pt x="622" y="1007"/>
                  </a:cubicBezTo>
                  <a:lnTo>
                    <a:pt x="638" y="1039"/>
                  </a:lnTo>
                  <a:lnTo>
                    <a:pt x="592" y="1049"/>
                  </a:lnTo>
                  <a:lnTo>
                    <a:pt x="592" y="1001"/>
                  </a:lnTo>
                  <a:lnTo>
                    <a:pt x="592" y="985"/>
                  </a:lnTo>
                  <a:cubicBezTo>
                    <a:pt x="592" y="972"/>
                    <a:pt x="603" y="961"/>
                    <a:pt x="616" y="961"/>
                  </a:cubicBezTo>
                  <a:lnTo>
                    <a:pt x="632" y="961"/>
                  </a:lnTo>
                  <a:cubicBezTo>
                    <a:pt x="642" y="961"/>
                    <a:pt x="650" y="967"/>
                    <a:pt x="654" y="975"/>
                  </a:cubicBezTo>
                  <a:lnTo>
                    <a:pt x="670" y="1007"/>
                  </a:lnTo>
                  <a:lnTo>
                    <a:pt x="627" y="1007"/>
                  </a:lnTo>
                  <a:lnTo>
                    <a:pt x="643" y="975"/>
                  </a:lnTo>
                  <a:cubicBezTo>
                    <a:pt x="644" y="972"/>
                    <a:pt x="646" y="970"/>
                    <a:pt x="647" y="968"/>
                  </a:cubicBezTo>
                  <a:lnTo>
                    <a:pt x="663" y="952"/>
                  </a:lnTo>
                  <a:lnTo>
                    <a:pt x="656" y="969"/>
                  </a:lnTo>
                  <a:lnTo>
                    <a:pt x="656" y="937"/>
                  </a:lnTo>
                  <a:cubicBezTo>
                    <a:pt x="656" y="924"/>
                    <a:pt x="667" y="913"/>
                    <a:pt x="680" y="913"/>
                  </a:cubicBezTo>
                  <a:lnTo>
                    <a:pt x="696" y="913"/>
                  </a:lnTo>
                  <a:cubicBezTo>
                    <a:pt x="710" y="913"/>
                    <a:pt x="720" y="924"/>
                    <a:pt x="720" y="937"/>
                  </a:cubicBezTo>
                  <a:lnTo>
                    <a:pt x="720" y="969"/>
                  </a:lnTo>
                  <a:lnTo>
                    <a:pt x="720" y="1001"/>
                  </a:lnTo>
                  <a:lnTo>
                    <a:pt x="673" y="996"/>
                  </a:lnTo>
                  <a:lnTo>
                    <a:pt x="689" y="932"/>
                  </a:lnTo>
                  <a:lnTo>
                    <a:pt x="705" y="868"/>
                  </a:lnTo>
                  <a:cubicBezTo>
                    <a:pt x="708" y="856"/>
                    <a:pt x="719" y="848"/>
                    <a:pt x="731" y="850"/>
                  </a:cubicBezTo>
                  <a:cubicBezTo>
                    <a:pt x="743" y="851"/>
                    <a:pt x="752" y="861"/>
                    <a:pt x="752" y="873"/>
                  </a:cubicBezTo>
                  <a:lnTo>
                    <a:pt x="752" y="905"/>
                  </a:lnTo>
                  <a:cubicBezTo>
                    <a:pt x="752" y="919"/>
                    <a:pt x="742" y="929"/>
                    <a:pt x="728" y="929"/>
                  </a:cubicBezTo>
                  <a:cubicBezTo>
                    <a:pt x="715" y="929"/>
                    <a:pt x="704" y="919"/>
                    <a:pt x="704" y="905"/>
                  </a:cubicBezTo>
                  <a:lnTo>
                    <a:pt x="704" y="873"/>
                  </a:lnTo>
                  <a:cubicBezTo>
                    <a:pt x="704" y="861"/>
                    <a:pt x="714" y="851"/>
                    <a:pt x="726" y="850"/>
                  </a:cubicBezTo>
                  <a:cubicBezTo>
                    <a:pt x="738" y="848"/>
                    <a:pt x="749" y="856"/>
                    <a:pt x="752" y="868"/>
                  </a:cubicBezTo>
                  <a:lnTo>
                    <a:pt x="768" y="932"/>
                  </a:lnTo>
                  <a:lnTo>
                    <a:pt x="744" y="913"/>
                  </a:lnTo>
                  <a:lnTo>
                    <a:pt x="760" y="913"/>
                  </a:lnTo>
                  <a:cubicBezTo>
                    <a:pt x="774" y="913"/>
                    <a:pt x="784" y="924"/>
                    <a:pt x="784" y="937"/>
                  </a:cubicBezTo>
                  <a:lnTo>
                    <a:pt x="784" y="969"/>
                  </a:lnTo>
                  <a:lnTo>
                    <a:pt x="760" y="945"/>
                  </a:lnTo>
                  <a:lnTo>
                    <a:pt x="776" y="945"/>
                  </a:lnTo>
                  <a:cubicBezTo>
                    <a:pt x="790" y="945"/>
                    <a:pt x="800" y="956"/>
                    <a:pt x="800" y="969"/>
                  </a:cubicBezTo>
                  <a:lnTo>
                    <a:pt x="800" y="1033"/>
                  </a:lnTo>
                  <a:lnTo>
                    <a:pt x="753" y="1029"/>
                  </a:lnTo>
                  <a:lnTo>
                    <a:pt x="769" y="949"/>
                  </a:lnTo>
                  <a:lnTo>
                    <a:pt x="785" y="807"/>
                  </a:lnTo>
                  <a:cubicBezTo>
                    <a:pt x="786" y="794"/>
                    <a:pt x="797" y="785"/>
                    <a:pt x="810" y="786"/>
                  </a:cubicBezTo>
                  <a:cubicBezTo>
                    <a:pt x="823" y="786"/>
                    <a:pt x="832" y="797"/>
                    <a:pt x="832" y="809"/>
                  </a:cubicBezTo>
                  <a:lnTo>
                    <a:pt x="832" y="825"/>
                  </a:lnTo>
                  <a:cubicBezTo>
                    <a:pt x="832" y="839"/>
                    <a:pt x="822" y="849"/>
                    <a:pt x="808" y="849"/>
                  </a:cubicBezTo>
                  <a:cubicBezTo>
                    <a:pt x="795" y="849"/>
                    <a:pt x="784" y="839"/>
                    <a:pt x="784" y="825"/>
                  </a:cubicBezTo>
                  <a:lnTo>
                    <a:pt x="784" y="793"/>
                  </a:lnTo>
                  <a:cubicBezTo>
                    <a:pt x="784" y="784"/>
                    <a:pt x="790" y="775"/>
                    <a:pt x="799" y="771"/>
                  </a:cubicBezTo>
                  <a:cubicBezTo>
                    <a:pt x="808" y="768"/>
                    <a:pt x="819" y="770"/>
                    <a:pt x="825" y="776"/>
                  </a:cubicBezTo>
                  <a:lnTo>
                    <a:pt x="841" y="792"/>
                  </a:lnTo>
                  <a:lnTo>
                    <a:pt x="857" y="808"/>
                  </a:lnTo>
                  <a:lnTo>
                    <a:pt x="816" y="825"/>
                  </a:lnTo>
                  <a:lnTo>
                    <a:pt x="816" y="809"/>
                  </a:lnTo>
                  <a:lnTo>
                    <a:pt x="816" y="777"/>
                  </a:lnTo>
                  <a:cubicBezTo>
                    <a:pt x="816" y="764"/>
                    <a:pt x="827" y="753"/>
                    <a:pt x="840" y="753"/>
                  </a:cubicBezTo>
                  <a:lnTo>
                    <a:pt x="856" y="753"/>
                  </a:lnTo>
                  <a:lnTo>
                    <a:pt x="872" y="753"/>
                  </a:lnTo>
                  <a:lnTo>
                    <a:pt x="888" y="753"/>
                  </a:lnTo>
                  <a:lnTo>
                    <a:pt x="864" y="777"/>
                  </a:lnTo>
                  <a:lnTo>
                    <a:pt x="864" y="745"/>
                  </a:lnTo>
                  <a:lnTo>
                    <a:pt x="864" y="713"/>
                  </a:lnTo>
                  <a:cubicBezTo>
                    <a:pt x="864" y="704"/>
                    <a:pt x="870" y="696"/>
                    <a:pt x="878" y="692"/>
                  </a:cubicBezTo>
                  <a:lnTo>
                    <a:pt x="910" y="676"/>
                  </a:lnTo>
                  <a:lnTo>
                    <a:pt x="896" y="697"/>
                  </a:lnTo>
                  <a:lnTo>
                    <a:pt x="896" y="681"/>
                  </a:lnTo>
                  <a:cubicBezTo>
                    <a:pt x="896" y="678"/>
                    <a:pt x="897" y="674"/>
                    <a:pt x="899" y="671"/>
                  </a:cubicBezTo>
                  <a:lnTo>
                    <a:pt x="915" y="639"/>
                  </a:lnTo>
                  <a:cubicBezTo>
                    <a:pt x="918" y="632"/>
                    <a:pt x="925" y="627"/>
                    <a:pt x="933" y="626"/>
                  </a:cubicBezTo>
                  <a:cubicBezTo>
                    <a:pt x="940" y="625"/>
                    <a:pt x="948" y="627"/>
                    <a:pt x="953" y="632"/>
                  </a:cubicBezTo>
                  <a:lnTo>
                    <a:pt x="969" y="648"/>
                  </a:lnTo>
                  <a:lnTo>
                    <a:pt x="928" y="665"/>
                  </a:lnTo>
                  <a:lnTo>
                    <a:pt x="928" y="633"/>
                  </a:lnTo>
                  <a:cubicBezTo>
                    <a:pt x="928" y="620"/>
                    <a:pt x="939" y="609"/>
                    <a:pt x="952" y="609"/>
                  </a:cubicBezTo>
                  <a:cubicBezTo>
                    <a:pt x="966" y="609"/>
                    <a:pt x="976" y="620"/>
                    <a:pt x="976" y="633"/>
                  </a:cubicBezTo>
                  <a:lnTo>
                    <a:pt x="976" y="665"/>
                  </a:lnTo>
                  <a:lnTo>
                    <a:pt x="969" y="648"/>
                  </a:lnTo>
                  <a:lnTo>
                    <a:pt x="985" y="664"/>
                  </a:lnTo>
                  <a:lnTo>
                    <a:pt x="944" y="681"/>
                  </a:lnTo>
                  <a:lnTo>
                    <a:pt x="944" y="617"/>
                  </a:lnTo>
                  <a:cubicBezTo>
                    <a:pt x="944" y="605"/>
                    <a:pt x="954" y="595"/>
                    <a:pt x="966" y="594"/>
                  </a:cubicBezTo>
                  <a:cubicBezTo>
                    <a:pt x="978" y="592"/>
                    <a:pt x="989" y="600"/>
                    <a:pt x="992" y="612"/>
                  </a:cubicBezTo>
                  <a:lnTo>
                    <a:pt x="1008" y="676"/>
                  </a:lnTo>
                  <a:lnTo>
                    <a:pt x="960" y="681"/>
                  </a:lnTo>
                  <a:lnTo>
                    <a:pt x="960" y="617"/>
                  </a:lnTo>
                  <a:cubicBezTo>
                    <a:pt x="960" y="604"/>
                    <a:pt x="971" y="593"/>
                    <a:pt x="984" y="593"/>
                  </a:cubicBezTo>
                  <a:lnTo>
                    <a:pt x="1000" y="593"/>
                  </a:lnTo>
                  <a:cubicBezTo>
                    <a:pt x="1014" y="593"/>
                    <a:pt x="1024" y="604"/>
                    <a:pt x="1024" y="617"/>
                  </a:cubicBezTo>
                  <a:lnTo>
                    <a:pt x="1024" y="633"/>
                  </a:lnTo>
                  <a:cubicBezTo>
                    <a:pt x="1024" y="647"/>
                    <a:pt x="1014" y="657"/>
                    <a:pt x="1000" y="657"/>
                  </a:cubicBezTo>
                  <a:cubicBezTo>
                    <a:pt x="987" y="657"/>
                    <a:pt x="976" y="647"/>
                    <a:pt x="976" y="633"/>
                  </a:cubicBezTo>
                  <a:lnTo>
                    <a:pt x="976" y="601"/>
                  </a:lnTo>
                  <a:cubicBezTo>
                    <a:pt x="976" y="588"/>
                    <a:pt x="987" y="577"/>
                    <a:pt x="1000" y="577"/>
                  </a:cubicBezTo>
                  <a:lnTo>
                    <a:pt x="1016" y="577"/>
                  </a:lnTo>
                  <a:lnTo>
                    <a:pt x="999" y="584"/>
                  </a:lnTo>
                  <a:lnTo>
                    <a:pt x="1015" y="568"/>
                  </a:lnTo>
                  <a:cubicBezTo>
                    <a:pt x="1020" y="564"/>
                    <a:pt x="1026" y="561"/>
                    <a:pt x="1032" y="561"/>
                  </a:cubicBezTo>
                  <a:lnTo>
                    <a:pt x="1048" y="561"/>
                  </a:lnTo>
                  <a:lnTo>
                    <a:pt x="1027" y="575"/>
                  </a:lnTo>
                  <a:lnTo>
                    <a:pt x="1043" y="543"/>
                  </a:lnTo>
                  <a:cubicBezTo>
                    <a:pt x="1048" y="533"/>
                    <a:pt x="1059" y="528"/>
                    <a:pt x="1070" y="530"/>
                  </a:cubicBezTo>
                  <a:cubicBezTo>
                    <a:pt x="1081" y="533"/>
                    <a:pt x="1088" y="542"/>
                    <a:pt x="1088" y="553"/>
                  </a:cubicBezTo>
                  <a:lnTo>
                    <a:pt x="1088" y="617"/>
                  </a:lnTo>
                  <a:lnTo>
                    <a:pt x="1087" y="610"/>
                  </a:lnTo>
                  <a:lnTo>
                    <a:pt x="1103" y="658"/>
                  </a:lnTo>
                  <a:lnTo>
                    <a:pt x="1056" y="665"/>
                  </a:lnTo>
                  <a:lnTo>
                    <a:pt x="1056" y="601"/>
                  </a:lnTo>
                  <a:cubicBezTo>
                    <a:pt x="1056" y="589"/>
                    <a:pt x="1066" y="578"/>
                    <a:pt x="1079" y="578"/>
                  </a:cubicBezTo>
                  <a:cubicBezTo>
                    <a:pt x="1091" y="577"/>
                    <a:pt x="1102" y="586"/>
                    <a:pt x="1104" y="598"/>
                  </a:cubicBezTo>
                  <a:lnTo>
                    <a:pt x="1120" y="710"/>
                  </a:lnTo>
                  <a:lnTo>
                    <a:pt x="1072" y="713"/>
                  </a:lnTo>
                  <a:lnTo>
                    <a:pt x="1072" y="681"/>
                  </a:lnTo>
                  <a:cubicBezTo>
                    <a:pt x="1072" y="680"/>
                    <a:pt x="1073" y="678"/>
                    <a:pt x="1073" y="677"/>
                  </a:cubicBezTo>
                  <a:lnTo>
                    <a:pt x="1089" y="597"/>
                  </a:lnTo>
                  <a:cubicBezTo>
                    <a:pt x="1091" y="585"/>
                    <a:pt x="1103" y="576"/>
                    <a:pt x="1115" y="578"/>
                  </a:cubicBezTo>
                  <a:cubicBezTo>
                    <a:pt x="1127" y="579"/>
                    <a:pt x="1136" y="589"/>
                    <a:pt x="1136" y="601"/>
                  </a:cubicBezTo>
                  <a:lnTo>
                    <a:pt x="1136" y="617"/>
                  </a:lnTo>
                  <a:cubicBezTo>
                    <a:pt x="1136" y="631"/>
                    <a:pt x="1126" y="641"/>
                    <a:pt x="1112" y="641"/>
                  </a:cubicBezTo>
                  <a:cubicBezTo>
                    <a:pt x="1099" y="641"/>
                    <a:pt x="1088" y="631"/>
                    <a:pt x="1088" y="617"/>
                  </a:cubicBezTo>
                  <a:lnTo>
                    <a:pt x="1088" y="601"/>
                  </a:lnTo>
                  <a:cubicBezTo>
                    <a:pt x="1088" y="598"/>
                    <a:pt x="1089" y="594"/>
                    <a:pt x="1091" y="591"/>
                  </a:cubicBezTo>
                  <a:lnTo>
                    <a:pt x="1107" y="559"/>
                  </a:lnTo>
                  <a:lnTo>
                    <a:pt x="1106" y="562"/>
                  </a:lnTo>
                  <a:lnTo>
                    <a:pt x="1122" y="514"/>
                  </a:lnTo>
                  <a:lnTo>
                    <a:pt x="1120" y="521"/>
                  </a:lnTo>
                  <a:lnTo>
                    <a:pt x="1120" y="505"/>
                  </a:lnTo>
                  <a:cubicBezTo>
                    <a:pt x="1120" y="502"/>
                    <a:pt x="1121" y="498"/>
                    <a:pt x="1123" y="495"/>
                  </a:cubicBezTo>
                  <a:lnTo>
                    <a:pt x="1139" y="463"/>
                  </a:lnTo>
                  <a:cubicBezTo>
                    <a:pt x="1140" y="460"/>
                    <a:pt x="1142" y="458"/>
                    <a:pt x="1143" y="456"/>
                  </a:cubicBezTo>
                  <a:lnTo>
                    <a:pt x="1159" y="440"/>
                  </a:lnTo>
                  <a:cubicBezTo>
                    <a:pt x="1166" y="434"/>
                    <a:pt x="1177" y="432"/>
                    <a:pt x="1186" y="435"/>
                  </a:cubicBezTo>
                  <a:cubicBezTo>
                    <a:pt x="1195" y="439"/>
                    <a:pt x="1200" y="448"/>
                    <a:pt x="1200" y="457"/>
                  </a:cubicBezTo>
                  <a:lnTo>
                    <a:pt x="1200" y="473"/>
                  </a:lnTo>
                  <a:cubicBezTo>
                    <a:pt x="1200" y="487"/>
                    <a:pt x="1190" y="497"/>
                    <a:pt x="1176" y="497"/>
                  </a:cubicBezTo>
                  <a:cubicBezTo>
                    <a:pt x="1163" y="497"/>
                    <a:pt x="1152" y="487"/>
                    <a:pt x="1152" y="473"/>
                  </a:cubicBezTo>
                  <a:lnTo>
                    <a:pt x="1152" y="457"/>
                  </a:lnTo>
                  <a:cubicBezTo>
                    <a:pt x="1152" y="454"/>
                    <a:pt x="1153" y="450"/>
                    <a:pt x="1155" y="447"/>
                  </a:cubicBezTo>
                  <a:lnTo>
                    <a:pt x="1171" y="415"/>
                  </a:lnTo>
                  <a:cubicBezTo>
                    <a:pt x="1176" y="405"/>
                    <a:pt x="1187" y="400"/>
                    <a:pt x="1198" y="402"/>
                  </a:cubicBezTo>
                  <a:cubicBezTo>
                    <a:pt x="1209" y="405"/>
                    <a:pt x="1216" y="414"/>
                    <a:pt x="1216" y="425"/>
                  </a:cubicBezTo>
                  <a:lnTo>
                    <a:pt x="1216" y="441"/>
                  </a:lnTo>
                  <a:lnTo>
                    <a:pt x="1214" y="431"/>
                  </a:lnTo>
                  <a:lnTo>
                    <a:pt x="1230" y="463"/>
                  </a:lnTo>
                  <a:cubicBezTo>
                    <a:pt x="1232" y="466"/>
                    <a:pt x="1232" y="470"/>
                    <a:pt x="1232" y="473"/>
                  </a:cubicBezTo>
                  <a:lnTo>
                    <a:pt x="1232" y="489"/>
                  </a:lnTo>
                  <a:lnTo>
                    <a:pt x="1186" y="482"/>
                  </a:lnTo>
                  <a:lnTo>
                    <a:pt x="1202" y="434"/>
                  </a:lnTo>
                  <a:cubicBezTo>
                    <a:pt x="1205" y="423"/>
                    <a:pt x="1217" y="416"/>
                    <a:pt x="1228" y="418"/>
                  </a:cubicBezTo>
                  <a:cubicBezTo>
                    <a:pt x="1240" y="420"/>
                    <a:pt x="1248" y="430"/>
                    <a:pt x="1248" y="441"/>
                  </a:cubicBezTo>
                  <a:lnTo>
                    <a:pt x="1248" y="489"/>
                  </a:lnTo>
                  <a:cubicBezTo>
                    <a:pt x="1248" y="503"/>
                    <a:pt x="1238" y="513"/>
                    <a:pt x="1224" y="513"/>
                  </a:cubicBezTo>
                  <a:cubicBezTo>
                    <a:pt x="1211" y="513"/>
                    <a:pt x="1200" y="503"/>
                    <a:pt x="1200" y="489"/>
                  </a:cubicBezTo>
                  <a:lnTo>
                    <a:pt x="1200" y="457"/>
                  </a:lnTo>
                  <a:cubicBezTo>
                    <a:pt x="1200" y="448"/>
                    <a:pt x="1206" y="439"/>
                    <a:pt x="1215" y="435"/>
                  </a:cubicBezTo>
                  <a:cubicBezTo>
                    <a:pt x="1224" y="432"/>
                    <a:pt x="1235" y="434"/>
                    <a:pt x="1241" y="440"/>
                  </a:cubicBezTo>
                  <a:lnTo>
                    <a:pt x="1257" y="456"/>
                  </a:lnTo>
                  <a:lnTo>
                    <a:pt x="1218" y="466"/>
                  </a:lnTo>
                  <a:lnTo>
                    <a:pt x="1234" y="418"/>
                  </a:lnTo>
                  <a:lnTo>
                    <a:pt x="1232" y="425"/>
                  </a:lnTo>
                  <a:lnTo>
                    <a:pt x="1232" y="409"/>
                  </a:lnTo>
                  <a:cubicBezTo>
                    <a:pt x="1232" y="401"/>
                    <a:pt x="1237" y="393"/>
                    <a:pt x="1244" y="389"/>
                  </a:cubicBezTo>
                  <a:cubicBezTo>
                    <a:pt x="1251" y="385"/>
                    <a:pt x="1260" y="384"/>
                    <a:pt x="1267" y="388"/>
                  </a:cubicBezTo>
                  <a:lnTo>
                    <a:pt x="1299" y="404"/>
                  </a:lnTo>
                  <a:lnTo>
                    <a:pt x="1264" y="425"/>
                  </a:lnTo>
                  <a:lnTo>
                    <a:pt x="1264" y="393"/>
                  </a:lnTo>
                  <a:cubicBezTo>
                    <a:pt x="1264" y="380"/>
                    <a:pt x="1275" y="369"/>
                    <a:pt x="1288" y="369"/>
                  </a:cubicBezTo>
                  <a:cubicBezTo>
                    <a:pt x="1302" y="369"/>
                    <a:pt x="1312" y="380"/>
                    <a:pt x="1312" y="393"/>
                  </a:cubicBezTo>
                  <a:lnTo>
                    <a:pt x="1312" y="457"/>
                  </a:lnTo>
                  <a:lnTo>
                    <a:pt x="1271" y="440"/>
                  </a:lnTo>
                  <a:lnTo>
                    <a:pt x="1287" y="424"/>
                  </a:lnTo>
                  <a:cubicBezTo>
                    <a:pt x="1294" y="418"/>
                    <a:pt x="1305" y="416"/>
                    <a:pt x="1314" y="419"/>
                  </a:cubicBezTo>
                  <a:cubicBezTo>
                    <a:pt x="1323" y="423"/>
                    <a:pt x="1328" y="432"/>
                    <a:pt x="1328" y="441"/>
                  </a:cubicBezTo>
                  <a:lnTo>
                    <a:pt x="1328" y="457"/>
                  </a:lnTo>
                  <a:lnTo>
                    <a:pt x="1283" y="447"/>
                  </a:lnTo>
                  <a:lnTo>
                    <a:pt x="1299" y="415"/>
                  </a:lnTo>
                  <a:lnTo>
                    <a:pt x="1296" y="425"/>
                  </a:lnTo>
                  <a:lnTo>
                    <a:pt x="1296" y="409"/>
                  </a:lnTo>
                  <a:cubicBezTo>
                    <a:pt x="1296" y="408"/>
                    <a:pt x="1297" y="406"/>
                    <a:pt x="1297" y="405"/>
                  </a:cubicBezTo>
                  <a:lnTo>
                    <a:pt x="1313" y="325"/>
                  </a:lnTo>
                  <a:lnTo>
                    <a:pt x="1312" y="329"/>
                  </a:lnTo>
                  <a:lnTo>
                    <a:pt x="1312" y="313"/>
                  </a:lnTo>
                  <a:cubicBezTo>
                    <a:pt x="1312" y="300"/>
                    <a:pt x="1323" y="289"/>
                    <a:pt x="1336" y="289"/>
                  </a:cubicBezTo>
                  <a:cubicBezTo>
                    <a:pt x="1350" y="289"/>
                    <a:pt x="1360" y="300"/>
                    <a:pt x="1360" y="313"/>
                  </a:cubicBezTo>
                  <a:lnTo>
                    <a:pt x="1360" y="329"/>
                  </a:lnTo>
                  <a:lnTo>
                    <a:pt x="1376" y="471"/>
                  </a:lnTo>
                  <a:lnTo>
                    <a:pt x="1329" y="470"/>
                  </a:lnTo>
                  <a:lnTo>
                    <a:pt x="1345" y="374"/>
                  </a:lnTo>
                  <a:cubicBezTo>
                    <a:pt x="1347" y="361"/>
                    <a:pt x="1358" y="353"/>
                    <a:pt x="1370" y="354"/>
                  </a:cubicBezTo>
                  <a:cubicBezTo>
                    <a:pt x="1383" y="355"/>
                    <a:pt x="1392" y="365"/>
                    <a:pt x="1392" y="377"/>
                  </a:cubicBezTo>
                  <a:lnTo>
                    <a:pt x="1392" y="473"/>
                  </a:lnTo>
                  <a:lnTo>
                    <a:pt x="1392" y="505"/>
                  </a:lnTo>
                  <a:lnTo>
                    <a:pt x="1346" y="498"/>
                  </a:lnTo>
                  <a:lnTo>
                    <a:pt x="1362" y="450"/>
                  </a:lnTo>
                  <a:cubicBezTo>
                    <a:pt x="1362" y="449"/>
                    <a:pt x="1362" y="448"/>
                    <a:pt x="1363" y="447"/>
                  </a:cubicBezTo>
                  <a:lnTo>
                    <a:pt x="1379" y="415"/>
                  </a:lnTo>
                  <a:lnTo>
                    <a:pt x="1376" y="425"/>
                  </a:lnTo>
                  <a:lnTo>
                    <a:pt x="1376" y="361"/>
                  </a:lnTo>
                  <a:cubicBezTo>
                    <a:pt x="1376" y="355"/>
                    <a:pt x="1379" y="349"/>
                    <a:pt x="1383" y="344"/>
                  </a:cubicBezTo>
                  <a:lnTo>
                    <a:pt x="1399" y="328"/>
                  </a:lnTo>
                  <a:cubicBezTo>
                    <a:pt x="1406" y="322"/>
                    <a:pt x="1417" y="320"/>
                    <a:pt x="1426" y="323"/>
                  </a:cubicBezTo>
                  <a:cubicBezTo>
                    <a:pt x="1435" y="327"/>
                    <a:pt x="1440" y="336"/>
                    <a:pt x="1440" y="345"/>
                  </a:cubicBezTo>
                  <a:lnTo>
                    <a:pt x="1440" y="361"/>
                  </a:lnTo>
                  <a:lnTo>
                    <a:pt x="1394" y="354"/>
                  </a:lnTo>
                  <a:lnTo>
                    <a:pt x="1410" y="306"/>
                  </a:lnTo>
                  <a:lnTo>
                    <a:pt x="1408" y="313"/>
                  </a:lnTo>
                  <a:lnTo>
                    <a:pt x="1408" y="297"/>
                  </a:lnTo>
                  <a:cubicBezTo>
                    <a:pt x="1408" y="286"/>
                    <a:pt x="1417" y="276"/>
                    <a:pt x="1429" y="274"/>
                  </a:cubicBezTo>
                  <a:cubicBezTo>
                    <a:pt x="1440" y="272"/>
                    <a:pt x="1452" y="279"/>
                    <a:pt x="1455" y="290"/>
                  </a:cubicBezTo>
                  <a:lnTo>
                    <a:pt x="1471" y="338"/>
                  </a:lnTo>
                  <a:lnTo>
                    <a:pt x="1424" y="345"/>
                  </a:lnTo>
                  <a:lnTo>
                    <a:pt x="1424" y="297"/>
                  </a:lnTo>
                  <a:lnTo>
                    <a:pt x="1424" y="233"/>
                  </a:lnTo>
                  <a:cubicBezTo>
                    <a:pt x="1424" y="227"/>
                    <a:pt x="1427" y="221"/>
                    <a:pt x="1431" y="216"/>
                  </a:cubicBezTo>
                  <a:lnTo>
                    <a:pt x="1447" y="200"/>
                  </a:lnTo>
                  <a:lnTo>
                    <a:pt x="1443" y="207"/>
                  </a:lnTo>
                  <a:lnTo>
                    <a:pt x="1459" y="175"/>
                  </a:lnTo>
                  <a:lnTo>
                    <a:pt x="1456" y="185"/>
                  </a:lnTo>
                  <a:lnTo>
                    <a:pt x="1456" y="169"/>
                  </a:lnTo>
                  <a:cubicBezTo>
                    <a:pt x="1456" y="156"/>
                    <a:pt x="1467" y="145"/>
                    <a:pt x="1480" y="145"/>
                  </a:cubicBezTo>
                  <a:cubicBezTo>
                    <a:pt x="1494" y="145"/>
                    <a:pt x="1504" y="156"/>
                    <a:pt x="1504" y="169"/>
                  </a:cubicBezTo>
                  <a:lnTo>
                    <a:pt x="1504" y="185"/>
                  </a:lnTo>
                  <a:lnTo>
                    <a:pt x="1459" y="175"/>
                  </a:lnTo>
                  <a:lnTo>
                    <a:pt x="1475" y="143"/>
                  </a:lnTo>
                  <a:cubicBezTo>
                    <a:pt x="1479" y="135"/>
                    <a:pt x="1487" y="129"/>
                    <a:pt x="1496" y="129"/>
                  </a:cubicBezTo>
                  <a:lnTo>
                    <a:pt x="1512" y="129"/>
                  </a:lnTo>
                  <a:lnTo>
                    <a:pt x="1488" y="153"/>
                  </a:lnTo>
                  <a:lnTo>
                    <a:pt x="1488" y="89"/>
                  </a:lnTo>
                  <a:lnTo>
                    <a:pt x="1488" y="57"/>
                  </a:lnTo>
                  <a:cubicBezTo>
                    <a:pt x="1488" y="46"/>
                    <a:pt x="1496" y="37"/>
                    <a:pt x="1507" y="34"/>
                  </a:cubicBezTo>
                  <a:cubicBezTo>
                    <a:pt x="1518" y="32"/>
                    <a:pt x="1529" y="37"/>
                    <a:pt x="1534" y="47"/>
                  </a:cubicBezTo>
                  <a:lnTo>
                    <a:pt x="1550" y="79"/>
                  </a:lnTo>
                  <a:lnTo>
                    <a:pt x="1504" y="89"/>
                  </a:lnTo>
                  <a:lnTo>
                    <a:pt x="1504" y="25"/>
                  </a:lnTo>
                  <a:cubicBezTo>
                    <a:pt x="1504" y="16"/>
                    <a:pt x="1510" y="7"/>
                    <a:pt x="1519" y="3"/>
                  </a:cubicBezTo>
                  <a:cubicBezTo>
                    <a:pt x="1528" y="0"/>
                    <a:pt x="1539" y="2"/>
                    <a:pt x="1545" y="8"/>
                  </a:cubicBezTo>
                  <a:lnTo>
                    <a:pt x="1561" y="24"/>
                  </a:lnTo>
                  <a:lnTo>
                    <a:pt x="1520" y="41"/>
                  </a:lnTo>
                  <a:lnTo>
                    <a:pt x="1520" y="25"/>
                  </a:lnTo>
                  <a:cubicBezTo>
                    <a:pt x="1520" y="14"/>
                    <a:pt x="1529" y="4"/>
                    <a:pt x="1541" y="2"/>
                  </a:cubicBezTo>
                  <a:cubicBezTo>
                    <a:pt x="1552" y="0"/>
                    <a:pt x="1564" y="7"/>
                    <a:pt x="1567" y="18"/>
                  </a:cubicBezTo>
                  <a:lnTo>
                    <a:pt x="1583" y="66"/>
                  </a:lnTo>
                  <a:cubicBezTo>
                    <a:pt x="1584" y="68"/>
                    <a:pt x="1584" y="71"/>
                    <a:pt x="1584" y="73"/>
                  </a:cubicBezTo>
                  <a:lnTo>
                    <a:pt x="1584" y="89"/>
                  </a:lnTo>
                  <a:lnTo>
                    <a:pt x="1577" y="72"/>
                  </a:lnTo>
                  <a:lnTo>
                    <a:pt x="1593" y="88"/>
                  </a:lnTo>
                  <a:lnTo>
                    <a:pt x="1554" y="98"/>
                  </a:lnTo>
                  <a:lnTo>
                    <a:pt x="1570" y="50"/>
                  </a:lnTo>
                  <a:cubicBezTo>
                    <a:pt x="1573" y="39"/>
                    <a:pt x="1585" y="32"/>
                    <a:pt x="1596" y="34"/>
                  </a:cubicBezTo>
                  <a:cubicBezTo>
                    <a:pt x="1608" y="36"/>
                    <a:pt x="1616" y="46"/>
                    <a:pt x="1616" y="57"/>
                  </a:cubicBezTo>
                  <a:lnTo>
                    <a:pt x="1616" y="105"/>
                  </a:lnTo>
                  <a:lnTo>
                    <a:pt x="1571" y="95"/>
                  </a:lnTo>
                  <a:lnTo>
                    <a:pt x="1587" y="63"/>
                  </a:lnTo>
                  <a:cubicBezTo>
                    <a:pt x="1592" y="53"/>
                    <a:pt x="1603" y="48"/>
                    <a:pt x="1614" y="50"/>
                  </a:cubicBezTo>
                  <a:cubicBezTo>
                    <a:pt x="1625" y="53"/>
                    <a:pt x="1632" y="62"/>
                    <a:pt x="1632" y="73"/>
                  </a:cubicBezTo>
                  <a:lnTo>
                    <a:pt x="1632" y="169"/>
                  </a:lnTo>
                  <a:lnTo>
                    <a:pt x="1587" y="159"/>
                  </a:lnTo>
                  <a:lnTo>
                    <a:pt x="1603" y="127"/>
                  </a:lnTo>
                  <a:cubicBezTo>
                    <a:pt x="1608" y="117"/>
                    <a:pt x="1619" y="112"/>
                    <a:pt x="1630" y="114"/>
                  </a:cubicBezTo>
                  <a:cubicBezTo>
                    <a:pt x="1641" y="117"/>
                    <a:pt x="1648" y="126"/>
                    <a:pt x="1648" y="137"/>
                  </a:cubicBezTo>
                  <a:lnTo>
                    <a:pt x="1648" y="169"/>
                  </a:lnTo>
                  <a:lnTo>
                    <a:pt x="1648" y="165"/>
                  </a:lnTo>
                  <a:lnTo>
                    <a:pt x="1664" y="245"/>
                  </a:lnTo>
                  <a:lnTo>
                    <a:pt x="1616" y="249"/>
                  </a:lnTo>
                  <a:lnTo>
                    <a:pt x="1616" y="201"/>
                  </a:lnTo>
                  <a:lnTo>
                    <a:pt x="1616" y="121"/>
                  </a:lnTo>
                  <a:cubicBezTo>
                    <a:pt x="1616" y="108"/>
                    <a:pt x="1627" y="97"/>
                    <a:pt x="1640" y="97"/>
                  </a:cubicBezTo>
                  <a:lnTo>
                    <a:pt x="1656" y="97"/>
                  </a:lnTo>
                  <a:cubicBezTo>
                    <a:pt x="1667" y="97"/>
                    <a:pt x="1677" y="105"/>
                    <a:pt x="1680" y="116"/>
                  </a:cubicBezTo>
                  <a:lnTo>
                    <a:pt x="1696" y="180"/>
                  </a:lnTo>
                  <a:cubicBezTo>
                    <a:pt x="1696" y="182"/>
                    <a:pt x="1696" y="184"/>
                    <a:pt x="1696" y="185"/>
                  </a:cubicBezTo>
                  <a:lnTo>
                    <a:pt x="1696" y="233"/>
                  </a:lnTo>
                  <a:cubicBezTo>
                    <a:pt x="1696" y="247"/>
                    <a:pt x="1686" y="257"/>
                    <a:pt x="1672" y="257"/>
                  </a:cubicBezTo>
                  <a:cubicBezTo>
                    <a:pt x="1659" y="257"/>
                    <a:pt x="1648" y="247"/>
                    <a:pt x="1648" y="233"/>
                  </a:cubicBezTo>
                  <a:lnTo>
                    <a:pt x="1648" y="153"/>
                  </a:lnTo>
                  <a:cubicBezTo>
                    <a:pt x="1648" y="142"/>
                    <a:pt x="1656" y="133"/>
                    <a:pt x="1667" y="130"/>
                  </a:cubicBezTo>
                  <a:cubicBezTo>
                    <a:pt x="1678" y="128"/>
                    <a:pt x="1689" y="133"/>
                    <a:pt x="1694" y="143"/>
                  </a:cubicBezTo>
                  <a:lnTo>
                    <a:pt x="1710" y="175"/>
                  </a:lnTo>
                  <a:lnTo>
                    <a:pt x="1666" y="178"/>
                  </a:lnTo>
                  <a:lnTo>
                    <a:pt x="1682" y="130"/>
                  </a:lnTo>
                  <a:lnTo>
                    <a:pt x="1680" y="137"/>
                  </a:lnTo>
                  <a:lnTo>
                    <a:pt x="1680" y="89"/>
                  </a:lnTo>
                  <a:cubicBezTo>
                    <a:pt x="1680" y="76"/>
                    <a:pt x="1691" y="65"/>
                    <a:pt x="1704" y="65"/>
                  </a:cubicBezTo>
                  <a:cubicBezTo>
                    <a:pt x="1718" y="65"/>
                    <a:pt x="1728" y="76"/>
                    <a:pt x="1728" y="89"/>
                  </a:cubicBezTo>
                  <a:lnTo>
                    <a:pt x="1728" y="185"/>
                  </a:lnTo>
                  <a:lnTo>
                    <a:pt x="1744" y="327"/>
                  </a:lnTo>
                  <a:lnTo>
                    <a:pt x="1696" y="329"/>
                  </a:lnTo>
                  <a:lnTo>
                    <a:pt x="1696" y="313"/>
                  </a:lnTo>
                  <a:cubicBezTo>
                    <a:pt x="1696" y="301"/>
                    <a:pt x="1706" y="291"/>
                    <a:pt x="1718" y="290"/>
                  </a:cubicBezTo>
                  <a:cubicBezTo>
                    <a:pt x="1730" y="288"/>
                    <a:pt x="1742" y="297"/>
                    <a:pt x="1744" y="309"/>
                  </a:cubicBezTo>
                  <a:lnTo>
                    <a:pt x="1760" y="389"/>
                  </a:lnTo>
                  <a:lnTo>
                    <a:pt x="1712" y="393"/>
                  </a:lnTo>
                  <a:lnTo>
                    <a:pt x="1712" y="329"/>
                  </a:lnTo>
                  <a:cubicBezTo>
                    <a:pt x="1712" y="327"/>
                    <a:pt x="1713" y="324"/>
                    <a:pt x="1714" y="322"/>
                  </a:cubicBezTo>
                  <a:lnTo>
                    <a:pt x="1730" y="274"/>
                  </a:lnTo>
                  <a:lnTo>
                    <a:pt x="1728" y="281"/>
                  </a:lnTo>
                  <a:lnTo>
                    <a:pt x="1728" y="233"/>
                  </a:lnTo>
                  <a:cubicBezTo>
                    <a:pt x="1728" y="220"/>
                    <a:pt x="1739" y="209"/>
                    <a:pt x="1752" y="209"/>
                  </a:cubicBezTo>
                  <a:cubicBezTo>
                    <a:pt x="1766" y="209"/>
                    <a:pt x="1776" y="220"/>
                    <a:pt x="1776" y="233"/>
                  </a:cubicBezTo>
                  <a:lnTo>
                    <a:pt x="1776" y="265"/>
                  </a:lnTo>
                  <a:cubicBezTo>
                    <a:pt x="1776" y="279"/>
                    <a:pt x="1766" y="289"/>
                    <a:pt x="1752" y="289"/>
                  </a:cubicBezTo>
                  <a:cubicBezTo>
                    <a:pt x="1739" y="289"/>
                    <a:pt x="1728" y="279"/>
                    <a:pt x="1728" y="265"/>
                  </a:cubicBezTo>
                  <a:lnTo>
                    <a:pt x="1728" y="233"/>
                  </a:lnTo>
                  <a:lnTo>
                    <a:pt x="1776" y="233"/>
                  </a:lnTo>
                  <a:lnTo>
                    <a:pt x="1776" y="281"/>
                  </a:lnTo>
                  <a:cubicBezTo>
                    <a:pt x="1776" y="284"/>
                    <a:pt x="1776" y="287"/>
                    <a:pt x="1775" y="289"/>
                  </a:cubicBezTo>
                  <a:lnTo>
                    <a:pt x="1759" y="337"/>
                  </a:lnTo>
                  <a:lnTo>
                    <a:pt x="1760" y="329"/>
                  </a:lnTo>
                  <a:lnTo>
                    <a:pt x="1760" y="393"/>
                  </a:lnTo>
                  <a:cubicBezTo>
                    <a:pt x="1760" y="406"/>
                    <a:pt x="1751" y="416"/>
                    <a:pt x="1739" y="417"/>
                  </a:cubicBezTo>
                  <a:cubicBezTo>
                    <a:pt x="1727" y="419"/>
                    <a:pt x="1715" y="410"/>
                    <a:pt x="1713" y="398"/>
                  </a:cubicBezTo>
                  <a:lnTo>
                    <a:pt x="1697" y="318"/>
                  </a:lnTo>
                  <a:lnTo>
                    <a:pt x="1744" y="313"/>
                  </a:lnTo>
                  <a:lnTo>
                    <a:pt x="1744" y="329"/>
                  </a:lnTo>
                  <a:cubicBezTo>
                    <a:pt x="1744" y="342"/>
                    <a:pt x="1735" y="353"/>
                    <a:pt x="1722" y="353"/>
                  </a:cubicBezTo>
                  <a:cubicBezTo>
                    <a:pt x="1709" y="354"/>
                    <a:pt x="1698" y="345"/>
                    <a:pt x="1697" y="332"/>
                  </a:cubicBezTo>
                  <a:lnTo>
                    <a:pt x="1680" y="185"/>
                  </a:lnTo>
                  <a:lnTo>
                    <a:pt x="1680" y="89"/>
                  </a:lnTo>
                  <a:lnTo>
                    <a:pt x="1728" y="89"/>
                  </a:lnTo>
                  <a:lnTo>
                    <a:pt x="1728" y="137"/>
                  </a:lnTo>
                  <a:cubicBezTo>
                    <a:pt x="1728" y="140"/>
                    <a:pt x="1728" y="143"/>
                    <a:pt x="1727" y="145"/>
                  </a:cubicBezTo>
                  <a:lnTo>
                    <a:pt x="1711" y="193"/>
                  </a:lnTo>
                  <a:cubicBezTo>
                    <a:pt x="1708" y="202"/>
                    <a:pt x="1700" y="209"/>
                    <a:pt x="1690" y="209"/>
                  </a:cubicBezTo>
                  <a:cubicBezTo>
                    <a:pt x="1680" y="210"/>
                    <a:pt x="1671" y="205"/>
                    <a:pt x="1667" y="196"/>
                  </a:cubicBezTo>
                  <a:lnTo>
                    <a:pt x="1651" y="164"/>
                  </a:lnTo>
                  <a:lnTo>
                    <a:pt x="1696" y="153"/>
                  </a:lnTo>
                  <a:lnTo>
                    <a:pt x="1696" y="233"/>
                  </a:lnTo>
                  <a:lnTo>
                    <a:pt x="1648" y="233"/>
                  </a:lnTo>
                  <a:lnTo>
                    <a:pt x="1648" y="185"/>
                  </a:lnTo>
                  <a:lnTo>
                    <a:pt x="1649" y="191"/>
                  </a:lnTo>
                  <a:lnTo>
                    <a:pt x="1633" y="127"/>
                  </a:lnTo>
                  <a:lnTo>
                    <a:pt x="1656" y="145"/>
                  </a:lnTo>
                  <a:lnTo>
                    <a:pt x="1640" y="145"/>
                  </a:lnTo>
                  <a:lnTo>
                    <a:pt x="1664" y="121"/>
                  </a:lnTo>
                  <a:lnTo>
                    <a:pt x="1664" y="201"/>
                  </a:lnTo>
                  <a:lnTo>
                    <a:pt x="1664" y="249"/>
                  </a:lnTo>
                  <a:cubicBezTo>
                    <a:pt x="1664" y="262"/>
                    <a:pt x="1655" y="272"/>
                    <a:pt x="1643" y="273"/>
                  </a:cubicBezTo>
                  <a:cubicBezTo>
                    <a:pt x="1631" y="275"/>
                    <a:pt x="1619" y="266"/>
                    <a:pt x="1617" y="254"/>
                  </a:cubicBezTo>
                  <a:lnTo>
                    <a:pt x="1601" y="174"/>
                  </a:lnTo>
                  <a:cubicBezTo>
                    <a:pt x="1601" y="173"/>
                    <a:pt x="1600" y="171"/>
                    <a:pt x="1600" y="169"/>
                  </a:cubicBezTo>
                  <a:lnTo>
                    <a:pt x="1600" y="137"/>
                  </a:lnTo>
                  <a:lnTo>
                    <a:pt x="1646" y="148"/>
                  </a:lnTo>
                  <a:lnTo>
                    <a:pt x="1630" y="180"/>
                  </a:lnTo>
                  <a:cubicBezTo>
                    <a:pt x="1625" y="190"/>
                    <a:pt x="1614" y="195"/>
                    <a:pt x="1603" y="193"/>
                  </a:cubicBezTo>
                  <a:cubicBezTo>
                    <a:pt x="1592" y="190"/>
                    <a:pt x="1584" y="181"/>
                    <a:pt x="1584" y="169"/>
                  </a:cubicBezTo>
                  <a:lnTo>
                    <a:pt x="1584" y="73"/>
                  </a:lnTo>
                  <a:lnTo>
                    <a:pt x="1630" y="84"/>
                  </a:lnTo>
                  <a:lnTo>
                    <a:pt x="1614" y="116"/>
                  </a:lnTo>
                  <a:cubicBezTo>
                    <a:pt x="1609" y="126"/>
                    <a:pt x="1598" y="131"/>
                    <a:pt x="1587" y="129"/>
                  </a:cubicBezTo>
                  <a:cubicBezTo>
                    <a:pt x="1576" y="126"/>
                    <a:pt x="1568" y="117"/>
                    <a:pt x="1568" y="105"/>
                  </a:cubicBezTo>
                  <a:lnTo>
                    <a:pt x="1568" y="57"/>
                  </a:lnTo>
                  <a:lnTo>
                    <a:pt x="1615" y="65"/>
                  </a:lnTo>
                  <a:lnTo>
                    <a:pt x="1599" y="113"/>
                  </a:lnTo>
                  <a:cubicBezTo>
                    <a:pt x="1597" y="121"/>
                    <a:pt x="1590" y="127"/>
                    <a:pt x="1582" y="129"/>
                  </a:cubicBezTo>
                  <a:cubicBezTo>
                    <a:pt x="1574" y="131"/>
                    <a:pt x="1565" y="128"/>
                    <a:pt x="1559" y="122"/>
                  </a:cubicBezTo>
                  <a:lnTo>
                    <a:pt x="1543" y="106"/>
                  </a:lnTo>
                  <a:cubicBezTo>
                    <a:pt x="1539" y="102"/>
                    <a:pt x="1536" y="96"/>
                    <a:pt x="1536" y="89"/>
                  </a:cubicBezTo>
                  <a:lnTo>
                    <a:pt x="1536" y="73"/>
                  </a:lnTo>
                  <a:lnTo>
                    <a:pt x="1538" y="81"/>
                  </a:lnTo>
                  <a:lnTo>
                    <a:pt x="1522" y="33"/>
                  </a:lnTo>
                  <a:lnTo>
                    <a:pt x="1568" y="25"/>
                  </a:lnTo>
                  <a:lnTo>
                    <a:pt x="1568" y="41"/>
                  </a:lnTo>
                  <a:cubicBezTo>
                    <a:pt x="1568" y="51"/>
                    <a:pt x="1563" y="60"/>
                    <a:pt x="1554" y="64"/>
                  </a:cubicBezTo>
                  <a:cubicBezTo>
                    <a:pt x="1545" y="67"/>
                    <a:pt x="1534" y="65"/>
                    <a:pt x="1527" y="58"/>
                  </a:cubicBezTo>
                  <a:lnTo>
                    <a:pt x="1511" y="42"/>
                  </a:lnTo>
                  <a:lnTo>
                    <a:pt x="1552" y="25"/>
                  </a:lnTo>
                  <a:lnTo>
                    <a:pt x="1552" y="89"/>
                  </a:lnTo>
                  <a:cubicBezTo>
                    <a:pt x="1552" y="101"/>
                    <a:pt x="1545" y="110"/>
                    <a:pt x="1534" y="113"/>
                  </a:cubicBezTo>
                  <a:cubicBezTo>
                    <a:pt x="1523" y="115"/>
                    <a:pt x="1512" y="110"/>
                    <a:pt x="1507" y="100"/>
                  </a:cubicBezTo>
                  <a:lnTo>
                    <a:pt x="1491" y="68"/>
                  </a:lnTo>
                  <a:lnTo>
                    <a:pt x="1536" y="57"/>
                  </a:lnTo>
                  <a:lnTo>
                    <a:pt x="1536" y="89"/>
                  </a:lnTo>
                  <a:lnTo>
                    <a:pt x="1536" y="153"/>
                  </a:lnTo>
                  <a:cubicBezTo>
                    <a:pt x="1536" y="167"/>
                    <a:pt x="1526" y="177"/>
                    <a:pt x="1512" y="177"/>
                  </a:cubicBezTo>
                  <a:lnTo>
                    <a:pt x="1496" y="177"/>
                  </a:lnTo>
                  <a:lnTo>
                    <a:pt x="1518" y="164"/>
                  </a:lnTo>
                  <a:lnTo>
                    <a:pt x="1502" y="196"/>
                  </a:lnTo>
                  <a:cubicBezTo>
                    <a:pt x="1497" y="206"/>
                    <a:pt x="1486" y="211"/>
                    <a:pt x="1475" y="209"/>
                  </a:cubicBezTo>
                  <a:cubicBezTo>
                    <a:pt x="1464" y="206"/>
                    <a:pt x="1456" y="197"/>
                    <a:pt x="1456" y="185"/>
                  </a:cubicBezTo>
                  <a:lnTo>
                    <a:pt x="1456" y="169"/>
                  </a:lnTo>
                  <a:lnTo>
                    <a:pt x="1504" y="169"/>
                  </a:lnTo>
                  <a:lnTo>
                    <a:pt x="1504" y="185"/>
                  </a:lnTo>
                  <a:cubicBezTo>
                    <a:pt x="1504" y="189"/>
                    <a:pt x="1504" y="193"/>
                    <a:pt x="1502" y="196"/>
                  </a:cubicBezTo>
                  <a:lnTo>
                    <a:pt x="1486" y="228"/>
                  </a:lnTo>
                  <a:cubicBezTo>
                    <a:pt x="1485" y="231"/>
                    <a:pt x="1483" y="233"/>
                    <a:pt x="1481" y="234"/>
                  </a:cubicBezTo>
                  <a:lnTo>
                    <a:pt x="1465" y="250"/>
                  </a:lnTo>
                  <a:lnTo>
                    <a:pt x="1472" y="233"/>
                  </a:lnTo>
                  <a:lnTo>
                    <a:pt x="1472" y="297"/>
                  </a:lnTo>
                  <a:lnTo>
                    <a:pt x="1472" y="345"/>
                  </a:lnTo>
                  <a:cubicBezTo>
                    <a:pt x="1472" y="357"/>
                    <a:pt x="1464" y="367"/>
                    <a:pt x="1452" y="369"/>
                  </a:cubicBezTo>
                  <a:cubicBezTo>
                    <a:pt x="1441" y="371"/>
                    <a:pt x="1429" y="364"/>
                    <a:pt x="1426" y="353"/>
                  </a:cubicBezTo>
                  <a:lnTo>
                    <a:pt x="1410" y="305"/>
                  </a:lnTo>
                  <a:lnTo>
                    <a:pt x="1456" y="297"/>
                  </a:lnTo>
                  <a:lnTo>
                    <a:pt x="1456" y="313"/>
                  </a:lnTo>
                  <a:cubicBezTo>
                    <a:pt x="1456" y="316"/>
                    <a:pt x="1456" y="319"/>
                    <a:pt x="1455" y="321"/>
                  </a:cubicBezTo>
                  <a:lnTo>
                    <a:pt x="1439" y="369"/>
                  </a:lnTo>
                  <a:cubicBezTo>
                    <a:pt x="1436" y="380"/>
                    <a:pt x="1424" y="387"/>
                    <a:pt x="1413" y="385"/>
                  </a:cubicBezTo>
                  <a:cubicBezTo>
                    <a:pt x="1401" y="383"/>
                    <a:pt x="1392" y="373"/>
                    <a:pt x="1392" y="361"/>
                  </a:cubicBezTo>
                  <a:lnTo>
                    <a:pt x="1392" y="345"/>
                  </a:lnTo>
                  <a:lnTo>
                    <a:pt x="1433" y="362"/>
                  </a:lnTo>
                  <a:lnTo>
                    <a:pt x="1417" y="378"/>
                  </a:lnTo>
                  <a:lnTo>
                    <a:pt x="1424" y="361"/>
                  </a:lnTo>
                  <a:lnTo>
                    <a:pt x="1424" y="425"/>
                  </a:lnTo>
                  <a:cubicBezTo>
                    <a:pt x="1424" y="429"/>
                    <a:pt x="1424" y="433"/>
                    <a:pt x="1422" y="436"/>
                  </a:cubicBezTo>
                  <a:lnTo>
                    <a:pt x="1406" y="468"/>
                  </a:lnTo>
                  <a:lnTo>
                    <a:pt x="1407" y="465"/>
                  </a:lnTo>
                  <a:lnTo>
                    <a:pt x="1391" y="513"/>
                  </a:lnTo>
                  <a:cubicBezTo>
                    <a:pt x="1388" y="524"/>
                    <a:pt x="1376" y="531"/>
                    <a:pt x="1365" y="529"/>
                  </a:cubicBezTo>
                  <a:cubicBezTo>
                    <a:pt x="1353" y="527"/>
                    <a:pt x="1344" y="517"/>
                    <a:pt x="1344" y="505"/>
                  </a:cubicBezTo>
                  <a:lnTo>
                    <a:pt x="1344" y="473"/>
                  </a:lnTo>
                  <a:lnTo>
                    <a:pt x="1344" y="377"/>
                  </a:lnTo>
                  <a:lnTo>
                    <a:pt x="1392" y="381"/>
                  </a:lnTo>
                  <a:lnTo>
                    <a:pt x="1376" y="477"/>
                  </a:lnTo>
                  <a:cubicBezTo>
                    <a:pt x="1374" y="489"/>
                    <a:pt x="1364" y="498"/>
                    <a:pt x="1352" y="497"/>
                  </a:cubicBezTo>
                  <a:cubicBezTo>
                    <a:pt x="1340" y="497"/>
                    <a:pt x="1330" y="488"/>
                    <a:pt x="1329" y="476"/>
                  </a:cubicBezTo>
                  <a:lnTo>
                    <a:pt x="1312" y="329"/>
                  </a:lnTo>
                  <a:lnTo>
                    <a:pt x="1312" y="313"/>
                  </a:lnTo>
                  <a:lnTo>
                    <a:pt x="1360" y="313"/>
                  </a:lnTo>
                  <a:lnTo>
                    <a:pt x="1360" y="329"/>
                  </a:lnTo>
                  <a:cubicBezTo>
                    <a:pt x="1360" y="331"/>
                    <a:pt x="1360" y="333"/>
                    <a:pt x="1360" y="334"/>
                  </a:cubicBezTo>
                  <a:lnTo>
                    <a:pt x="1344" y="414"/>
                  </a:lnTo>
                  <a:lnTo>
                    <a:pt x="1344" y="409"/>
                  </a:lnTo>
                  <a:lnTo>
                    <a:pt x="1344" y="425"/>
                  </a:lnTo>
                  <a:cubicBezTo>
                    <a:pt x="1344" y="429"/>
                    <a:pt x="1344" y="433"/>
                    <a:pt x="1342" y="436"/>
                  </a:cubicBezTo>
                  <a:lnTo>
                    <a:pt x="1326" y="468"/>
                  </a:lnTo>
                  <a:cubicBezTo>
                    <a:pt x="1321" y="478"/>
                    <a:pt x="1310" y="483"/>
                    <a:pt x="1299" y="481"/>
                  </a:cubicBezTo>
                  <a:cubicBezTo>
                    <a:pt x="1288" y="478"/>
                    <a:pt x="1280" y="469"/>
                    <a:pt x="1280" y="457"/>
                  </a:cubicBezTo>
                  <a:lnTo>
                    <a:pt x="1280" y="441"/>
                  </a:lnTo>
                  <a:lnTo>
                    <a:pt x="1321" y="458"/>
                  </a:lnTo>
                  <a:lnTo>
                    <a:pt x="1305" y="474"/>
                  </a:lnTo>
                  <a:cubicBezTo>
                    <a:pt x="1299" y="481"/>
                    <a:pt x="1288" y="483"/>
                    <a:pt x="1279" y="480"/>
                  </a:cubicBezTo>
                  <a:cubicBezTo>
                    <a:pt x="1270" y="476"/>
                    <a:pt x="1264" y="467"/>
                    <a:pt x="1264" y="457"/>
                  </a:cubicBezTo>
                  <a:lnTo>
                    <a:pt x="1264" y="393"/>
                  </a:lnTo>
                  <a:lnTo>
                    <a:pt x="1312" y="393"/>
                  </a:lnTo>
                  <a:lnTo>
                    <a:pt x="1312" y="425"/>
                  </a:lnTo>
                  <a:cubicBezTo>
                    <a:pt x="1312" y="434"/>
                    <a:pt x="1308" y="442"/>
                    <a:pt x="1301" y="446"/>
                  </a:cubicBezTo>
                  <a:cubicBezTo>
                    <a:pt x="1294" y="450"/>
                    <a:pt x="1285" y="451"/>
                    <a:pt x="1278" y="447"/>
                  </a:cubicBezTo>
                  <a:lnTo>
                    <a:pt x="1246" y="431"/>
                  </a:lnTo>
                  <a:lnTo>
                    <a:pt x="1280" y="409"/>
                  </a:lnTo>
                  <a:lnTo>
                    <a:pt x="1280" y="425"/>
                  </a:lnTo>
                  <a:cubicBezTo>
                    <a:pt x="1280" y="428"/>
                    <a:pt x="1280" y="431"/>
                    <a:pt x="1279" y="433"/>
                  </a:cubicBezTo>
                  <a:lnTo>
                    <a:pt x="1263" y="481"/>
                  </a:lnTo>
                  <a:cubicBezTo>
                    <a:pt x="1261" y="489"/>
                    <a:pt x="1254" y="495"/>
                    <a:pt x="1246" y="497"/>
                  </a:cubicBezTo>
                  <a:cubicBezTo>
                    <a:pt x="1238" y="499"/>
                    <a:pt x="1229" y="496"/>
                    <a:pt x="1223" y="490"/>
                  </a:cubicBezTo>
                  <a:lnTo>
                    <a:pt x="1207" y="474"/>
                  </a:lnTo>
                  <a:lnTo>
                    <a:pt x="1248" y="457"/>
                  </a:lnTo>
                  <a:lnTo>
                    <a:pt x="1248" y="489"/>
                  </a:lnTo>
                  <a:lnTo>
                    <a:pt x="1200" y="489"/>
                  </a:lnTo>
                  <a:lnTo>
                    <a:pt x="1200" y="441"/>
                  </a:lnTo>
                  <a:lnTo>
                    <a:pt x="1247" y="449"/>
                  </a:lnTo>
                  <a:lnTo>
                    <a:pt x="1231" y="497"/>
                  </a:lnTo>
                  <a:cubicBezTo>
                    <a:pt x="1228" y="508"/>
                    <a:pt x="1216" y="515"/>
                    <a:pt x="1205" y="513"/>
                  </a:cubicBezTo>
                  <a:cubicBezTo>
                    <a:pt x="1193" y="511"/>
                    <a:pt x="1184" y="501"/>
                    <a:pt x="1184" y="489"/>
                  </a:cubicBezTo>
                  <a:lnTo>
                    <a:pt x="1184" y="473"/>
                  </a:lnTo>
                  <a:lnTo>
                    <a:pt x="1187" y="484"/>
                  </a:lnTo>
                  <a:lnTo>
                    <a:pt x="1171" y="452"/>
                  </a:lnTo>
                  <a:cubicBezTo>
                    <a:pt x="1169" y="449"/>
                    <a:pt x="1168" y="445"/>
                    <a:pt x="1168" y="441"/>
                  </a:cubicBezTo>
                  <a:lnTo>
                    <a:pt x="1168" y="425"/>
                  </a:lnTo>
                  <a:lnTo>
                    <a:pt x="1214" y="436"/>
                  </a:lnTo>
                  <a:lnTo>
                    <a:pt x="1198" y="468"/>
                  </a:lnTo>
                  <a:lnTo>
                    <a:pt x="1200" y="457"/>
                  </a:lnTo>
                  <a:lnTo>
                    <a:pt x="1200" y="473"/>
                  </a:lnTo>
                  <a:lnTo>
                    <a:pt x="1152" y="473"/>
                  </a:lnTo>
                  <a:lnTo>
                    <a:pt x="1152" y="457"/>
                  </a:lnTo>
                  <a:lnTo>
                    <a:pt x="1193" y="474"/>
                  </a:lnTo>
                  <a:lnTo>
                    <a:pt x="1177" y="490"/>
                  </a:lnTo>
                  <a:lnTo>
                    <a:pt x="1182" y="484"/>
                  </a:lnTo>
                  <a:lnTo>
                    <a:pt x="1166" y="516"/>
                  </a:lnTo>
                  <a:lnTo>
                    <a:pt x="1168" y="505"/>
                  </a:lnTo>
                  <a:lnTo>
                    <a:pt x="1168" y="521"/>
                  </a:lnTo>
                  <a:cubicBezTo>
                    <a:pt x="1168" y="524"/>
                    <a:pt x="1168" y="527"/>
                    <a:pt x="1167" y="529"/>
                  </a:cubicBezTo>
                  <a:lnTo>
                    <a:pt x="1151" y="577"/>
                  </a:lnTo>
                  <a:cubicBezTo>
                    <a:pt x="1151" y="578"/>
                    <a:pt x="1150" y="579"/>
                    <a:pt x="1150" y="580"/>
                  </a:cubicBezTo>
                  <a:lnTo>
                    <a:pt x="1134" y="612"/>
                  </a:lnTo>
                  <a:lnTo>
                    <a:pt x="1136" y="601"/>
                  </a:lnTo>
                  <a:lnTo>
                    <a:pt x="1136" y="617"/>
                  </a:lnTo>
                  <a:lnTo>
                    <a:pt x="1088" y="617"/>
                  </a:lnTo>
                  <a:lnTo>
                    <a:pt x="1088" y="601"/>
                  </a:lnTo>
                  <a:lnTo>
                    <a:pt x="1136" y="606"/>
                  </a:lnTo>
                  <a:lnTo>
                    <a:pt x="1120" y="686"/>
                  </a:lnTo>
                  <a:lnTo>
                    <a:pt x="1120" y="681"/>
                  </a:lnTo>
                  <a:lnTo>
                    <a:pt x="1120" y="713"/>
                  </a:lnTo>
                  <a:cubicBezTo>
                    <a:pt x="1120" y="726"/>
                    <a:pt x="1111" y="737"/>
                    <a:pt x="1098" y="737"/>
                  </a:cubicBezTo>
                  <a:cubicBezTo>
                    <a:pt x="1086" y="738"/>
                    <a:pt x="1074" y="729"/>
                    <a:pt x="1073" y="717"/>
                  </a:cubicBezTo>
                  <a:lnTo>
                    <a:pt x="1057" y="605"/>
                  </a:lnTo>
                  <a:lnTo>
                    <a:pt x="1104" y="601"/>
                  </a:lnTo>
                  <a:lnTo>
                    <a:pt x="1104" y="665"/>
                  </a:lnTo>
                  <a:cubicBezTo>
                    <a:pt x="1104" y="677"/>
                    <a:pt x="1096" y="687"/>
                    <a:pt x="1084" y="689"/>
                  </a:cubicBezTo>
                  <a:cubicBezTo>
                    <a:pt x="1073" y="691"/>
                    <a:pt x="1061" y="684"/>
                    <a:pt x="1058" y="673"/>
                  </a:cubicBezTo>
                  <a:lnTo>
                    <a:pt x="1042" y="625"/>
                  </a:lnTo>
                  <a:cubicBezTo>
                    <a:pt x="1041" y="623"/>
                    <a:pt x="1040" y="620"/>
                    <a:pt x="1040" y="617"/>
                  </a:cubicBezTo>
                  <a:lnTo>
                    <a:pt x="1040" y="553"/>
                  </a:lnTo>
                  <a:lnTo>
                    <a:pt x="1086" y="564"/>
                  </a:lnTo>
                  <a:lnTo>
                    <a:pt x="1070" y="596"/>
                  </a:lnTo>
                  <a:cubicBezTo>
                    <a:pt x="1066" y="604"/>
                    <a:pt x="1058" y="609"/>
                    <a:pt x="1048" y="609"/>
                  </a:cubicBezTo>
                  <a:lnTo>
                    <a:pt x="1032" y="609"/>
                  </a:lnTo>
                  <a:lnTo>
                    <a:pt x="1049" y="602"/>
                  </a:lnTo>
                  <a:lnTo>
                    <a:pt x="1033" y="618"/>
                  </a:lnTo>
                  <a:cubicBezTo>
                    <a:pt x="1029" y="623"/>
                    <a:pt x="1023" y="625"/>
                    <a:pt x="1016" y="625"/>
                  </a:cubicBezTo>
                  <a:lnTo>
                    <a:pt x="1000" y="625"/>
                  </a:lnTo>
                  <a:lnTo>
                    <a:pt x="1024" y="601"/>
                  </a:lnTo>
                  <a:lnTo>
                    <a:pt x="1024" y="633"/>
                  </a:lnTo>
                  <a:lnTo>
                    <a:pt x="976" y="633"/>
                  </a:lnTo>
                  <a:lnTo>
                    <a:pt x="976" y="617"/>
                  </a:lnTo>
                  <a:lnTo>
                    <a:pt x="1000" y="641"/>
                  </a:lnTo>
                  <a:lnTo>
                    <a:pt x="984" y="641"/>
                  </a:lnTo>
                  <a:lnTo>
                    <a:pt x="1008" y="617"/>
                  </a:lnTo>
                  <a:lnTo>
                    <a:pt x="1008" y="681"/>
                  </a:lnTo>
                  <a:cubicBezTo>
                    <a:pt x="1008" y="694"/>
                    <a:pt x="999" y="704"/>
                    <a:pt x="987" y="705"/>
                  </a:cubicBezTo>
                  <a:cubicBezTo>
                    <a:pt x="975" y="707"/>
                    <a:pt x="964" y="699"/>
                    <a:pt x="961" y="687"/>
                  </a:cubicBezTo>
                  <a:lnTo>
                    <a:pt x="945" y="623"/>
                  </a:lnTo>
                  <a:lnTo>
                    <a:pt x="992" y="617"/>
                  </a:lnTo>
                  <a:lnTo>
                    <a:pt x="992" y="681"/>
                  </a:lnTo>
                  <a:cubicBezTo>
                    <a:pt x="992" y="691"/>
                    <a:pt x="987" y="700"/>
                    <a:pt x="978" y="704"/>
                  </a:cubicBezTo>
                  <a:cubicBezTo>
                    <a:pt x="969" y="707"/>
                    <a:pt x="958" y="705"/>
                    <a:pt x="951" y="698"/>
                  </a:cubicBezTo>
                  <a:lnTo>
                    <a:pt x="935" y="682"/>
                  </a:lnTo>
                  <a:cubicBezTo>
                    <a:pt x="931" y="678"/>
                    <a:pt x="928" y="672"/>
                    <a:pt x="928" y="665"/>
                  </a:cubicBezTo>
                  <a:lnTo>
                    <a:pt x="928" y="633"/>
                  </a:lnTo>
                  <a:lnTo>
                    <a:pt x="976" y="633"/>
                  </a:lnTo>
                  <a:lnTo>
                    <a:pt x="976" y="665"/>
                  </a:lnTo>
                  <a:cubicBezTo>
                    <a:pt x="976" y="675"/>
                    <a:pt x="971" y="684"/>
                    <a:pt x="962" y="688"/>
                  </a:cubicBezTo>
                  <a:cubicBezTo>
                    <a:pt x="953" y="691"/>
                    <a:pt x="942" y="689"/>
                    <a:pt x="935" y="682"/>
                  </a:cubicBezTo>
                  <a:lnTo>
                    <a:pt x="919" y="666"/>
                  </a:lnTo>
                  <a:lnTo>
                    <a:pt x="958" y="660"/>
                  </a:lnTo>
                  <a:lnTo>
                    <a:pt x="942" y="692"/>
                  </a:lnTo>
                  <a:lnTo>
                    <a:pt x="944" y="681"/>
                  </a:lnTo>
                  <a:lnTo>
                    <a:pt x="944" y="697"/>
                  </a:lnTo>
                  <a:cubicBezTo>
                    <a:pt x="944" y="707"/>
                    <a:pt x="939" y="715"/>
                    <a:pt x="931" y="719"/>
                  </a:cubicBezTo>
                  <a:lnTo>
                    <a:pt x="899" y="735"/>
                  </a:lnTo>
                  <a:lnTo>
                    <a:pt x="912" y="713"/>
                  </a:lnTo>
                  <a:lnTo>
                    <a:pt x="912" y="745"/>
                  </a:lnTo>
                  <a:lnTo>
                    <a:pt x="912" y="777"/>
                  </a:lnTo>
                  <a:cubicBezTo>
                    <a:pt x="912" y="791"/>
                    <a:pt x="902" y="801"/>
                    <a:pt x="888" y="801"/>
                  </a:cubicBezTo>
                  <a:lnTo>
                    <a:pt x="872" y="801"/>
                  </a:lnTo>
                  <a:lnTo>
                    <a:pt x="856" y="801"/>
                  </a:lnTo>
                  <a:lnTo>
                    <a:pt x="840" y="801"/>
                  </a:lnTo>
                  <a:lnTo>
                    <a:pt x="864" y="777"/>
                  </a:lnTo>
                  <a:lnTo>
                    <a:pt x="864" y="809"/>
                  </a:lnTo>
                  <a:lnTo>
                    <a:pt x="864" y="825"/>
                  </a:lnTo>
                  <a:cubicBezTo>
                    <a:pt x="864" y="835"/>
                    <a:pt x="859" y="844"/>
                    <a:pt x="850" y="848"/>
                  </a:cubicBezTo>
                  <a:cubicBezTo>
                    <a:pt x="841" y="851"/>
                    <a:pt x="830" y="849"/>
                    <a:pt x="823" y="842"/>
                  </a:cubicBezTo>
                  <a:lnTo>
                    <a:pt x="807" y="826"/>
                  </a:lnTo>
                  <a:lnTo>
                    <a:pt x="791" y="810"/>
                  </a:lnTo>
                  <a:lnTo>
                    <a:pt x="832" y="793"/>
                  </a:lnTo>
                  <a:lnTo>
                    <a:pt x="832" y="825"/>
                  </a:lnTo>
                  <a:lnTo>
                    <a:pt x="784" y="825"/>
                  </a:lnTo>
                  <a:lnTo>
                    <a:pt x="784" y="809"/>
                  </a:lnTo>
                  <a:lnTo>
                    <a:pt x="832" y="812"/>
                  </a:lnTo>
                  <a:lnTo>
                    <a:pt x="816" y="958"/>
                  </a:lnTo>
                  <a:lnTo>
                    <a:pt x="800" y="1038"/>
                  </a:lnTo>
                  <a:cubicBezTo>
                    <a:pt x="798" y="1050"/>
                    <a:pt x="786" y="1059"/>
                    <a:pt x="774" y="1057"/>
                  </a:cubicBezTo>
                  <a:cubicBezTo>
                    <a:pt x="762" y="1056"/>
                    <a:pt x="752" y="1046"/>
                    <a:pt x="752" y="1033"/>
                  </a:cubicBezTo>
                  <a:lnTo>
                    <a:pt x="752" y="969"/>
                  </a:lnTo>
                  <a:lnTo>
                    <a:pt x="776" y="993"/>
                  </a:lnTo>
                  <a:lnTo>
                    <a:pt x="760" y="993"/>
                  </a:lnTo>
                  <a:cubicBezTo>
                    <a:pt x="747" y="993"/>
                    <a:pt x="736" y="983"/>
                    <a:pt x="736" y="969"/>
                  </a:cubicBezTo>
                  <a:lnTo>
                    <a:pt x="736" y="937"/>
                  </a:lnTo>
                  <a:lnTo>
                    <a:pt x="760" y="961"/>
                  </a:lnTo>
                  <a:lnTo>
                    <a:pt x="744" y="961"/>
                  </a:lnTo>
                  <a:cubicBezTo>
                    <a:pt x="733" y="961"/>
                    <a:pt x="724" y="954"/>
                    <a:pt x="721" y="943"/>
                  </a:cubicBezTo>
                  <a:lnTo>
                    <a:pt x="705" y="879"/>
                  </a:lnTo>
                  <a:lnTo>
                    <a:pt x="752" y="873"/>
                  </a:lnTo>
                  <a:lnTo>
                    <a:pt x="752" y="905"/>
                  </a:lnTo>
                  <a:lnTo>
                    <a:pt x="704" y="905"/>
                  </a:lnTo>
                  <a:lnTo>
                    <a:pt x="704" y="873"/>
                  </a:lnTo>
                  <a:lnTo>
                    <a:pt x="752" y="879"/>
                  </a:lnTo>
                  <a:lnTo>
                    <a:pt x="736" y="943"/>
                  </a:lnTo>
                  <a:lnTo>
                    <a:pt x="720" y="1007"/>
                  </a:lnTo>
                  <a:cubicBezTo>
                    <a:pt x="717" y="1019"/>
                    <a:pt x="706" y="1027"/>
                    <a:pt x="694" y="1025"/>
                  </a:cubicBezTo>
                  <a:cubicBezTo>
                    <a:pt x="682" y="1024"/>
                    <a:pt x="672" y="1014"/>
                    <a:pt x="672" y="1001"/>
                  </a:cubicBezTo>
                  <a:lnTo>
                    <a:pt x="672" y="969"/>
                  </a:lnTo>
                  <a:lnTo>
                    <a:pt x="672" y="937"/>
                  </a:lnTo>
                  <a:lnTo>
                    <a:pt x="696" y="961"/>
                  </a:lnTo>
                  <a:lnTo>
                    <a:pt x="680" y="961"/>
                  </a:lnTo>
                  <a:lnTo>
                    <a:pt x="704" y="937"/>
                  </a:lnTo>
                  <a:lnTo>
                    <a:pt x="704" y="969"/>
                  </a:lnTo>
                  <a:cubicBezTo>
                    <a:pt x="704" y="976"/>
                    <a:pt x="702" y="982"/>
                    <a:pt x="697" y="986"/>
                  </a:cubicBezTo>
                  <a:lnTo>
                    <a:pt x="681" y="1002"/>
                  </a:lnTo>
                  <a:lnTo>
                    <a:pt x="686" y="996"/>
                  </a:lnTo>
                  <a:lnTo>
                    <a:pt x="670" y="1028"/>
                  </a:lnTo>
                  <a:cubicBezTo>
                    <a:pt x="666" y="1036"/>
                    <a:pt x="658" y="1041"/>
                    <a:pt x="648" y="1041"/>
                  </a:cubicBezTo>
                  <a:cubicBezTo>
                    <a:pt x="639" y="1041"/>
                    <a:pt x="631" y="1036"/>
                    <a:pt x="627" y="1028"/>
                  </a:cubicBezTo>
                  <a:lnTo>
                    <a:pt x="611" y="996"/>
                  </a:lnTo>
                  <a:lnTo>
                    <a:pt x="632" y="1009"/>
                  </a:lnTo>
                  <a:lnTo>
                    <a:pt x="616" y="1009"/>
                  </a:lnTo>
                  <a:lnTo>
                    <a:pt x="640" y="985"/>
                  </a:lnTo>
                  <a:lnTo>
                    <a:pt x="640" y="1001"/>
                  </a:lnTo>
                  <a:lnTo>
                    <a:pt x="640" y="1049"/>
                  </a:lnTo>
                  <a:cubicBezTo>
                    <a:pt x="640" y="1061"/>
                    <a:pt x="633" y="1070"/>
                    <a:pt x="622" y="1073"/>
                  </a:cubicBezTo>
                  <a:cubicBezTo>
                    <a:pt x="611" y="1075"/>
                    <a:pt x="600" y="1070"/>
                    <a:pt x="595" y="1060"/>
                  </a:cubicBezTo>
                  <a:lnTo>
                    <a:pt x="579" y="1028"/>
                  </a:lnTo>
                  <a:lnTo>
                    <a:pt x="600" y="1041"/>
                  </a:lnTo>
                  <a:lnTo>
                    <a:pt x="584" y="1041"/>
                  </a:lnTo>
                  <a:lnTo>
                    <a:pt x="608" y="1017"/>
                  </a:lnTo>
                  <a:lnTo>
                    <a:pt x="608" y="1081"/>
                  </a:lnTo>
                  <a:cubicBezTo>
                    <a:pt x="608" y="1088"/>
                    <a:pt x="606" y="1094"/>
                    <a:pt x="601" y="1098"/>
                  </a:cubicBezTo>
                  <a:lnTo>
                    <a:pt x="585" y="1114"/>
                  </a:lnTo>
                  <a:lnTo>
                    <a:pt x="592" y="1101"/>
                  </a:lnTo>
                  <a:lnTo>
                    <a:pt x="576" y="1197"/>
                  </a:lnTo>
                  <a:lnTo>
                    <a:pt x="576" y="1193"/>
                  </a:lnTo>
                  <a:lnTo>
                    <a:pt x="576" y="1225"/>
                  </a:lnTo>
                  <a:cubicBezTo>
                    <a:pt x="576" y="1235"/>
                    <a:pt x="571" y="1244"/>
                    <a:pt x="562" y="1248"/>
                  </a:cubicBezTo>
                  <a:cubicBezTo>
                    <a:pt x="553" y="1251"/>
                    <a:pt x="542" y="1249"/>
                    <a:pt x="535" y="1242"/>
                  </a:cubicBezTo>
                  <a:lnTo>
                    <a:pt x="519" y="1226"/>
                  </a:lnTo>
                  <a:cubicBezTo>
                    <a:pt x="515" y="1222"/>
                    <a:pt x="512" y="1216"/>
                    <a:pt x="512" y="1209"/>
                  </a:cubicBezTo>
                  <a:lnTo>
                    <a:pt x="512" y="1145"/>
                  </a:lnTo>
                  <a:lnTo>
                    <a:pt x="512" y="1129"/>
                  </a:lnTo>
                  <a:lnTo>
                    <a:pt x="536" y="1153"/>
                  </a:lnTo>
                  <a:lnTo>
                    <a:pt x="520" y="1153"/>
                  </a:lnTo>
                  <a:lnTo>
                    <a:pt x="504" y="1153"/>
                  </a:lnTo>
                  <a:cubicBezTo>
                    <a:pt x="491" y="1153"/>
                    <a:pt x="480" y="1143"/>
                    <a:pt x="480" y="1129"/>
                  </a:cubicBezTo>
                  <a:lnTo>
                    <a:pt x="480" y="1065"/>
                  </a:lnTo>
                  <a:lnTo>
                    <a:pt x="480" y="937"/>
                  </a:lnTo>
                  <a:lnTo>
                    <a:pt x="527" y="945"/>
                  </a:lnTo>
                  <a:lnTo>
                    <a:pt x="511" y="993"/>
                  </a:lnTo>
                  <a:cubicBezTo>
                    <a:pt x="508" y="1003"/>
                    <a:pt x="499" y="1009"/>
                    <a:pt x="488" y="1009"/>
                  </a:cubicBezTo>
                  <a:lnTo>
                    <a:pt x="472" y="1009"/>
                  </a:lnTo>
                  <a:cubicBezTo>
                    <a:pt x="459" y="1009"/>
                    <a:pt x="448" y="999"/>
                    <a:pt x="448" y="985"/>
                  </a:cubicBezTo>
                  <a:lnTo>
                    <a:pt x="448" y="937"/>
                  </a:lnTo>
                  <a:lnTo>
                    <a:pt x="496" y="937"/>
                  </a:lnTo>
                  <a:lnTo>
                    <a:pt x="496" y="1001"/>
                  </a:lnTo>
                  <a:cubicBezTo>
                    <a:pt x="496" y="1015"/>
                    <a:pt x="486" y="1025"/>
                    <a:pt x="472" y="1025"/>
                  </a:cubicBezTo>
                  <a:lnTo>
                    <a:pt x="440" y="1025"/>
                  </a:lnTo>
                  <a:lnTo>
                    <a:pt x="457" y="1018"/>
                  </a:lnTo>
                  <a:lnTo>
                    <a:pt x="441" y="1034"/>
                  </a:lnTo>
                  <a:cubicBezTo>
                    <a:pt x="435" y="1041"/>
                    <a:pt x="424" y="1043"/>
                    <a:pt x="415" y="1040"/>
                  </a:cubicBezTo>
                  <a:cubicBezTo>
                    <a:pt x="406" y="1036"/>
                    <a:pt x="400" y="1027"/>
                    <a:pt x="400" y="1017"/>
                  </a:cubicBezTo>
                  <a:lnTo>
                    <a:pt x="400" y="1001"/>
                  </a:lnTo>
                  <a:lnTo>
                    <a:pt x="400" y="921"/>
                  </a:lnTo>
                  <a:lnTo>
                    <a:pt x="424" y="945"/>
                  </a:lnTo>
                  <a:lnTo>
                    <a:pt x="408" y="945"/>
                  </a:lnTo>
                  <a:cubicBezTo>
                    <a:pt x="397" y="945"/>
                    <a:pt x="387" y="937"/>
                    <a:pt x="385" y="925"/>
                  </a:cubicBezTo>
                  <a:lnTo>
                    <a:pt x="369" y="829"/>
                  </a:lnTo>
                  <a:cubicBezTo>
                    <a:pt x="369" y="828"/>
                    <a:pt x="368" y="827"/>
                    <a:pt x="368" y="825"/>
                  </a:cubicBezTo>
                  <a:lnTo>
                    <a:pt x="368" y="809"/>
                  </a:lnTo>
                  <a:lnTo>
                    <a:pt x="416" y="809"/>
                  </a:lnTo>
                  <a:lnTo>
                    <a:pt x="416" y="841"/>
                  </a:lnTo>
                  <a:cubicBezTo>
                    <a:pt x="416" y="844"/>
                    <a:pt x="416" y="847"/>
                    <a:pt x="415" y="849"/>
                  </a:cubicBezTo>
                  <a:lnTo>
                    <a:pt x="399" y="897"/>
                  </a:lnTo>
                  <a:lnTo>
                    <a:pt x="383" y="945"/>
                  </a:lnTo>
                  <a:cubicBezTo>
                    <a:pt x="380" y="956"/>
                    <a:pt x="368" y="963"/>
                    <a:pt x="357" y="961"/>
                  </a:cubicBezTo>
                  <a:cubicBezTo>
                    <a:pt x="345" y="959"/>
                    <a:pt x="336" y="949"/>
                    <a:pt x="336" y="937"/>
                  </a:cubicBezTo>
                  <a:lnTo>
                    <a:pt x="336" y="921"/>
                  </a:lnTo>
                  <a:lnTo>
                    <a:pt x="339" y="932"/>
                  </a:lnTo>
                  <a:lnTo>
                    <a:pt x="323" y="900"/>
                  </a:lnTo>
                  <a:cubicBezTo>
                    <a:pt x="321" y="897"/>
                    <a:pt x="320" y="893"/>
                    <a:pt x="320" y="889"/>
                  </a:cubicBezTo>
                  <a:lnTo>
                    <a:pt x="320" y="841"/>
                  </a:lnTo>
                  <a:lnTo>
                    <a:pt x="323" y="852"/>
                  </a:lnTo>
                  <a:lnTo>
                    <a:pt x="307" y="820"/>
                  </a:lnTo>
                  <a:lnTo>
                    <a:pt x="351" y="817"/>
                  </a:lnTo>
                  <a:lnTo>
                    <a:pt x="335" y="865"/>
                  </a:lnTo>
                  <a:lnTo>
                    <a:pt x="336" y="857"/>
                  </a:lnTo>
                  <a:lnTo>
                    <a:pt x="336" y="873"/>
                  </a:lnTo>
                  <a:cubicBezTo>
                    <a:pt x="336" y="880"/>
                    <a:pt x="334" y="886"/>
                    <a:pt x="329" y="890"/>
                  </a:cubicBezTo>
                  <a:lnTo>
                    <a:pt x="313" y="906"/>
                  </a:lnTo>
                  <a:cubicBezTo>
                    <a:pt x="304" y="916"/>
                    <a:pt x="289" y="916"/>
                    <a:pt x="279" y="906"/>
                  </a:cubicBezTo>
                  <a:lnTo>
                    <a:pt x="263" y="890"/>
                  </a:lnTo>
                  <a:lnTo>
                    <a:pt x="304" y="873"/>
                  </a:lnTo>
                  <a:lnTo>
                    <a:pt x="304" y="921"/>
                  </a:lnTo>
                  <a:lnTo>
                    <a:pt x="256" y="921"/>
                  </a:lnTo>
                  <a:lnTo>
                    <a:pt x="256" y="889"/>
                  </a:lnTo>
                  <a:lnTo>
                    <a:pt x="257" y="895"/>
                  </a:lnTo>
                  <a:lnTo>
                    <a:pt x="241" y="831"/>
                  </a:lnTo>
                  <a:lnTo>
                    <a:pt x="264" y="849"/>
                  </a:lnTo>
                  <a:lnTo>
                    <a:pt x="248" y="849"/>
                  </a:lnTo>
                  <a:lnTo>
                    <a:pt x="232" y="849"/>
                  </a:lnTo>
                  <a:cubicBezTo>
                    <a:pt x="219" y="849"/>
                    <a:pt x="208" y="839"/>
                    <a:pt x="208" y="825"/>
                  </a:cubicBezTo>
                  <a:lnTo>
                    <a:pt x="208" y="809"/>
                  </a:lnTo>
                  <a:lnTo>
                    <a:pt x="215" y="826"/>
                  </a:lnTo>
                  <a:lnTo>
                    <a:pt x="199" y="810"/>
                  </a:lnTo>
                  <a:lnTo>
                    <a:pt x="240" y="793"/>
                  </a:lnTo>
                  <a:lnTo>
                    <a:pt x="240" y="825"/>
                  </a:lnTo>
                  <a:cubicBezTo>
                    <a:pt x="240" y="827"/>
                    <a:pt x="240" y="829"/>
                    <a:pt x="240" y="830"/>
                  </a:cubicBezTo>
                  <a:lnTo>
                    <a:pt x="224" y="910"/>
                  </a:lnTo>
                  <a:lnTo>
                    <a:pt x="224" y="905"/>
                  </a:lnTo>
                  <a:lnTo>
                    <a:pt x="224" y="921"/>
                  </a:lnTo>
                  <a:lnTo>
                    <a:pt x="224" y="937"/>
                  </a:lnTo>
                  <a:cubicBezTo>
                    <a:pt x="224" y="949"/>
                    <a:pt x="217" y="958"/>
                    <a:pt x="206" y="961"/>
                  </a:cubicBezTo>
                  <a:cubicBezTo>
                    <a:pt x="195" y="963"/>
                    <a:pt x="184" y="958"/>
                    <a:pt x="179" y="948"/>
                  </a:cubicBezTo>
                  <a:lnTo>
                    <a:pt x="163" y="916"/>
                  </a:lnTo>
                  <a:lnTo>
                    <a:pt x="201" y="922"/>
                  </a:lnTo>
                  <a:lnTo>
                    <a:pt x="185" y="938"/>
                  </a:lnTo>
                  <a:lnTo>
                    <a:pt x="192" y="921"/>
                  </a:lnTo>
                  <a:lnTo>
                    <a:pt x="192" y="1033"/>
                  </a:lnTo>
                  <a:cubicBezTo>
                    <a:pt x="192" y="1042"/>
                    <a:pt x="188" y="1050"/>
                    <a:pt x="181" y="1054"/>
                  </a:cubicBezTo>
                  <a:cubicBezTo>
                    <a:pt x="174" y="1058"/>
                    <a:pt x="165" y="1059"/>
                    <a:pt x="158" y="1055"/>
                  </a:cubicBezTo>
                  <a:lnTo>
                    <a:pt x="126" y="1039"/>
                  </a:lnTo>
                  <a:lnTo>
                    <a:pt x="160" y="1017"/>
                  </a:lnTo>
                  <a:lnTo>
                    <a:pt x="160" y="1049"/>
                  </a:lnTo>
                  <a:cubicBezTo>
                    <a:pt x="160" y="1061"/>
                    <a:pt x="152" y="1071"/>
                    <a:pt x="140" y="1073"/>
                  </a:cubicBezTo>
                  <a:cubicBezTo>
                    <a:pt x="129" y="1075"/>
                    <a:pt x="117" y="1068"/>
                    <a:pt x="114" y="1057"/>
                  </a:cubicBezTo>
                  <a:lnTo>
                    <a:pt x="98" y="1009"/>
                  </a:lnTo>
                  <a:lnTo>
                    <a:pt x="144" y="1001"/>
                  </a:lnTo>
                  <a:lnTo>
                    <a:pt x="144" y="1017"/>
                  </a:lnTo>
                  <a:lnTo>
                    <a:pt x="96" y="1017"/>
                  </a:lnTo>
                  <a:lnTo>
                    <a:pt x="96" y="1001"/>
                  </a:lnTo>
                  <a:lnTo>
                    <a:pt x="120" y="1025"/>
                  </a:lnTo>
                  <a:lnTo>
                    <a:pt x="104" y="1025"/>
                  </a:lnTo>
                  <a:lnTo>
                    <a:pt x="126" y="1012"/>
                  </a:lnTo>
                  <a:lnTo>
                    <a:pt x="110" y="1044"/>
                  </a:lnTo>
                  <a:cubicBezTo>
                    <a:pt x="105" y="1054"/>
                    <a:pt x="94" y="1059"/>
                    <a:pt x="83" y="1057"/>
                  </a:cubicBezTo>
                  <a:cubicBezTo>
                    <a:pt x="72" y="1054"/>
                    <a:pt x="64" y="1045"/>
                    <a:pt x="64" y="1033"/>
                  </a:cubicBezTo>
                  <a:lnTo>
                    <a:pt x="64" y="1001"/>
                  </a:lnTo>
                  <a:lnTo>
                    <a:pt x="71" y="1018"/>
                  </a:lnTo>
                  <a:lnTo>
                    <a:pt x="39" y="986"/>
                  </a:lnTo>
                  <a:lnTo>
                    <a:pt x="80" y="969"/>
                  </a:lnTo>
                  <a:lnTo>
                    <a:pt x="80" y="985"/>
                  </a:lnTo>
                  <a:lnTo>
                    <a:pt x="80" y="1017"/>
                  </a:lnTo>
                  <a:cubicBezTo>
                    <a:pt x="80" y="1024"/>
                    <a:pt x="78" y="1030"/>
                    <a:pt x="73" y="1034"/>
                  </a:cubicBezTo>
                  <a:lnTo>
                    <a:pt x="57" y="1050"/>
                  </a:lnTo>
                  <a:cubicBezTo>
                    <a:pt x="48" y="1060"/>
                    <a:pt x="33" y="1060"/>
                    <a:pt x="23" y="1050"/>
                  </a:cubicBezTo>
                  <a:lnTo>
                    <a:pt x="7" y="1034"/>
                  </a:lnTo>
                  <a:lnTo>
                    <a:pt x="48" y="1017"/>
                  </a:lnTo>
                  <a:lnTo>
                    <a:pt x="48" y="1033"/>
                  </a:lnTo>
                  <a:cubicBezTo>
                    <a:pt x="48" y="1047"/>
                    <a:pt x="38" y="1057"/>
                    <a:pt x="24" y="1057"/>
                  </a:cubicBezTo>
                  <a:cubicBezTo>
                    <a:pt x="11" y="1057"/>
                    <a:pt x="0" y="1047"/>
                    <a:pt x="0" y="1033"/>
                  </a:cubicBezTo>
                  <a:close/>
                </a:path>
              </a:pathLst>
            </a:custGeom>
            <a:solidFill>
              <a:srgbClr val="FFC000"/>
            </a:solidFill>
            <a:ln w="6350" cap="flat">
              <a:solidFill>
                <a:srgbClr val="FFC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7" name="Freeform 20"/>
            <p:cNvSpPr>
              <a:spLocks/>
            </p:cNvSpPr>
            <p:nvPr/>
          </p:nvSpPr>
          <p:spPr bwMode="auto">
            <a:xfrm>
              <a:off x="3417" y="1749"/>
              <a:ext cx="492" cy="322"/>
            </a:xfrm>
            <a:custGeom>
              <a:avLst/>
              <a:gdLst>
                <a:gd name="T0" fmla="*/ 0 w 1766"/>
                <a:gd name="T1" fmla="*/ 0 h 1158"/>
                <a:gd name="T2" fmla="*/ 0 w 1766"/>
                <a:gd name="T3" fmla="*/ 0 h 1158"/>
                <a:gd name="T4" fmla="*/ 0 w 1766"/>
                <a:gd name="T5" fmla="*/ 0 h 1158"/>
                <a:gd name="T6" fmla="*/ 0 w 1766"/>
                <a:gd name="T7" fmla="*/ 0 h 1158"/>
                <a:gd name="T8" fmla="*/ 0 w 1766"/>
                <a:gd name="T9" fmla="*/ 0 h 1158"/>
                <a:gd name="T10" fmla="*/ 0 w 1766"/>
                <a:gd name="T11" fmla="*/ 0 h 1158"/>
                <a:gd name="T12" fmla="*/ 0 w 1766"/>
                <a:gd name="T13" fmla="*/ 0 h 1158"/>
                <a:gd name="T14" fmla="*/ 0 w 1766"/>
                <a:gd name="T15" fmla="*/ 0 h 1158"/>
                <a:gd name="T16" fmla="*/ 0 w 1766"/>
                <a:gd name="T17" fmla="*/ 0 h 1158"/>
                <a:gd name="T18" fmla="*/ 0 w 1766"/>
                <a:gd name="T19" fmla="*/ 0 h 1158"/>
                <a:gd name="T20" fmla="*/ 0 w 1766"/>
                <a:gd name="T21" fmla="*/ 0 h 1158"/>
                <a:gd name="T22" fmla="*/ 0 w 1766"/>
                <a:gd name="T23" fmla="*/ 0 h 1158"/>
                <a:gd name="T24" fmla="*/ 0 w 1766"/>
                <a:gd name="T25" fmla="*/ 0 h 1158"/>
                <a:gd name="T26" fmla="*/ 0 w 1766"/>
                <a:gd name="T27" fmla="*/ 0 h 1158"/>
                <a:gd name="T28" fmla="*/ 0 w 1766"/>
                <a:gd name="T29" fmla="*/ 0 h 1158"/>
                <a:gd name="T30" fmla="*/ 0 w 1766"/>
                <a:gd name="T31" fmla="*/ 0 h 1158"/>
                <a:gd name="T32" fmla="*/ 0 w 1766"/>
                <a:gd name="T33" fmla="*/ 0 h 1158"/>
                <a:gd name="T34" fmla="*/ 0 w 1766"/>
                <a:gd name="T35" fmla="*/ 0 h 1158"/>
                <a:gd name="T36" fmla="*/ 0 w 1766"/>
                <a:gd name="T37" fmla="*/ 0 h 1158"/>
                <a:gd name="T38" fmla="*/ 0 w 1766"/>
                <a:gd name="T39" fmla="*/ 0 h 1158"/>
                <a:gd name="T40" fmla="*/ 0 w 1766"/>
                <a:gd name="T41" fmla="*/ 0 h 1158"/>
                <a:gd name="T42" fmla="*/ 0 w 1766"/>
                <a:gd name="T43" fmla="*/ 0 h 1158"/>
                <a:gd name="T44" fmla="*/ 0 w 1766"/>
                <a:gd name="T45" fmla="*/ 0 h 1158"/>
                <a:gd name="T46" fmla="*/ 0 w 1766"/>
                <a:gd name="T47" fmla="*/ 0 h 1158"/>
                <a:gd name="T48" fmla="*/ 0 w 1766"/>
                <a:gd name="T49" fmla="*/ 0 h 1158"/>
                <a:gd name="T50" fmla="*/ 0 w 1766"/>
                <a:gd name="T51" fmla="*/ 0 h 1158"/>
                <a:gd name="T52" fmla="*/ 0 w 1766"/>
                <a:gd name="T53" fmla="*/ 0 h 1158"/>
                <a:gd name="T54" fmla="*/ 0 w 1766"/>
                <a:gd name="T55" fmla="*/ 0 h 1158"/>
                <a:gd name="T56" fmla="*/ 0 w 1766"/>
                <a:gd name="T57" fmla="*/ 0 h 1158"/>
                <a:gd name="T58" fmla="*/ 0 w 1766"/>
                <a:gd name="T59" fmla="*/ 0 h 1158"/>
                <a:gd name="T60" fmla="*/ 0 w 1766"/>
                <a:gd name="T61" fmla="*/ 0 h 1158"/>
                <a:gd name="T62" fmla="*/ 0 w 1766"/>
                <a:gd name="T63" fmla="*/ 0 h 1158"/>
                <a:gd name="T64" fmla="*/ 0 w 1766"/>
                <a:gd name="T65" fmla="*/ 0 h 1158"/>
                <a:gd name="T66" fmla="*/ 0 w 1766"/>
                <a:gd name="T67" fmla="*/ 0 h 1158"/>
                <a:gd name="T68" fmla="*/ 0 w 1766"/>
                <a:gd name="T69" fmla="*/ 0 h 1158"/>
                <a:gd name="T70" fmla="*/ 0 w 1766"/>
                <a:gd name="T71" fmla="*/ 0 h 1158"/>
                <a:gd name="T72" fmla="*/ 0 w 1766"/>
                <a:gd name="T73" fmla="*/ 0 h 1158"/>
                <a:gd name="T74" fmla="*/ 0 w 1766"/>
                <a:gd name="T75" fmla="*/ 0 h 1158"/>
                <a:gd name="T76" fmla="*/ 0 w 1766"/>
                <a:gd name="T77" fmla="*/ 0 h 1158"/>
                <a:gd name="T78" fmla="*/ 0 w 1766"/>
                <a:gd name="T79" fmla="*/ 0 h 1158"/>
                <a:gd name="T80" fmla="*/ 0 w 1766"/>
                <a:gd name="T81" fmla="*/ 0 h 1158"/>
                <a:gd name="T82" fmla="*/ 0 w 1766"/>
                <a:gd name="T83" fmla="*/ 0 h 1158"/>
                <a:gd name="T84" fmla="*/ 0 w 1766"/>
                <a:gd name="T85" fmla="*/ 0 h 1158"/>
                <a:gd name="T86" fmla="*/ 0 w 1766"/>
                <a:gd name="T87" fmla="*/ 0 h 1158"/>
                <a:gd name="T88" fmla="*/ 0 w 1766"/>
                <a:gd name="T89" fmla="*/ 0 h 1158"/>
                <a:gd name="T90" fmla="*/ 0 w 1766"/>
                <a:gd name="T91" fmla="*/ 0 h 1158"/>
                <a:gd name="T92" fmla="*/ 0 w 1766"/>
                <a:gd name="T93" fmla="*/ 0 h 1158"/>
                <a:gd name="T94" fmla="*/ 0 w 1766"/>
                <a:gd name="T95" fmla="*/ 0 h 1158"/>
                <a:gd name="T96" fmla="*/ 0 w 1766"/>
                <a:gd name="T97" fmla="*/ 0 h 1158"/>
                <a:gd name="T98" fmla="*/ 0 w 1766"/>
                <a:gd name="T99" fmla="*/ 0 h 1158"/>
                <a:gd name="T100" fmla="*/ 0 w 1766"/>
                <a:gd name="T101" fmla="*/ 0 h 1158"/>
                <a:gd name="T102" fmla="*/ 0 w 1766"/>
                <a:gd name="T103" fmla="*/ 0 h 1158"/>
                <a:gd name="T104" fmla="*/ 0 w 1766"/>
                <a:gd name="T105" fmla="*/ 0 h 1158"/>
                <a:gd name="T106" fmla="*/ 0 w 1766"/>
                <a:gd name="T107" fmla="*/ 0 h 1158"/>
                <a:gd name="T108" fmla="*/ 0 w 1766"/>
                <a:gd name="T109" fmla="*/ 0 h 1158"/>
                <a:gd name="T110" fmla="*/ 0 w 1766"/>
                <a:gd name="T111" fmla="*/ 0 h 1158"/>
                <a:gd name="T112" fmla="*/ 0 w 1766"/>
                <a:gd name="T113" fmla="*/ 0 h 1158"/>
                <a:gd name="T114" fmla="*/ 0 w 1766"/>
                <a:gd name="T115" fmla="*/ 0 h 1158"/>
                <a:gd name="T116" fmla="*/ 0 w 1766"/>
                <a:gd name="T117" fmla="*/ 0 h 1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66"/>
                <a:gd name="T178" fmla="*/ 0 h 1158"/>
                <a:gd name="T179" fmla="*/ 1766 w 1766"/>
                <a:gd name="T180" fmla="*/ 1158 h 1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66" h="1158">
                  <a:moveTo>
                    <a:pt x="6" y="1120"/>
                  </a:moveTo>
                  <a:lnTo>
                    <a:pt x="22" y="1088"/>
                  </a:lnTo>
                  <a:cubicBezTo>
                    <a:pt x="26" y="1080"/>
                    <a:pt x="34" y="1074"/>
                    <a:pt x="43" y="1074"/>
                  </a:cubicBezTo>
                  <a:lnTo>
                    <a:pt x="59" y="1074"/>
                  </a:lnTo>
                  <a:lnTo>
                    <a:pt x="36" y="1093"/>
                  </a:lnTo>
                  <a:lnTo>
                    <a:pt x="52" y="1029"/>
                  </a:lnTo>
                  <a:cubicBezTo>
                    <a:pt x="53" y="1027"/>
                    <a:pt x="53" y="1025"/>
                    <a:pt x="54" y="1024"/>
                  </a:cubicBezTo>
                  <a:lnTo>
                    <a:pt x="70" y="992"/>
                  </a:lnTo>
                  <a:lnTo>
                    <a:pt x="67" y="1002"/>
                  </a:lnTo>
                  <a:lnTo>
                    <a:pt x="67" y="954"/>
                  </a:lnTo>
                  <a:cubicBezTo>
                    <a:pt x="67" y="953"/>
                    <a:pt x="68" y="951"/>
                    <a:pt x="68" y="950"/>
                  </a:cubicBezTo>
                  <a:lnTo>
                    <a:pt x="84" y="870"/>
                  </a:lnTo>
                  <a:lnTo>
                    <a:pt x="83" y="874"/>
                  </a:lnTo>
                  <a:lnTo>
                    <a:pt x="83" y="842"/>
                  </a:lnTo>
                  <a:cubicBezTo>
                    <a:pt x="83" y="829"/>
                    <a:pt x="94" y="818"/>
                    <a:pt x="107" y="818"/>
                  </a:cubicBezTo>
                  <a:lnTo>
                    <a:pt x="123" y="818"/>
                  </a:lnTo>
                  <a:cubicBezTo>
                    <a:pt x="137" y="818"/>
                    <a:pt x="147" y="829"/>
                    <a:pt x="147" y="842"/>
                  </a:cubicBezTo>
                  <a:lnTo>
                    <a:pt x="147" y="858"/>
                  </a:lnTo>
                  <a:lnTo>
                    <a:pt x="106" y="841"/>
                  </a:lnTo>
                  <a:lnTo>
                    <a:pt x="122" y="825"/>
                  </a:lnTo>
                  <a:lnTo>
                    <a:pt x="115" y="842"/>
                  </a:lnTo>
                  <a:lnTo>
                    <a:pt x="115" y="810"/>
                  </a:lnTo>
                  <a:cubicBezTo>
                    <a:pt x="115" y="804"/>
                    <a:pt x="118" y="798"/>
                    <a:pt x="122" y="793"/>
                  </a:cubicBezTo>
                  <a:lnTo>
                    <a:pt x="138" y="777"/>
                  </a:lnTo>
                  <a:cubicBezTo>
                    <a:pt x="143" y="773"/>
                    <a:pt x="149" y="770"/>
                    <a:pt x="155" y="770"/>
                  </a:cubicBezTo>
                  <a:lnTo>
                    <a:pt x="171" y="770"/>
                  </a:lnTo>
                  <a:cubicBezTo>
                    <a:pt x="185" y="770"/>
                    <a:pt x="195" y="781"/>
                    <a:pt x="195" y="794"/>
                  </a:cubicBezTo>
                  <a:lnTo>
                    <a:pt x="195" y="826"/>
                  </a:lnTo>
                  <a:cubicBezTo>
                    <a:pt x="195" y="840"/>
                    <a:pt x="185" y="850"/>
                    <a:pt x="171" y="850"/>
                  </a:cubicBezTo>
                  <a:cubicBezTo>
                    <a:pt x="158" y="850"/>
                    <a:pt x="147" y="840"/>
                    <a:pt x="147" y="826"/>
                  </a:cubicBezTo>
                  <a:lnTo>
                    <a:pt x="147" y="810"/>
                  </a:lnTo>
                  <a:cubicBezTo>
                    <a:pt x="147" y="797"/>
                    <a:pt x="158" y="786"/>
                    <a:pt x="171" y="786"/>
                  </a:cubicBezTo>
                  <a:lnTo>
                    <a:pt x="187" y="786"/>
                  </a:lnTo>
                  <a:cubicBezTo>
                    <a:pt x="194" y="786"/>
                    <a:pt x="200" y="789"/>
                    <a:pt x="204" y="793"/>
                  </a:cubicBezTo>
                  <a:lnTo>
                    <a:pt x="220" y="809"/>
                  </a:lnTo>
                  <a:lnTo>
                    <a:pt x="180" y="822"/>
                  </a:lnTo>
                  <a:lnTo>
                    <a:pt x="196" y="742"/>
                  </a:lnTo>
                  <a:lnTo>
                    <a:pt x="195" y="746"/>
                  </a:lnTo>
                  <a:lnTo>
                    <a:pt x="195" y="730"/>
                  </a:lnTo>
                  <a:cubicBezTo>
                    <a:pt x="195" y="721"/>
                    <a:pt x="201" y="712"/>
                    <a:pt x="210" y="708"/>
                  </a:cubicBezTo>
                  <a:cubicBezTo>
                    <a:pt x="219" y="705"/>
                    <a:pt x="230" y="707"/>
                    <a:pt x="236" y="713"/>
                  </a:cubicBezTo>
                  <a:lnTo>
                    <a:pt x="252" y="729"/>
                  </a:lnTo>
                  <a:cubicBezTo>
                    <a:pt x="257" y="734"/>
                    <a:pt x="259" y="740"/>
                    <a:pt x="259" y="746"/>
                  </a:cubicBezTo>
                  <a:lnTo>
                    <a:pt x="259" y="778"/>
                  </a:lnTo>
                  <a:lnTo>
                    <a:pt x="257" y="768"/>
                  </a:lnTo>
                  <a:lnTo>
                    <a:pt x="273" y="800"/>
                  </a:lnTo>
                  <a:lnTo>
                    <a:pt x="227" y="810"/>
                  </a:lnTo>
                  <a:lnTo>
                    <a:pt x="227" y="778"/>
                  </a:lnTo>
                  <a:cubicBezTo>
                    <a:pt x="227" y="765"/>
                    <a:pt x="238" y="754"/>
                    <a:pt x="251" y="754"/>
                  </a:cubicBezTo>
                  <a:cubicBezTo>
                    <a:pt x="265" y="754"/>
                    <a:pt x="275" y="765"/>
                    <a:pt x="275" y="778"/>
                  </a:cubicBezTo>
                  <a:lnTo>
                    <a:pt x="275" y="810"/>
                  </a:lnTo>
                  <a:lnTo>
                    <a:pt x="251" y="786"/>
                  </a:lnTo>
                  <a:lnTo>
                    <a:pt x="267" y="786"/>
                  </a:lnTo>
                  <a:lnTo>
                    <a:pt x="250" y="793"/>
                  </a:lnTo>
                  <a:lnTo>
                    <a:pt x="266" y="777"/>
                  </a:lnTo>
                  <a:cubicBezTo>
                    <a:pt x="273" y="771"/>
                    <a:pt x="284" y="769"/>
                    <a:pt x="293" y="772"/>
                  </a:cubicBezTo>
                  <a:cubicBezTo>
                    <a:pt x="302" y="776"/>
                    <a:pt x="307" y="785"/>
                    <a:pt x="307" y="794"/>
                  </a:cubicBezTo>
                  <a:lnTo>
                    <a:pt x="307" y="826"/>
                  </a:lnTo>
                  <a:lnTo>
                    <a:pt x="307" y="922"/>
                  </a:lnTo>
                  <a:lnTo>
                    <a:pt x="300" y="905"/>
                  </a:lnTo>
                  <a:lnTo>
                    <a:pt x="316" y="921"/>
                  </a:lnTo>
                  <a:cubicBezTo>
                    <a:pt x="318" y="923"/>
                    <a:pt x="320" y="925"/>
                    <a:pt x="321" y="928"/>
                  </a:cubicBezTo>
                  <a:lnTo>
                    <a:pt x="337" y="960"/>
                  </a:lnTo>
                  <a:lnTo>
                    <a:pt x="291" y="970"/>
                  </a:lnTo>
                  <a:lnTo>
                    <a:pt x="291" y="954"/>
                  </a:lnTo>
                  <a:cubicBezTo>
                    <a:pt x="291" y="941"/>
                    <a:pt x="302" y="930"/>
                    <a:pt x="315" y="930"/>
                  </a:cubicBezTo>
                  <a:cubicBezTo>
                    <a:pt x="329" y="930"/>
                    <a:pt x="339" y="941"/>
                    <a:pt x="339" y="954"/>
                  </a:cubicBezTo>
                  <a:lnTo>
                    <a:pt x="339" y="986"/>
                  </a:lnTo>
                  <a:lnTo>
                    <a:pt x="293" y="979"/>
                  </a:lnTo>
                  <a:lnTo>
                    <a:pt x="309" y="931"/>
                  </a:lnTo>
                  <a:lnTo>
                    <a:pt x="307" y="938"/>
                  </a:lnTo>
                  <a:lnTo>
                    <a:pt x="307" y="906"/>
                  </a:lnTo>
                  <a:cubicBezTo>
                    <a:pt x="307" y="895"/>
                    <a:pt x="315" y="886"/>
                    <a:pt x="326" y="883"/>
                  </a:cubicBezTo>
                  <a:cubicBezTo>
                    <a:pt x="337" y="881"/>
                    <a:pt x="348" y="886"/>
                    <a:pt x="353" y="896"/>
                  </a:cubicBezTo>
                  <a:lnTo>
                    <a:pt x="369" y="928"/>
                  </a:lnTo>
                  <a:cubicBezTo>
                    <a:pt x="371" y="931"/>
                    <a:pt x="371" y="935"/>
                    <a:pt x="371" y="938"/>
                  </a:cubicBezTo>
                  <a:lnTo>
                    <a:pt x="371" y="1034"/>
                  </a:lnTo>
                  <a:lnTo>
                    <a:pt x="330" y="1017"/>
                  </a:lnTo>
                  <a:lnTo>
                    <a:pt x="346" y="1001"/>
                  </a:lnTo>
                  <a:lnTo>
                    <a:pt x="339" y="1018"/>
                  </a:lnTo>
                  <a:lnTo>
                    <a:pt x="339" y="1002"/>
                  </a:lnTo>
                  <a:cubicBezTo>
                    <a:pt x="339" y="989"/>
                    <a:pt x="350" y="978"/>
                    <a:pt x="363" y="978"/>
                  </a:cubicBezTo>
                  <a:cubicBezTo>
                    <a:pt x="377" y="978"/>
                    <a:pt x="387" y="989"/>
                    <a:pt x="387" y="1002"/>
                  </a:cubicBezTo>
                  <a:lnTo>
                    <a:pt x="387" y="1034"/>
                  </a:lnTo>
                  <a:lnTo>
                    <a:pt x="346" y="1017"/>
                  </a:lnTo>
                  <a:lnTo>
                    <a:pt x="378" y="985"/>
                  </a:lnTo>
                  <a:lnTo>
                    <a:pt x="371" y="1002"/>
                  </a:lnTo>
                  <a:lnTo>
                    <a:pt x="371" y="954"/>
                  </a:lnTo>
                  <a:lnTo>
                    <a:pt x="371" y="938"/>
                  </a:lnTo>
                  <a:cubicBezTo>
                    <a:pt x="371" y="925"/>
                    <a:pt x="382" y="914"/>
                    <a:pt x="395" y="914"/>
                  </a:cubicBezTo>
                  <a:lnTo>
                    <a:pt x="411" y="914"/>
                  </a:lnTo>
                  <a:lnTo>
                    <a:pt x="388" y="933"/>
                  </a:lnTo>
                  <a:lnTo>
                    <a:pt x="404" y="869"/>
                  </a:lnTo>
                  <a:lnTo>
                    <a:pt x="403" y="874"/>
                  </a:lnTo>
                  <a:lnTo>
                    <a:pt x="403" y="826"/>
                  </a:lnTo>
                  <a:lnTo>
                    <a:pt x="403" y="810"/>
                  </a:lnTo>
                  <a:cubicBezTo>
                    <a:pt x="403" y="799"/>
                    <a:pt x="411" y="790"/>
                    <a:pt x="422" y="787"/>
                  </a:cubicBezTo>
                  <a:cubicBezTo>
                    <a:pt x="433" y="785"/>
                    <a:pt x="444" y="790"/>
                    <a:pt x="449" y="800"/>
                  </a:cubicBezTo>
                  <a:lnTo>
                    <a:pt x="465" y="832"/>
                  </a:lnTo>
                  <a:lnTo>
                    <a:pt x="419" y="842"/>
                  </a:lnTo>
                  <a:lnTo>
                    <a:pt x="419" y="826"/>
                  </a:lnTo>
                  <a:cubicBezTo>
                    <a:pt x="419" y="824"/>
                    <a:pt x="420" y="821"/>
                    <a:pt x="421" y="819"/>
                  </a:cubicBezTo>
                  <a:lnTo>
                    <a:pt x="437" y="771"/>
                  </a:lnTo>
                  <a:lnTo>
                    <a:pt x="435" y="778"/>
                  </a:lnTo>
                  <a:lnTo>
                    <a:pt x="435" y="762"/>
                  </a:lnTo>
                  <a:cubicBezTo>
                    <a:pt x="435" y="761"/>
                    <a:pt x="436" y="759"/>
                    <a:pt x="436" y="758"/>
                  </a:cubicBezTo>
                  <a:lnTo>
                    <a:pt x="452" y="678"/>
                  </a:lnTo>
                  <a:cubicBezTo>
                    <a:pt x="454" y="666"/>
                    <a:pt x="466" y="657"/>
                    <a:pt x="478" y="659"/>
                  </a:cubicBezTo>
                  <a:cubicBezTo>
                    <a:pt x="490" y="660"/>
                    <a:pt x="499" y="670"/>
                    <a:pt x="499" y="682"/>
                  </a:cubicBezTo>
                  <a:lnTo>
                    <a:pt x="499" y="730"/>
                  </a:lnTo>
                  <a:lnTo>
                    <a:pt x="497" y="720"/>
                  </a:lnTo>
                  <a:lnTo>
                    <a:pt x="513" y="752"/>
                  </a:lnTo>
                  <a:lnTo>
                    <a:pt x="508" y="745"/>
                  </a:lnTo>
                  <a:lnTo>
                    <a:pt x="524" y="761"/>
                  </a:lnTo>
                  <a:cubicBezTo>
                    <a:pt x="529" y="766"/>
                    <a:pt x="531" y="772"/>
                    <a:pt x="531" y="778"/>
                  </a:cubicBezTo>
                  <a:lnTo>
                    <a:pt x="531" y="794"/>
                  </a:lnTo>
                  <a:cubicBezTo>
                    <a:pt x="531" y="808"/>
                    <a:pt x="521" y="818"/>
                    <a:pt x="507" y="818"/>
                  </a:cubicBezTo>
                  <a:cubicBezTo>
                    <a:pt x="494" y="818"/>
                    <a:pt x="483" y="808"/>
                    <a:pt x="483" y="794"/>
                  </a:cubicBezTo>
                  <a:lnTo>
                    <a:pt x="483" y="778"/>
                  </a:lnTo>
                  <a:cubicBezTo>
                    <a:pt x="483" y="767"/>
                    <a:pt x="491" y="758"/>
                    <a:pt x="502" y="755"/>
                  </a:cubicBezTo>
                  <a:cubicBezTo>
                    <a:pt x="513" y="753"/>
                    <a:pt x="524" y="758"/>
                    <a:pt x="529" y="768"/>
                  </a:cubicBezTo>
                  <a:lnTo>
                    <a:pt x="545" y="800"/>
                  </a:lnTo>
                  <a:lnTo>
                    <a:pt x="561" y="832"/>
                  </a:lnTo>
                  <a:lnTo>
                    <a:pt x="515" y="842"/>
                  </a:lnTo>
                  <a:lnTo>
                    <a:pt x="515" y="794"/>
                  </a:lnTo>
                  <a:cubicBezTo>
                    <a:pt x="515" y="781"/>
                    <a:pt x="526" y="770"/>
                    <a:pt x="539" y="770"/>
                  </a:cubicBezTo>
                  <a:lnTo>
                    <a:pt x="555" y="770"/>
                  </a:lnTo>
                  <a:cubicBezTo>
                    <a:pt x="569" y="770"/>
                    <a:pt x="579" y="781"/>
                    <a:pt x="579" y="794"/>
                  </a:cubicBezTo>
                  <a:lnTo>
                    <a:pt x="579" y="858"/>
                  </a:lnTo>
                  <a:cubicBezTo>
                    <a:pt x="579" y="872"/>
                    <a:pt x="569" y="882"/>
                    <a:pt x="555" y="882"/>
                  </a:cubicBezTo>
                  <a:cubicBezTo>
                    <a:pt x="542" y="882"/>
                    <a:pt x="531" y="872"/>
                    <a:pt x="531" y="858"/>
                  </a:cubicBezTo>
                  <a:lnTo>
                    <a:pt x="531" y="810"/>
                  </a:lnTo>
                  <a:cubicBezTo>
                    <a:pt x="531" y="799"/>
                    <a:pt x="540" y="789"/>
                    <a:pt x="552" y="787"/>
                  </a:cubicBezTo>
                  <a:cubicBezTo>
                    <a:pt x="563" y="785"/>
                    <a:pt x="575" y="792"/>
                    <a:pt x="578" y="803"/>
                  </a:cubicBezTo>
                  <a:lnTo>
                    <a:pt x="594" y="851"/>
                  </a:lnTo>
                  <a:lnTo>
                    <a:pt x="611" y="934"/>
                  </a:lnTo>
                  <a:lnTo>
                    <a:pt x="563" y="938"/>
                  </a:lnTo>
                  <a:lnTo>
                    <a:pt x="563" y="794"/>
                  </a:lnTo>
                  <a:cubicBezTo>
                    <a:pt x="563" y="791"/>
                    <a:pt x="564" y="787"/>
                    <a:pt x="566" y="784"/>
                  </a:cubicBezTo>
                  <a:lnTo>
                    <a:pt x="582" y="752"/>
                  </a:lnTo>
                  <a:lnTo>
                    <a:pt x="598" y="720"/>
                  </a:lnTo>
                  <a:cubicBezTo>
                    <a:pt x="603" y="710"/>
                    <a:pt x="614" y="705"/>
                    <a:pt x="625" y="707"/>
                  </a:cubicBezTo>
                  <a:cubicBezTo>
                    <a:pt x="636" y="710"/>
                    <a:pt x="643" y="719"/>
                    <a:pt x="643" y="730"/>
                  </a:cubicBezTo>
                  <a:lnTo>
                    <a:pt x="643" y="778"/>
                  </a:lnTo>
                  <a:cubicBezTo>
                    <a:pt x="643" y="792"/>
                    <a:pt x="633" y="802"/>
                    <a:pt x="619" y="802"/>
                  </a:cubicBezTo>
                  <a:cubicBezTo>
                    <a:pt x="606" y="802"/>
                    <a:pt x="595" y="792"/>
                    <a:pt x="595" y="778"/>
                  </a:cubicBezTo>
                  <a:lnTo>
                    <a:pt x="595" y="698"/>
                  </a:lnTo>
                  <a:cubicBezTo>
                    <a:pt x="595" y="696"/>
                    <a:pt x="596" y="693"/>
                    <a:pt x="597" y="691"/>
                  </a:cubicBezTo>
                  <a:lnTo>
                    <a:pt x="613" y="643"/>
                  </a:lnTo>
                  <a:lnTo>
                    <a:pt x="611" y="650"/>
                  </a:lnTo>
                  <a:lnTo>
                    <a:pt x="611" y="602"/>
                  </a:lnTo>
                  <a:cubicBezTo>
                    <a:pt x="611" y="589"/>
                    <a:pt x="622" y="578"/>
                    <a:pt x="635" y="578"/>
                  </a:cubicBezTo>
                  <a:lnTo>
                    <a:pt x="651" y="578"/>
                  </a:lnTo>
                  <a:lnTo>
                    <a:pt x="627" y="602"/>
                  </a:lnTo>
                  <a:lnTo>
                    <a:pt x="627" y="570"/>
                  </a:lnTo>
                  <a:cubicBezTo>
                    <a:pt x="627" y="559"/>
                    <a:pt x="635" y="550"/>
                    <a:pt x="646" y="547"/>
                  </a:cubicBezTo>
                  <a:cubicBezTo>
                    <a:pt x="657" y="545"/>
                    <a:pt x="668" y="550"/>
                    <a:pt x="673" y="560"/>
                  </a:cubicBezTo>
                  <a:lnTo>
                    <a:pt x="689" y="592"/>
                  </a:lnTo>
                  <a:lnTo>
                    <a:pt x="643" y="602"/>
                  </a:lnTo>
                  <a:lnTo>
                    <a:pt x="643" y="570"/>
                  </a:lnTo>
                  <a:lnTo>
                    <a:pt x="643" y="538"/>
                  </a:lnTo>
                  <a:cubicBezTo>
                    <a:pt x="643" y="525"/>
                    <a:pt x="654" y="514"/>
                    <a:pt x="667" y="514"/>
                  </a:cubicBezTo>
                  <a:lnTo>
                    <a:pt x="683" y="514"/>
                  </a:lnTo>
                  <a:lnTo>
                    <a:pt x="662" y="528"/>
                  </a:lnTo>
                  <a:lnTo>
                    <a:pt x="678" y="496"/>
                  </a:lnTo>
                  <a:cubicBezTo>
                    <a:pt x="683" y="486"/>
                    <a:pt x="694" y="481"/>
                    <a:pt x="705" y="483"/>
                  </a:cubicBezTo>
                  <a:cubicBezTo>
                    <a:pt x="716" y="486"/>
                    <a:pt x="723" y="495"/>
                    <a:pt x="723" y="506"/>
                  </a:cubicBezTo>
                  <a:lnTo>
                    <a:pt x="723" y="538"/>
                  </a:lnTo>
                  <a:lnTo>
                    <a:pt x="723" y="554"/>
                  </a:lnTo>
                  <a:lnTo>
                    <a:pt x="682" y="537"/>
                  </a:lnTo>
                  <a:lnTo>
                    <a:pt x="698" y="521"/>
                  </a:lnTo>
                  <a:lnTo>
                    <a:pt x="714" y="505"/>
                  </a:lnTo>
                  <a:cubicBezTo>
                    <a:pt x="721" y="499"/>
                    <a:pt x="732" y="497"/>
                    <a:pt x="741" y="500"/>
                  </a:cubicBezTo>
                  <a:cubicBezTo>
                    <a:pt x="750" y="504"/>
                    <a:pt x="755" y="513"/>
                    <a:pt x="755" y="522"/>
                  </a:cubicBezTo>
                  <a:lnTo>
                    <a:pt x="755" y="538"/>
                  </a:lnTo>
                  <a:cubicBezTo>
                    <a:pt x="755" y="552"/>
                    <a:pt x="745" y="562"/>
                    <a:pt x="731" y="562"/>
                  </a:cubicBezTo>
                  <a:cubicBezTo>
                    <a:pt x="718" y="562"/>
                    <a:pt x="707" y="552"/>
                    <a:pt x="707" y="538"/>
                  </a:cubicBezTo>
                  <a:lnTo>
                    <a:pt x="707" y="506"/>
                  </a:lnTo>
                  <a:cubicBezTo>
                    <a:pt x="707" y="494"/>
                    <a:pt x="717" y="484"/>
                    <a:pt x="729" y="483"/>
                  </a:cubicBezTo>
                  <a:cubicBezTo>
                    <a:pt x="741" y="481"/>
                    <a:pt x="753" y="490"/>
                    <a:pt x="755" y="502"/>
                  </a:cubicBezTo>
                  <a:lnTo>
                    <a:pt x="771" y="582"/>
                  </a:lnTo>
                  <a:lnTo>
                    <a:pt x="723" y="586"/>
                  </a:lnTo>
                  <a:lnTo>
                    <a:pt x="723" y="506"/>
                  </a:lnTo>
                  <a:cubicBezTo>
                    <a:pt x="723" y="493"/>
                    <a:pt x="734" y="482"/>
                    <a:pt x="747" y="482"/>
                  </a:cubicBezTo>
                  <a:lnTo>
                    <a:pt x="763" y="482"/>
                  </a:lnTo>
                  <a:cubicBezTo>
                    <a:pt x="777" y="482"/>
                    <a:pt x="787" y="493"/>
                    <a:pt x="787" y="506"/>
                  </a:cubicBezTo>
                  <a:lnTo>
                    <a:pt x="787" y="522"/>
                  </a:lnTo>
                  <a:lnTo>
                    <a:pt x="740" y="517"/>
                  </a:lnTo>
                  <a:lnTo>
                    <a:pt x="756" y="453"/>
                  </a:lnTo>
                  <a:lnTo>
                    <a:pt x="755" y="458"/>
                  </a:lnTo>
                  <a:lnTo>
                    <a:pt x="755" y="426"/>
                  </a:lnTo>
                  <a:lnTo>
                    <a:pt x="755" y="394"/>
                  </a:lnTo>
                  <a:cubicBezTo>
                    <a:pt x="755" y="383"/>
                    <a:pt x="763" y="374"/>
                    <a:pt x="774" y="371"/>
                  </a:cubicBezTo>
                  <a:cubicBezTo>
                    <a:pt x="785" y="369"/>
                    <a:pt x="796" y="374"/>
                    <a:pt x="801" y="384"/>
                  </a:cubicBezTo>
                  <a:lnTo>
                    <a:pt x="817" y="416"/>
                  </a:lnTo>
                  <a:lnTo>
                    <a:pt x="812" y="409"/>
                  </a:lnTo>
                  <a:lnTo>
                    <a:pt x="828" y="425"/>
                  </a:lnTo>
                  <a:cubicBezTo>
                    <a:pt x="833" y="430"/>
                    <a:pt x="835" y="436"/>
                    <a:pt x="835" y="442"/>
                  </a:cubicBezTo>
                  <a:lnTo>
                    <a:pt x="835" y="458"/>
                  </a:lnTo>
                  <a:cubicBezTo>
                    <a:pt x="835" y="472"/>
                    <a:pt x="825" y="482"/>
                    <a:pt x="811" y="482"/>
                  </a:cubicBezTo>
                  <a:cubicBezTo>
                    <a:pt x="798" y="482"/>
                    <a:pt x="787" y="472"/>
                    <a:pt x="787" y="458"/>
                  </a:cubicBezTo>
                  <a:lnTo>
                    <a:pt x="787" y="410"/>
                  </a:lnTo>
                  <a:cubicBezTo>
                    <a:pt x="787" y="407"/>
                    <a:pt x="788" y="403"/>
                    <a:pt x="790" y="400"/>
                  </a:cubicBezTo>
                  <a:lnTo>
                    <a:pt x="806" y="368"/>
                  </a:lnTo>
                  <a:cubicBezTo>
                    <a:pt x="810" y="360"/>
                    <a:pt x="818" y="354"/>
                    <a:pt x="827" y="354"/>
                  </a:cubicBezTo>
                  <a:lnTo>
                    <a:pt x="843" y="354"/>
                  </a:lnTo>
                  <a:lnTo>
                    <a:pt x="819" y="378"/>
                  </a:lnTo>
                  <a:lnTo>
                    <a:pt x="819" y="362"/>
                  </a:lnTo>
                  <a:cubicBezTo>
                    <a:pt x="819" y="353"/>
                    <a:pt x="825" y="344"/>
                    <a:pt x="834" y="340"/>
                  </a:cubicBezTo>
                  <a:cubicBezTo>
                    <a:pt x="843" y="337"/>
                    <a:pt x="854" y="339"/>
                    <a:pt x="860" y="345"/>
                  </a:cubicBezTo>
                  <a:lnTo>
                    <a:pt x="876" y="361"/>
                  </a:lnTo>
                  <a:lnTo>
                    <a:pt x="892" y="377"/>
                  </a:lnTo>
                  <a:cubicBezTo>
                    <a:pt x="897" y="382"/>
                    <a:pt x="899" y="388"/>
                    <a:pt x="899" y="394"/>
                  </a:cubicBezTo>
                  <a:lnTo>
                    <a:pt x="899" y="410"/>
                  </a:lnTo>
                  <a:lnTo>
                    <a:pt x="892" y="393"/>
                  </a:lnTo>
                  <a:lnTo>
                    <a:pt x="908" y="409"/>
                  </a:lnTo>
                  <a:cubicBezTo>
                    <a:pt x="913" y="414"/>
                    <a:pt x="915" y="420"/>
                    <a:pt x="915" y="426"/>
                  </a:cubicBezTo>
                  <a:lnTo>
                    <a:pt x="915" y="442"/>
                  </a:lnTo>
                  <a:cubicBezTo>
                    <a:pt x="915" y="456"/>
                    <a:pt x="905" y="466"/>
                    <a:pt x="891" y="466"/>
                  </a:cubicBezTo>
                  <a:cubicBezTo>
                    <a:pt x="878" y="466"/>
                    <a:pt x="867" y="456"/>
                    <a:pt x="867" y="442"/>
                  </a:cubicBezTo>
                  <a:lnTo>
                    <a:pt x="867" y="378"/>
                  </a:lnTo>
                  <a:cubicBezTo>
                    <a:pt x="867" y="372"/>
                    <a:pt x="870" y="366"/>
                    <a:pt x="874" y="361"/>
                  </a:cubicBezTo>
                  <a:lnTo>
                    <a:pt x="890" y="345"/>
                  </a:lnTo>
                  <a:cubicBezTo>
                    <a:pt x="900" y="336"/>
                    <a:pt x="915" y="336"/>
                    <a:pt x="924" y="345"/>
                  </a:cubicBezTo>
                  <a:lnTo>
                    <a:pt x="940" y="361"/>
                  </a:lnTo>
                  <a:cubicBezTo>
                    <a:pt x="945" y="366"/>
                    <a:pt x="947" y="372"/>
                    <a:pt x="947" y="378"/>
                  </a:cubicBezTo>
                  <a:lnTo>
                    <a:pt x="947" y="458"/>
                  </a:lnTo>
                  <a:lnTo>
                    <a:pt x="947" y="490"/>
                  </a:lnTo>
                  <a:lnTo>
                    <a:pt x="923" y="466"/>
                  </a:lnTo>
                  <a:lnTo>
                    <a:pt x="939" y="466"/>
                  </a:lnTo>
                  <a:lnTo>
                    <a:pt x="917" y="483"/>
                  </a:lnTo>
                  <a:lnTo>
                    <a:pt x="933" y="435"/>
                  </a:lnTo>
                  <a:cubicBezTo>
                    <a:pt x="936" y="424"/>
                    <a:pt x="948" y="417"/>
                    <a:pt x="959" y="419"/>
                  </a:cubicBezTo>
                  <a:cubicBezTo>
                    <a:pt x="971" y="421"/>
                    <a:pt x="979" y="431"/>
                    <a:pt x="979" y="442"/>
                  </a:cubicBezTo>
                  <a:lnTo>
                    <a:pt x="979" y="458"/>
                  </a:lnTo>
                  <a:cubicBezTo>
                    <a:pt x="979" y="472"/>
                    <a:pt x="969" y="482"/>
                    <a:pt x="955" y="482"/>
                  </a:cubicBezTo>
                  <a:cubicBezTo>
                    <a:pt x="942" y="482"/>
                    <a:pt x="931" y="472"/>
                    <a:pt x="931" y="458"/>
                  </a:cubicBezTo>
                  <a:lnTo>
                    <a:pt x="931" y="346"/>
                  </a:lnTo>
                  <a:cubicBezTo>
                    <a:pt x="931" y="337"/>
                    <a:pt x="937" y="328"/>
                    <a:pt x="946" y="324"/>
                  </a:cubicBezTo>
                  <a:cubicBezTo>
                    <a:pt x="955" y="321"/>
                    <a:pt x="966" y="323"/>
                    <a:pt x="972" y="329"/>
                  </a:cubicBezTo>
                  <a:lnTo>
                    <a:pt x="988" y="345"/>
                  </a:lnTo>
                  <a:lnTo>
                    <a:pt x="947" y="362"/>
                  </a:lnTo>
                  <a:lnTo>
                    <a:pt x="947" y="330"/>
                  </a:lnTo>
                  <a:cubicBezTo>
                    <a:pt x="947" y="328"/>
                    <a:pt x="948" y="325"/>
                    <a:pt x="949" y="323"/>
                  </a:cubicBezTo>
                  <a:lnTo>
                    <a:pt x="965" y="275"/>
                  </a:lnTo>
                  <a:lnTo>
                    <a:pt x="963" y="282"/>
                  </a:lnTo>
                  <a:lnTo>
                    <a:pt x="963" y="266"/>
                  </a:lnTo>
                  <a:cubicBezTo>
                    <a:pt x="963" y="263"/>
                    <a:pt x="964" y="259"/>
                    <a:pt x="966" y="256"/>
                  </a:cubicBezTo>
                  <a:lnTo>
                    <a:pt x="982" y="224"/>
                  </a:lnTo>
                  <a:cubicBezTo>
                    <a:pt x="986" y="216"/>
                    <a:pt x="994" y="210"/>
                    <a:pt x="1003" y="210"/>
                  </a:cubicBezTo>
                  <a:lnTo>
                    <a:pt x="1019" y="210"/>
                  </a:lnTo>
                  <a:lnTo>
                    <a:pt x="998" y="224"/>
                  </a:lnTo>
                  <a:lnTo>
                    <a:pt x="1014" y="192"/>
                  </a:lnTo>
                  <a:cubicBezTo>
                    <a:pt x="1019" y="182"/>
                    <a:pt x="1030" y="177"/>
                    <a:pt x="1041" y="179"/>
                  </a:cubicBezTo>
                  <a:cubicBezTo>
                    <a:pt x="1052" y="182"/>
                    <a:pt x="1059" y="191"/>
                    <a:pt x="1059" y="202"/>
                  </a:cubicBezTo>
                  <a:lnTo>
                    <a:pt x="1059" y="266"/>
                  </a:lnTo>
                  <a:lnTo>
                    <a:pt x="1052" y="249"/>
                  </a:lnTo>
                  <a:lnTo>
                    <a:pt x="1068" y="265"/>
                  </a:lnTo>
                  <a:lnTo>
                    <a:pt x="1084" y="281"/>
                  </a:lnTo>
                  <a:lnTo>
                    <a:pt x="1043" y="298"/>
                  </a:lnTo>
                  <a:lnTo>
                    <a:pt x="1043" y="250"/>
                  </a:lnTo>
                  <a:cubicBezTo>
                    <a:pt x="1043" y="237"/>
                    <a:pt x="1054" y="226"/>
                    <a:pt x="1067" y="226"/>
                  </a:cubicBezTo>
                  <a:lnTo>
                    <a:pt x="1083" y="226"/>
                  </a:lnTo>
                  <a:lnTo>
                    <a:pt x="1059" y="250"/>
                  </a:lnTo>
                  <a:lnTo>
                    <a:pt x="1059" y="234"/>
                  </a:lnTo>
                  <a:cubicBezTo>
                    <a:pt x="1059" y="222"/>
                    <a:pt x="1069" y="212"/>
                    <a:pt x="1081" y="211"/>
                  </a:cubicBezTo>
                  <a:cubicBezTo>
                    <a:pt x="1093" y="209"/>
                    <a:pt x="1105" y="218"/>
                    <a:pt x="1107" y="230"/>
                  </a:cubicBezTo>
                  <a:lnTo>
                    <a:pt x="1123" y="310"/>
                  </a:lnTo>
                  <a:lnTo>
                    <a:pt x="1075" y="314"/>
                  </a:lnTo>
                  <a:lnTo>
                    <a:pt x="1075" y="250"/>
                  </a:lnTo>
                  <a:cubicBezTo>
                    <a:pt x="1075" y="248"/>
                    <a:pt x="1076" y="245"/>
                    <a:pt x="1077" y="243"/>
                  </a:cubicBezTo>
                  <a:lnTo>
                    <a:pt x="1093" y="195"/>
                  </a:lnTo>
                  <a:cubicBezTo>
                    <a:pt x="1096" y="184"/>
                    <a:pt x="1108" y="177"/>
                    <a:pt x="1119" y="179"/>
                  </a:cubicBezTo>
                  <a:cubicBezTo>
                    <a:pt x="1131" y="181"/>
                    <a:pt x="1139" y="191"/>
                    <a:pt x="1139" y="202"/>
                  </a:cubicBezTo>
                  <a:lnTo>
                    <a:pt x="1139" y="218"/>
                  </a:lnTo>
                  <a:lnTo>
                    <a:pt x="1139" y="250"/>
                  </a:lnTo>
                  <a:lnTo>
                    <a:pt x="1105" y="229"/>
                  </a:lnTo>
                  <a:lnTo>
                    <a:pt x="1137" y="213"/>
                  </a:lnTo>
                  <a:cubicBezTo>
                    <a:pt x="1144" y="209"/>
                    <a:pt x="1152" y="210"/>
                    <a:pt x="1159" y="214"/>
                  </a:cubicBezTo>
                  <a:cubicBezTo>
                    <a:pt x="1166" y="217"/>
                    <a:pt x="1171" y="225"/>
                    <a:pt x="1171" y="232"/>
                  </a:cubicBezTo>
                  <a:lnTo>
                    <a:pt x="1187" y="424"/>
                  </a:lnTo>
                  <a:lnTo>
                    <a:pt x="1185" y="416"/>
                  </a:lnTo>
                  <a:lnTo>
                    <a:pt x="1201" y="448"/>
                  </a:lnTo>
                  <a:lnTo>
                    <a:pt x="1155" y="458"/>
                  </a:lnTo>
                  <a:lnTo>
                    <a:pt x="1155" y="426"/>
                  </a:lnTo>
                  <a:cubicBezTo>
                    <a:pt x="1155" y="413"/>
                    <a:pt x="1166" y="402"/>
                    <a:pt x="1179" y="402"/>
                  </a:cubicBezTo>
                  <a:cubicBezTo>
                    <a:pt x="1193" y="402"/>
                    <a:pt x="1203" y="413"/>
                    <a:pt x="1203" y="426"/>
                  </a:cubicBezTo>
                  <a:lnTo>
                    <a:pt x="1203" y="490"/>
                  </a:lnTo>
                  <a:lnTo>
                    <a:pt x="1156" y="486"/>
                  </a:lnTo>
                  <a:lnTo>
                    <a:pt x="1172" y="406"/>
                  </a:lnTo>
                  <a:cubicBezTo>
                    <a:pt x="1174" y="394"/>
                    <a:pt x="1186" y="385"/>
                    <a:pt x="1198" y="387"/>
                  </a:cubicBezTo>
                  <a:cubicBezTo>
                    <a:pt x="1210" y="388"/>
                    <a:pt x="1219" y="398"/>
                    <a:pt x="1219" y="410"/>
                  </a:cubicBezTo>
                  <a:lnTo>
                    <a:pt x="1219" y="458"/>
                  </a:lnTo>
                  <a:lnTo>
                    <a:pt x="1235" y="616"/>
                  </a:lnTo>
                  <a:lnTo>
                    <a:pt x="1187" y="618"/>
                  </a:lnTo>
                  <a:lnTo>
                    <a:pt x="1187" y="570"/>
                  </a:lnTo>
                  <a:cubicBezTo>
                    <a:pt x="1187" y="557"/>
                    <a:pt x="1198" y="546"/>
                    <a:pt x="1211" y="546"/>
                  </a:cubicBezTo>
                  <a:lnTo>
                    <a:pt x="1227" y="546"/>
                  </a:lnTo>
                  <a:lnTo>
                    <a:pt x="1203" y="570"/>
                  </a:lnTo>
                  <a:lnTo>
                    <a:pt x="1203" y="490"/>
                  </a:lnTo>
                  <a:lnTo>
                    <a:pt x="1203" y="410"/>
                  </a:lnTo>
                  <a:cubicBezTo>
                    <a:pt x="1203" y="404"/>
                    <a:pt x="1206" y="398"/>
                    <a:pt x="1210" y="393"/>
                  </a:cubicBezTo>
                  <a:lnTo>
                    <a:pt x="1226" y="377"/>
                  </a:lnTo>
                  <a:lnTo>
                    <a:pt x="1220" y="390"/>
                  </a:lnTo>
                  <a:lnTo>
                    <a:pt x="1236" y="310"/>
                  </a:lnTo>
                  <a:cubicBezTo>
                    <a:pt x="1236" y="308"/>
                    <a:pt x="1237" y="306"/>
                    <a:pt x="1238" y="304"/>
                  </a:cubicBezTo>
                  <a:lnTo>
                    <a:pt x="1254" y="272"/>
                  </a:lnTo>
                  <a:lnTo>
                    <a:pt x="1251" y="282"/>
                  </a:lnTo>
                  <a:lnTo>
                    <a:pt x="1251" y="250"/>
                  </a:lnTo>
                  <a:cubicBezTo>
                    <a:pt x="1251" y="244"/>
                    <a:pt x="1254" y="238"/>
                    <a:pt x="1258" y="233"/>
                  </a:cubicBezTo>
                  <a:lnTo>
                    <a:pt x="1274" y="217"/>
                  </a:lnTo>
                  <a:cubicBezTo>
                    <a:pt x="1280" y="212"/>
                    <a:pt x="1289" y="209"/>
                    <a:pt x="1297" y="211"/>
                  </a:cubicBezTo>
                  <a:cubicBezTo>
                    <a:pt x="1305" y="213"/>
                    <a:pt x="1312" y="219"/>
                    <a:pt x="1314" y="227"/>
                  </a:cubicBezTo>
                  <a:lnTo>
                    <a:pt x="1330" y="275"/>
                  </a:lnTo>
                  <a:lnTo>
                    <a:pt x="1283" y="282"/>
                  </a:lnTo>
                  <a:lnTo>
                    <a:pt x="1283" y="250"/>
                  </a:lnTo>
                  <a:cubicBezTo>
                    <a:pt x="1283" y="247"/>
                    <a:pt x="1284" y="243"/>
                    <a:pt x="1286" y="240"/>
                  </a:cubicBezTo>
                  <a:lnTo>
                    <a:pt x="1302" y="208"/>
                  </a:lnTo>
                  <a:cubicBezTo>
                    <a:pt x="1306" y="200"/>
                    <a:pt x="1314" y="194"/>
                    <a:pt x="1323" y="194"/>
                  </a:cubicBezTo>
                  <a:lnTo>
                    <a:pt x="1339" y="194"/>
                  </a:lnTo>
                  <a:lnTo>
                    <a:pt x="1315" y="218"/>
                  </a:lnTo>
                  <a:lnTo>
                    <a:pt x="1315" y="186"/>
                  </a:lnTo>
                  <a:cubicBezTo>
                    <a:pt x="1315" y="180"/>
                    <a:pt x="1318" y="174"/>
                    <a:pt x="1322" y="169"/>
                  </a:cubicBezTo>
                  <a:lnTo>
                    <a:pt x="1338" y="153"/>
                  </a:lnTo>
                  <a:cubicBezTo>
                    <a:pt x="1344" y="148"/>
                    <a:pt x="1353" y="145"/>
                    <a:pt x="1361" y="147"/>
                  </a:cubicBezTo>
                  <a:cubicBezTo>
                    <a:pt x="1369" y="149"/>
                    <a:pt x="1376" y="155"/>
                    <a:pt x="1378" y="163"/>
                  </a:cubicBezTo>
                  <a:lnTo>
                    <a:pt x="1394" y="211"/>
                  </a:lnTo>
                  <a:lnTo>
                    <a:pt x="1347" y="218"/>
                  </a:lnTo>
                  <a:lnTo>
                    <a:pt x="1347" y="106"/>
                  </a:lnTo>
                  <a:cubicBezTo>
                    <a:pt x="1347" y="93"/>
                    <a:pt x="1358" y="82"/>
                    <a:pt x="1371" y="82"/>
                  </a:cubicBezTo>
                  <a:lnTo>
                    <a:pt x="1387" y="82"/>
                  </a:lnTo>
                  <a:lnTo>
                    <a:pt x="1363" y="106"/>
                  </a:lnTo>
                  <a:lnTo>
                    <a:pt x="1363" y="90"/>
                  </a:lnTo>
                  <a:cubicBezTo>
                    <a:pt x="1363" y="81"/>
                    <a:pt x="1369" y="72"/>
                    <a:pt x="1378" y="68"/>
                  </a:cubicBezTo>
                  <a:cubicBezTo>
                    <a:pt x="1387" y="65"/>
                    <a:pt x="1398" y="67"/>
                    <a:pt x="1404" y="73"/>
                  </a:cubicBezTo>
                  <a:lnTo>
                    <a:pt x="1420" y="89"/>
                  </a:lnTo>
                  <a:cubicBezTo>
                    <a:pt x="1425" y="94"/>
                    <a:pt x="1427" y="100"/>
                    <a:pt x="1427" y="106"/>
                  </a:cubicBezTo>
                  <a:lnTo>
                    <a:pt x="1427" y="138"/>
                  </a:lnTo>
                  <a:lnTo>
                    <a:pt x="1403" y="114"/>
                  </a:lnTo>
                  <a:lnTo>
                    <a:pt x="1419" y="114"/>
                  </a:lnTo>
                  <a:cubicBezTo>
                    <a:pt x="1433" y="114"/>
                    <a:pt x="1443" y="125"/>
                    <a:pt x="1443" y="138"/>
                  </a:cubicBezTo>
                  <a:lnTo>
                    <a:pt x="1443" y="218"/>
                  </a:lnTo>
                  <a:lnTo>
                    <a:pt x="1443" y="234"/>
                  </a:lnTo>
                  <a:lnTo>
                    <a:pt x="1396" y="229"/>
                  </a:lnTo>
                  <a:lnTo>
                    <a:pt x="1412" y="165"/>
                  </a:lnTo>
                  <a:lnTo>
                    <a:pt x="1429" y="115"/>
                  </a:lnTo>
                  <a:cubicBezTo>
                    <a:pt x="1432" y="104"/>
                    <a:pt x="1444" y="97"/>
                    <a:pt x="1455" y="99"/>
                  </a:cubicBezTo>
                  <a:cubicBezTo>
                    <a:pt x="1467" y="101"/>
                    <a:pt x="1475" y="111"/>
                    <a:pt x="1475" y="122"/>
                  </a:cubicBezTo>
                  <a:lnTo>
                    <a:pt x="1475" y="170"/>
                  </a:lnTo>
                  <a:cubicBezTo>
                    <a:pt x="1475" y="184"/>
                    <a:pt x="1465" y="194"/>
                    <a:pt x="1451" y="194"/>
                  </a:cubicBezTo>
                  <a:cubicBezTo>
                    <a:pt x="1438" y="194"/>
                    <a:pt x="1427" y="184"/>
                    <a:pt x="1427" y="170"/>
                  </a:cubicBezTo>
                  <a:lnTo>
                    <a:pt x="1427" y="122"/>
                  </a:lnTo>
                  <a:cubicBezTo>
                    <a:pt x="1427" y="113"/>
                    <a:pt x="1433" y="104"/>
                    <a:pt x="1442" y="100"/>
                  </a:cubicBezTo>
                  <a:cubicBezTo>
                    <a:pt x="1451" y="97"/>
                    <a:pt x="1462" y="99"/>
                    <a:pt x="1468" y="105"/>
                  </a:cubicBezTo>
                  <a:lnTo>
                    <a:pt x="1484" y="121"/>
                  </a:lnTo>
                  <a:cubicBezTo>
                    <a:pt x="1486" y="123"/>
                    <a:pt x="1488" y="125"/>
                    <a:pt x="1489" y="128"/>
                  </a:cubicBezTo>
                  <a:lnTo>
                    <a:pt x="1505" y="160"/>
                  </a:lnTo>
                  <a:lnTo>
                    <a:pt x="1459" y="170"/>
                  </a:lnTo>
                  <a:lnTo>
                    <a:pt x="1459" y="138"/>
                  </a:lnTo>
                  <a:cubicBezTo>
                    <a:pt x="1459" y="125"/>
                    <a:pt x="1470" y="114"/>
                    <a:pt x="1483" y="114"/>
                  </a:cubicBezTo>
                  <a:cubicBezTo>
                    <a:pt x="1497" y="114"/>
                    <a:pt x="1507" y="125"/>
                    <a:pt x="1507" y="138"/>
                  </a:cubicBezTo>
                  <a:lnTo>
                    <a:pt x="1507" y="186"/>
                  </a:lnTo>
                  <a:lnTo>
                    <a:pt x="1500" y="169"/>
                  </a:lnTo>
                  <a:lnTo>
                    <a:pt x="1516" y="185"/>
                  </a:lnTo>
                  <a:lnTo>
                    <a:pt x="1475" y="202"/>
                  </a:lnTo>
                  <a:lnTo>
                    <a:pt x="1475" y="170"/>
                  </a:lnTo>
                  <a:cubicBezTo>
                    <a:pt x="1475" y="168"/>
                    <a:pt x="1476" y="165"/>
                    <a:pt x="1477" y="163"/>
                  </a:cubicBezTo>
                  <a:lnTo>
                    <a:pt x="1493" y="115"/>
                  </a:lnTo>
                  <a:lnTo>
                    <a:pt x="1508" y="38"/>
                  </a:lnTo>
                  <a:cubicBezTo>
                    <a:pt x="1510" y="26"/>
                    <a:pt x="1522" y="17"/>
                    <a:pt x="1534" y="19"/>
                  </a:cubicBezTo>
                  <a:cubicBezTo>
                    <a:pt x="1546" y="20"/>
                    <a:pt x="1555" y="30"/>
                    <a:pt x="1555" y="42"/>
                  </a:cubicBezTo>
                  <a:lnTo>
                    <a:pt x="1555" y="58"/>
                  </a:lnTo>
                  <a:lnTo>
                    <a:pt x="1555" y="154"/>
                  </a:lnTo>
                  <a:lnTo>
                    <a:pt x="1555" y="149"/>
                  </a:lnTo>
                  <a:lnTo>
                    <a:pt x="1571" y="213"/>
                  </a:lnTo>
                  <a:lnTo>
                    <a:pt x="1530" y="201"/>
                  </a:lnTo>
                  <a:lnTo>
                    <a:pt x="1546" y="185"/>
                  </a:lnTo>
                  <a:lnTo>
                    <a:pt x="1539" y="202"/>
                  </a:lnTo>
                  <a:lnTo>
                    <a:pt x="1539" y="122"/>
                  </a:lnTo>
                  <a:cubicBezTo>
                    <a:pt x="1539" y="109"/>
                    <a:pt x="1550" y="98"/>
                    <a:pt x="1563" y="98"/>
                  </a:cubicBezTo>
                  <a:cubicBezTo>
                    <a:pt x="1577" y="98"/>
                    <a:pt x="1587" y="109"/>
                    <a:pt x="1587" y="122"/>
                  </a:cubicBezTo>
                  <a:lnTo>
                    <a:pt x="1587" y="266"/>
                  </a:lnTo>
                  <a:lnTo>
                    <a:pt x="1587" y="261"/>
                  </a:lnTo>
                  <a:lnTo>
                    <a:pt x="1603" y="325"/>
                  </a:lnTo>
                  <a:lnTo>
                    <a:pt x="1557" y="323"/>
                  </a:lnTo>
                  <a:lnTo>
                    <a:pt x="1573" y="275"/>
                  </a:lnTo>
                  <a:lnTo>
                    <a:pt x="1571" y="282"/>
                  </a:lnTo>
                  <a:lnTo>
                    <a:pt x="1571" y="234"/>
                  </a:lnTo>
                  <a:lnTo>
                    <a:pt x="1571" y="154"/>
                  </a:lnTo>
                  <a:cubicBezTo>
                    <a:pt x="1571" y="141"/>
                    <a:pt x="1582" y="130"/>
                    <a:pt x="1595" y="130"/>
                  </a:cubicBezTo>
                  <a:lnTo>
                    <a:pt x="1611" y="130"/>
                  </a:lnTo>
                  <a:lnTo>
                    <a:pt x="1590" y="144"/>
                  </a:lnTo>
                  <a:lnTo>
                    <a:pt x="1606" y="112"/>
                  </a:lnTo>
                  <a:lnTo>
                    <a:pt x="1603" y="122"/>
                  </a:lnTo>
                  <a:lnTo>
                    <a:pt x="1603" y="90"/>
                  </a:lnTo>
                  <a:cubicBezTo>
                    <a:pt x="1603" y="81"/>
                    <a:pt x="1609" y="72"/>
                    <a:pt x="1618" y="68"/>
                  </a:cubicBezTo>
                  <a:cubicBezTo>
                    <a:pt x="1627" y="65"/>
                    <a:pt x="1638" y="67"/>
                    <a:pt x="1644" y="73"/>
                  </a:cubicBezTo>
                  <a:lnTo>
                    <a:pt x="1660" y="89"/>
                  </a:lnTo>
                  <a:lnTo>
                    <a:pt x="1619" y="106"/>
                  </a:lnTo>
                  <a:lnTo>
                    <a:pt x="1619" y="90"/>
                  </a:lnTo>
                  <a:cubicBezTo>
                    <a:pt x="1619" y="77"/>
                    <a:pt x="1630" y="66"/>
                    <a:pt x="1643" y="66"/>
                  </a:cubicBezTo>
                  <a:cubicBezTo>
                    <a:pt x="1657" y="66"/>
                    <a:pt x="1667" y="77"/>
                    <a:pt x="1667" y="90"/>
                  </a:cubicBezTo>
                  <a:lnTo>
                    <a:pt x="1667" y="154"/>
                  </a:lnTo>
                  <a:lnTo>
                    <a:pt x="1622" y="144"/>
                  </a:lnTo>
                  <a:lnTo>
                    <a:pt x="1638" y="112"/>
                  </a:lnTo>
                  <a:lnTo>
                    <a:pt x="1654" y="80"/>
                  </a:lnTo>
                  <a:lnTo>
                    <a:pt x="1651" y="90"/>
                  </a:lnTo>
                  <a:lnTo>
                    <a:pt x="1651" y="74"/>
                  </a:lnTo>
                  <a:cubicBezTo>
                    <a:pt x="1651" y="65"/>
                    <a:pt x="1657" y="56"/>
                    <a:pt x="1666" y="52"/>
                  </a:cubicBezTo>
                  <a:cubicBezTo>
                    <a:pt x="1675" y="49"/>
                    <a:pt x="1686" y="51"/>
                    <a:pt x="1692" y="57"/>
                  </a:cubicBezTo>
                  <a:lnTo>
                    <a:pt x="1708" y="73"/>
                  </a:lnTo>
                  <a:lnTo>
                    <a:pt x="1674" y="73"/>
                  </a:lnTo>
                  <a:lnTo>
                    <a:pt x="1690" y="57"/>
                  </a:lnTo>
                  <a:cubicBezTo>
                    <a:pt x="1697" y="51"/>
                    <a:pt x="1708" y="49"/>
                    <a:pt x="1717" y="52"/>
                  </a:cubicBezTo>
                  <a:cubicBezTo>
                    <a:pt x="1726" y="56"/>
                    <a:pt x="1731" y="65"/>
                    <a:pt x="1731" y="74"/>
                  </a:cubicBezTo>
                  <a:lnTo>
                    <a:pt x="1731" y="138"/>
                  </a:lnTo>
                  <a:cubicBezTo>
                    <a:pt x="1731" y="152"/>
                    <a:pt x="1721" y="162"/>
                    <a:pt x="1707" y="162"/>
                  </a:cubicBezTo>
                  <a:cubicBezTo>
                    <a:pt x="1694" y="162"/>
                    <a:pt x="1683" y="152"/>
                    <a:pt x="1683" y="138"/>
                  </a:cubicBezTo>
                  <a:lnTo>
                    <a:pt x="1683" y="90"/>
                  </a:lnTo>
                  <a:cubicBezTo>
                    <a:pt x="1683" y="81"/>
                    <a:pt x="1689" y="72"/>
                    <a:pt x="1698" y="68"/>
                  </a:cubicBezTo>
                  <a:cubicBezTo>
                    <a:pt x="1707" y="65"/>
                    <a:pt x="1718" y="67"/>
                    <a:pt x="1724" y="73"/>
                  </a:cubicBezTo>
                  <a:lnTo>
                    <a:pt x="1740" y="89"/>
                  </a:lnTo>
                  <a:lnTo>
                    <a:pt x="1699" y="106"/>
                  </a:lnTo>
                  <a:lnTo>
                    <a:pt x="1699" y="90"/>
                  </a:lnTo>
                  <a:cubicBezTo>
                    <a:pt x="1699" y="89"/>
                    <a:pt x="1700" y="87"/>
                    <a:pt x="1700" y="85"/>
                  </a:cubicBezTo>
                  <a:lnTo>
                    <a:pt x="1716" y="21"/>
                  </a:lnTo>
                  <a:cubicBezTo>
                    <a:pt x="1719" y="8"/>
                    <a:pt x="1732" y="0"/>
                    <a:pt x="1745" y="3"/>
                  </a:cubicBezTo>
                  <a:cubicBezTo>
                    <a:pt x="1758" y="6"/>
                    <a:pt x="1766" y="19"/>
                    <a:pt x="1763" y="32"/>
                  </a:cubicBezTo>
                  <a:lnTo>
                    <a:pt x="1747" y="96"/>
                  </a:lnTo>
                  <a:lnTo>
                    <a:pt x="1747" y="90"/>
                  </a:lnTo>
                  <a:lnTo>
                    <a:pt x="1747" y="106"/>
                  </a:lnTo>
                  <a:cubicBezTo>
                    <a:pt x="1747" y="116"/>
                    <a:pt x="1742" y="125"/>
                    <a:pt x="1733" y="129"/>
                  </a:cubicBezTo>
                  <a:cubicBezTo>
                    <a:pt x="1724" y="132"/>
                    <a:pt x="1713" y="130"/>
                    <a:pt x="1706" y="123"/>
                  </a:cubicBezTo>
                  <a:lnTo>
                    <a:pt x="1690" y="107"/>
                  </a:lnTo>
                  <a:lnTo>
                    <a:pt x="1731" y="90"/>
                  </a:lnTo>
                  <a:lnTo>
                    <a:pt x="1731" y="138"/>
                  </a:lnTo>
                  <a:lnTo>
                    <a:pt x="1683" y="138"/>
                  </a:lnTo>
                  <a:lnTo>
                    <a:pt x="1683" y="74"/>
                  </a:lnTo>
                  <a:lnTo>
                    <a:pt x="1724" y="91"/>
                  </a:lnTo>
                  <a:lnTo>
                    <a:pt x="1708" y="107"/>
                  </a:lnTo>
                  <a:cubicBezTo>
                    <a:pt x="1699" y="117"/>
                    <a:pt x="1684" y="117"/>
                    <a:pt x="1674" y="107"/>
                  </a:cubicBezTo>
                  <a:lnTo>
                    <a:pt x="1658" y="91"/>
                  </a:lnTo>
                  <a:lnTo>
                    <a:pt x="1699" y="74"/>
                  </a:lnTo>
                  <a:lnTo>
                    <a:pt x="1699" y="90"/>
                  </a:lnTo>
                  <a:cubicBezTo>
                    <a:pt x="1699" y="94"/>
                    <a:pt x="1699" y="98"/>
                    <a:pt x="1697" y="101"/>
                  </a:cubicBezTo>
                  <a:lnTo>
                    <a:pt x="1681" y="133"/>
                  </a:lnTo>
                  <a:lnTo>
                    <a:pt x="1665" y="165"/>
                  </a:lnTo>
                  <a:cubicBezTo>
                    <a:pt x="1660" y="175"/>
                    <a:pt x="1649" y="180"/>
                    <a:pt x="1638" y="178"/>
                  </a:cubicBezTo>
                  <a:cubicBezTo>
                    <a:pt x="1627" y="175"/>
                    <a:pt x="1619" y="166"/>
                    <a:pt x="1619" y="154"/>
                  </a:cubicBezTo>
                  <a:lnTo>
                    <a:pt x="1619" y="90"/>
                  </a:lnTo>
                  <a:lnTo>
                    <a:pt x="1667" y="90"/>
                  </a:lnTo>
                  <a:lnTo>
                    <a:pt x="1667" y="106"/>
                  </a:lnTo>
                  <a:cubicBezTo>
                    <a:pt x="1667" y="116"/>
                    <a:pt x="1662" y="125"/>
                    <a:pt x="1653" y="129"/>
                  </a:cubicBezTo>
                  <a:cubicBezTo>
                    <a:pt x="1644" y="132"/>
                    <a:pt x="1633" y="130"/>
                    <a:pt x="1626" y="123"/>
                  </a:cubicBezTo>
                  <a:lnTo>
                    <a:pt x="1610" y="107"/>
                  </a:lnTo>
                  <a:lnTo>
                    <a:pt x="1651" y="90"/>
                  </a:lnTo>
                  <a:lnTo>
                    <a:pt x="1651" y="122"/>
                  </a:lnTo>
                  <a:cubicBezTo>
                    <a:pt x="1651" y="126"/>
                    <a:pt x="1651" y="130"/>
                    <a:pt x="1649" y="133"/>
                  </a:cubicBezTo>
                  <a:lnTo>
                    <a:pt x="1633" y="165"/>
                  </a:lnTo>
                  <a:cubicBezTo>
                    <a:pt x="1629" y="173"/>
                    <a:pt x="1621" y="178"/>
                    <a:pt x="1611" y="178"/>
                  </a:cubicBezTo>
                  <a:lnTo>
                    <a:pt x="1595" y="178"/>
                  </a:lnTo>
                  <a:lnTo>
                    <a:pt x="1619" y="154"/>
                  </a:lnTo>
                  <a:lnTo>
                    <a:pt x="1619" y="234"/>
                  </a:lnTo>
                  <a:lnTo>
                    <a:pt x="1619" y="282"/>
                  </a:lnTo>
                  <a:cubicBezTo>
                    <a:pt x="1619" y="285"/>
                    <a:pt x="1619" y="288"/>
                    <a:pt x="1618" y="290"/>
                  </a:cubicBezTo>
                  <a:lnTo>
                    <a:pt x="1602" y="338"/>
                  </a:lnTo>
                  <a:cubicBezTo>
                    <a:pt x="1599" y="348"/>
                    <a:pt x="1589" y="355"/>
                    <a:pt x="1579" y="354"/>
                  </a:cubicBezTo>
                  <a:cubicBezTo>
                    <a:pt x="1568" y="354"/>
                    <a:pt x="1559" y="347"/>
                    <a:pt x="1556" y="336"/>
                  </a:cubicBezTo>
                  <a:lnTo>
                    <a:pt x="1540" y="272"/>
                  </a:lnTo>
                  <a:cubicBezTo>
                    <a:pt x="1540" y="270"/>
                    <a:pt x="1539" y="268"/>
                    <a:pt x="1539" y="266"/>
                  </a:cubicBezTo>
                  <a:lnTo>
                    <a:pt x="1539" y="122"/>
                  </a:lnTo>
                  <a:lnTo>
                    <a:pt x="1587" y="122"/>
                  </a:lnTo>
                  <a:lnTo>
                    <a:pt x="1587" y="202"/>
                  </a:lnTo>
                  <a:cubicBezTo>
                    <a:pt x="1587" y="209"/>
                    <a:pt x="1585" y="215"/>
                    <a:pt x="1580" y="219"/>
                  </a:cubicBezTo>
                  <a:lnTo>
                    <a:pt x="1564" y="235"/>
                  </a:lnTo>
                  <a:cubicBezTo>
                    <a:pt x="1558" y="242"/>
                    <a:pt x="1549" y="244"/>
                    <a:pt x="1541" y="242"/>
                  </a:cubicBezTo>
                  <a:cubicBezTo>
                    <a:pt x="1533" y="239"/>
                    <a:pt x="1526" y="233"/>
                    <a:pt x="1524" y="224"/>
                  </a:cubicBezTo>
                  <a:lnTo>
                    <a:pt x="1508" y="160"/>
                  </a:lnTo>
                  <a:cubicBezTo>
                    <a:pt x="1508" y="158"/>
                    <a:pt x="1507" y="156"/>
                    <a:pt x="1507" y="154"/>
                  </a:cubicBezTo>
                  <a:lnTo>
                    <a:pt x="1507" y="58"/>
                  </a:lnTo>
                  <a:lnTo>
                    <a:pt x="1507" y="42"/>
                  </a:lnTo>
                  <a:lnTo>
                    <a:pt x="1555" y="47"/>
                  </a:lnTo>
                  <a:lnTo>
                    <a:pt x="1538" y="130"/>
                  </a:lnTo>
                  <a:lnTo>
                    <a:pt x="1522" y="178"/>
                  </a:lnTo>
                  <a:lnTo>
                    <a:pt x="1523" y="170"/>
                  </a:lnTo>
                  <a:lnTo>
                    <a:pt x="1523" y="202"/>
                  </a:lnTo>
                  <a:cubicBezTo>
                    <a:pt x="1523" y="212"/>
                    <a:pt x="1518" y="221"/>
                    <a:pt x="1509" y="225"/>
                  </a:cubicBezTo>
                  <a:cubicBezTo>
                    <a:pt x="1500" y="228"/>
                    <a:pt x="1489" y="226"/>
                    <a:pt x="1482" y="219"/>
                  </a:cubicBezTo>
                  <a:lnTo>
                    <a:pt x="1466" y="203"/>
                  </a:lnTo>
                  <a:cubicBezTo>
                    <a:pt x="1462" y="199"/>
                    <a:pt x="1459" y="193"/>
                    <a:pt x="1459" y="186"/>
                  </a:cubicBezTo>
                  <a:lnTo>
                    <a:pt x="1459" y="138"/>
                  </a:lnTo>
                  <a:lnTo>
                    <a:pt x="1507" y="138"/>
                  </a:lnTo>
                  <a:lnTo>
                    <a:pt x="1507" y="170"/>
                  </a:lnTo>
                  <a:cubicBezTo>
                    <a:pt x="1507" y="182"/>
                    <a:pt x="1500" y="191"/>
                    <a:pt x="1489" y="194"/>
                  </a:cubicBezTo>
                  <a:cubicBezTo>
                    <a:pt x="1478" y="196"/>
                    <a:pt x="1467" y="191"/>
                    <a:pt x="1462" y="181"/>
                  </a:cubicBezTo>
                  <a:lnTo>
                    <a:pt x="1446" y="149"/>
                  </a:lnTo>
                  <a:lnTo>
                    <a:pt x="1450" y="155"/>
                  </a:lnTo>
                  <a:lnTo>
                    <a:pt x="1434" y="139"/>
                  </a:lnTo>
                  <a:lnTo>
                    <a:pt x="1475" y="122"/>
                  </a:lnTo>
                  <a:lnTo>
                    <a:pt x="1475" y="170"/>
                  </a:lnTo>
                  <a:lnTo>
                    <a:pt x="1427" y="170"/>
                  </a:lnTo>
                  <a:lnTo>
                    <a:pt x="1427" y="122"/>
                  </a:lnTo>
                  <a:lnTo>
                    <a:pt x="1474" y="130"/>
                  </a:lnTo>
                  <a:lnTo>
                    <a:pt x="1459" y="176"/>
                  </a:lnTo>
                  <a:lnTo>
                    <a:pt x="1443" y="240"/>
                  </a:lnTo>
                  <a:cubicBezTo>
                    <a:pt x="1440" y="252"/>
                    <a:pt x="1429" y="260"/>
                    <a:pt x="1417" y="258"/>
                  </a:cubicBezTo>
                  <a:cubicBezTo>
                    <a:pt x="1405" y="257"/>
                    <a:pt x="1395" y="247"/>
                    <a:pt x="1395" y="234"/>
                  </a:cubicBezTo>
                  <a:lnTo>
                    <a:pt x="1395" y="218"/>
                  </a:lnTo>
                  <a:lnTo>
                    <a:pt x="1395" y="138"/>
                  </a:lnTo>
                  <a:lnTo>
                    <a:pt x="1419" y="162"/>
                  </a:lnTo>
                  <a:lnTo>
                    <a:pt x="1403" y="162"/>
                  </a:lnTo>
                  <a:cubicBezTo>
                    <a:pt x="1390" y="162"/>
                    <a:pt x="1379" y="152"/>
                    <a:pt x="1379" y="138"/>
                  </a:cubicBezTo>
                  <a:lnTo>
                    <a:pt x="1379" y="106"/>
                  </a:lnTo>
                  <a:lnTo>
                    <a:pt x="1386" y="123"/>
                  </a:lnTo>
                  <a:lnTo>
                    <a:pt x="1370" y="107"/>
                  </a:lnTo>
                  <a:lnTo>
                    <a:pt x="1411" y="90"/>
                  </a:lnTo>
                  <a:lnTo>
                    <a:pt x="1411" y="106"/>
                  </a:lnTo>
                  <a:cubicBezTo>
                    <a:pt x="1411" y="120"/>
                    <a:pt x="1401" y="130"/>
                    <a:pt x="1387" y="130"/>
                  </a:cubicBezTo>
                  <a:lnTo>
                    <a:pt x="1371" y="130"/>
                  </a:lnTo>
                  <a:lnTo>
                    <a:pt x="1395" y="106"/>
                  </a:lnTo>
                  <a:lnTo>
                    <a:pt x="1395" y="218"/>
                  </a:lnTo>
                  <a:cubicBezTo>
                    <a:pt x="1395" y="230"/>
                    <a:pt x="1387" y="240"/>
                    <a:pt x="1375" y="242"/>
                  </a:cubicBezTo>
                  <a:cubicBezTo>
                    <a:pt x="1364" y="244"/>
                    <a:pt x="1352" y="237"/>
                    <a:pt x="1349" y="226"/>
                  </a:cubicBezTo>
                  <a:lnTo>
                    <a:pt x="1333" y="178"/>
                  </a:lnTo>
                  <a:lnTo>
                    <a:pt x="1372" y="187"/>
                  </a:lnTo>
                  <a:lnTo>
                    <a:pt x="1356" y="203"/>
                  </a:lnTo>
                  <a:lnTo>
                    <a:pt x="1363" y="186"/>
                  </a:lnTo>
                  <a:lnTo>
                    <a:pt x="1363" y="218"/>
                  </a:lnTo>
                  <a:cubicBezTo>
                    <a:pt x="1363" y="232"/>
                    <a:pt x="1353" y="242"/>
                    <a:pt x="1339" y="242"/>
                  </a:cubicBezTo>
                  <a:lnTo>
                    <a:pt x="1323" y="242"/>
                  </a:lnTo>
                  <a:lnTo>
                    <a:pt x="1345" y="229"/>
                  </a:lnTo>
                  <a:lnTo>
                    <a:pt x="1329" y="261"/>
                  </a:lnTo>
                  <a:lnTo>
                    <a:pt x="1331" y="250"/>
                  </a:lnTo>
                  <a:lnTo>
                    <a:pt x="1331" y="282"/>
                  </a:lnTo>
                  <a:cubicBezTo>
                    <a:pt x="1331" y="294"/>
                    <a:pt x="1323" y="304"/>
                    <a:pt x="1311" y="306"/>
                  </a:cubicBezTo>
                  <a:cubicBezTo>
                    <a:pt x="1300" y="308"/>
                    <a:pt x="1288" y="301"/>
                    <a:pt x="1285" y="290"/>
                  </a:cubicBezTo>
                  <a:lnTo>
                    <a:pt x="1269" y="242"/>
                  </a:lnTo>
                  <a:lnTo>
                    <a:pt x="1308" y="251"/>
                  </a:lnTo>
                  <a:lnTo>
                    <a:pt x="1292" y="267"/>
                  </a:lnTo>
                  <a:lnTo>
                    <a:pt x="1299" y="250"/>
                  </a:lnTo>
                  <a:lnTo>
                    <a:pt x="1299" y="282"/>
                  </a:lnTo>
                  <a:cubicBezTo>
                    <a:pt x="1299" y="286"/>
                    <a:pt x="1299" y="290"/>
                    <a:pt x="1297" y="293"/>
                  </a:cubicBezTo>
                  <a:lnTo>
                    <a:pt x="1281" y="325"/>
                  </a:lnTo>
                  <a:lnTo>
                    <a:pt x="1283" y="319"/>
                  </a:lnTo>
                  <a:lnTo>
                    <a:pt x="1267" y="399"/>
                  </a:lnTo>
                  <a:cubicBezTo>
                    <a:pt x="1266" y="404"/>
                    <a:pt x="1264" y="408"/>
                    <a:pt x="1260" y="411"/>
                  </a:cubicBezTo>
                  <a:lnTo>
                    <a:pt x="1244" y="427"/>
                  </a:lnTo>
                  <a:lnTo>
                    <a:pt x="1251" y="410"/>
                  </a:lnTo>
                  <a:lnTo>
                    <a:pt x="1251" y="490"/>
                  </a:lnTo>
                  <a:lnTo>
                    <a:pt x="1251" y="570"/>
                  </a:lnTo>
                  <a:cubicBezTo>
                    <a:pt x="1251" y="584"/>
                    <a:pt x="1241" y="594"/>
                    <a:pt x="1227" y="594"/>
                  </a:cubicBezTo>
                  <a:lnTo>
                    <a:pt x="1211" y="594"/>
                  </a:lnTo>
                  <a:lnTo>
                    <a:pt x="1235" y="570"/>
                  </a:lnTo>
                  <a:lnTo>
                    <a:pt x="1235" y="618"/>
                  </a:lnTo>
                  <a:cubicBezTo>
                    <a:pt x="1235" y="631"/>
                    <a:pt x="1225" y="642"/>
                    <a:pt x="1213" y="642"/>
                  </a:cubicBezTo>
                  <a:cubicBezTo>
                    <a:pt x="1200" y="643"/>
                    <a:pt x="1189" y="634"/>
                    <a:pt x="1188" y="621"/>
                  </a:cubicBezTo>
                  <a:lnTo>
                    <a:pt x="1171" y="458"/>
                  </a:lnTo>
                  <a:lnTo>
                    <a:pt x="1171" y="410"/>
                  </a:lnTo>
                  <a:lnTo>
                    <a:pt x="1219" y="415"/>
                  </a:lnTo>
                  <a:lnTo>
                    <a:pt x="1203" y="495"/>
                  </a:lnTo>
                  <a:cubicBezTo>
                    <a:pt x="1201" y="507"/>
                    <a:pt x="1189" y="516"/>
                    <a:pt x="1177" y="514"/>
                  </a:cubicBezTo>
                  <a:cubicBezTo>
                    <a:pt x="1165" y="513"/>
                    <a:pt x="1155" y="503"/>
                    <a:pt x="1155" y="490"/>
                  </a:cubicBezTo>
                  <a:lnTo>
                    <a:pt x="1155" y="426"/>
                  </a:lnTo>
                  <a:lnTo>
                    <a:pt x="1203" y="426"/>
                  </a:lnTo>
                  <a:lnTo>
                    <a:pt x="1203" y="458"/>
                  </a:lnTo>
                  <a:cubicBezTo>
                    <a:pt x="1203" y="470"/>
                    <a:pt x="1196" y="479"/>
                    <a:pt x="1185" y="482"/>
                  </a:cubicBezTo>
                  <a:cubicBezTo>
                    <a:pt x="1174" y="484"/>
                    <a:pt x="1163" y="479"/>
                    <a:pt x="1158" y="469"/>
                  </a:cubicBezTo>
                  <a:lnTo>
                    <a:pt x="1142" y="437"/>
                  </a:lnTo>
                  <a:cubicBezTo>
                    <a:pt x="1141" y="434"/>
                    <a:pt x="1140" y="432"/>
                    <a:pt x="1140" y="428"/>
                  </a:cubicBezTo>
                  <a:lnTo>
                    <a:pt x="1124" y="236"/>
                  </a:lnTo>
                  <a:lnTo>
                    <a:pt x="1158" y="256"/>
                  </a:lnTo>
                  <a:lnTo>
                    <a:pt x="1126" y="272"/>
                  </a:lnTo>
                  <a:cubicBezTo>
                    <a:pt x="1119" y="276"/>
                    <a:pt x="1110" y="275"/>
                    <a:pt x="1103" y="271"/>
                  </a:cubicBezTo>
                  <a:cubicBezTo>
                    <a:pt x="1096" y="267"/>
                    <a:pt x="1091" y="259"/>
                    <a:pt x="1091" y="250"/>
                  </a:cubicBezTo>
                  <a:lnTo>
                    <a:pt x="1091" y="218"/>
                  </a:lnTo>
                  <a:lnTo>
                    <a:pt x="1091" y="202"/>
                  </a:lnTo>
                  <a:lnTo>
                    <a:pt x="1138" y="210"/>
                  </a:lnTo>
                  <a:lnTo>
                    <a:pt x="1122" y="258"/>
                  </a:lnTo>
                  <a:lnTo>
                    <a:pt x="1123" y="250"/>
                  </a:lnTo>
                  <a:lnTo>
                    <a:pt x="1123" y="314"/>
                  </a:lnTo>
                  <a:cubicBezTo>
                    <a:pt x="1123" y="327"/>
                    <a:pt x="1114" y="337"/>
                    <a:pt x="1102" y="338"/>
                  </a:cubicBezTo>
                  <a:cubicBezTo>
                    <a:pt x="1090" y="340"/>
                    <a:pt x="1078" y="331"/>
                    <a:pt x="1076" y="319"/>
                  </a:cubicBezTo>
                  <a:lnTo>
                    <a:pt x="1060" y="239"/>
                  </a:lnTo>
                  <a:lnTo>
                    <a:pt x="1107" y="234"/>
                  </a:lnTo>
                  <a:lnTo>
                    <a:pt x="1107" y="250"/>
                  </a:lnTo>
                  <a:cubicBezTo>
                    <a:pt x="1107" y="264"/>
                    <a:pt x="1097" y="274"/>
                    <a:pt x="1083" y="274"/>
                  </a:cubicBezTo>
                  <a:lnTo>
                    <a:pt x="1067" y="274"/>
                  </a:lnTo>
                  <a:lnTo>
                    <a:pt x="1091" y="250"/>
                  </a:lnTo>
                  <a:lnTo>
                    <a:pt x="1091" y="298"/>
                  </a:lnTo>
                  <a:cubicBezTo>
                    <a:pt x="1091" y="308"/>
                    <a:pt x="1086" y="317"/>
                    <a:pt x="1077" y="321"/>
                  </a:cubicBezTo>
                  <a:cubicBezTo>
                    <a:pt x="1068" y="324"/>
                    <a:pt x="1057" y="322"/>
                    <a:pt x="1050" y="315"/>
                  </a:cubicBezTo>
                  <a:lnTo>
                    <a:pt x="1034" y="299"/>
                  </a:lnTo>
                  <a:lnTo>
                    <a:pt x="1018" y="283"/>
                  </a:lnTo>
                  <a:cubicBezTo>
                    <a:pt x="1014" y="279"/>
                    <a:pt x="1011" y="273"/>
                    <a:pt x="1011" y="266"/>
                  </a:cubicBezTo>
                  <a:lnTo>
                    <a:pt x="1011" y="202"/>
                  </a:lnTo>
                  <a:lnTo>
                    <a:pt x="1057" y="213"/>
                  </a:lnTo>
                  <a:lnTo>
                    <a:pt x="1041" y="245"/>
                  </a:lnTo>
                  <a:cubicBezTo>
                    <a:pt x="1037" y="253"/>
                    <a:pt x="1029" y="258"/>
                    <a:pt x="1019" y="258"/>
                  </a:cubicBezTo>
                  <a:lnTo>
                    <a:pt x="1003" y="258"/>
                  </a:lnTo>
                  <a:lnTo>
                    <a:pt x="1025" y="245"/>
                  </a:lnTo>
                  <a:lnTo>
                    <a:pt x="1009" y="277"/>
                  </a:lnTo>
                  <a:lnTo>
                    <a:pt x="1011" y="266"/>
                  </a:lnTo>
                  <a:lnTo>
                    <a:pt x="1011" y="282"/>
                  </a:lnTo>
                  <a:cubicBezTo>
                    <a:pt x="1011" y="285"/>
                    <a:pt x="1011" y="288"/>
                    <a:pt x="1010" y="290"/>
                  </a:cubicBezTo>
                  <a:lnTo>
                    <a:pt x="994" y="338"/>
                  </a:lnTo>
                  <a:lnTo>
                    <a:pt x="995" y="330"/>
                  </a:lnTo>
                  <a:lnTo>
                    <a:pt x="995" y="362"/>
                  </a:lnTo>
                  <a:cubicBezTo>
                    <a:pt x="995" y="372"/>
                    <a:pt x="990" y="381"/>
                    <a:pt x="981" y="385"/>
                  </a:cubicBezTo>
                  <a:cubicBezTo>
                    <a:pt x="972" y="388"/>
                    <a:pt x="961" y="386"/>
                    <a:pt x="954" y="379"/>
                  </a:cubicBezTo>
                  <a:lnTo>
                    <a:pt x="938" y="363"/>
                  </a:lnTo>
                  <a:lnTo>
                    <a:pt x="979" y="346"/>
                  </a:lnTo>
                  <a:lnTo>
                    <a:pt x="979" y="458"/>
                  </a:lnTo>
                  <a:lnTo>
                    <a:pt x="931" y="458"/>
                  </a:lnTo>
                  <a:lnTo>
                    <a:pt x="931" y="442"/>
                  </a:lnTo>
                  <a:lnTo>
                    <a:pt x="978" y="450"/>
                  </a:lnTo>
                  <a:lnTo>
                    <a:pt x="962" y="498"/>
                  </a:lnTo>
                  <a:cubicBezTo>
                    <a:pt x="959" y="508"/>
                    <a:pt x="950" y="514"/>
                    <a:pt x="939" y="514"/>
                  </a:cubicBezTo>
                  <a:lnTo>
                    <a:pt x="923" y="514"/>
                  </a:lnTo>
                  <a:cubicBezTo>
                    <a:pt x="910" y="514"/>
                    <a:pt x="899" y="504"/>
                    <a:pt x="899" y="490"/>
                  </a:cubicBezTo>
                  <a:lnTo>
                    <a:pt x="899" y="458"/>
                  </a:lnTo>
                  <a:lnTo>
                    <a:pt x="899" y="378"/>
                  </a:lnTo>
                  <a:lnTo>
                    <a:pt x="906" y="395"/>
                  </a:lnTo>
                  <a:lnTo>
                    <a:pt x="890" y="379"/>
                  </a:lnTo>
                  <a:lnTo>
                    <a:pt x="924" y="379"/>
                  </a:lnTo>
                  <a:lnTo>
                    <a:pt x="908" y="395"/>
                  </a:lnTo>
                  <a:lnTo>
                    <a:pt x="915" y="378"/>
                  </a:lnTo>
                  <a:lnTo>
                    <a:pt x="915" y="442"/>
                  </a:lnTo>
                  <a:lnTo>
                    <a:pt x="867" y="442"/>
                  </a:lnTo>
                  <a:lnTo>
                    <a:pt x="867" y="426"/>
                  </a:lnTo>
                  <a:lnTo>
                    <a:pt x="874" y="443"/>
                  </a:lnTo>
                  <a:lnTo>
                    <a:pt x="858" y="427"/>
                  </a:lnTo>
                  <a:cubicBezTo>
                    <a:pt x="854" y="423"/>
                    <a:pt x="851" y="417"/>
                    <a:pt x="851" y="410"/>
                  </a:cubicBezTo>
                  <a:lnTo>
                    <a:pt x="851" y="394"/>
                  </a:lnTo>
                  <a:lnTo>
                    <a:pt x="858" y="411"/>
                  </a:lnTo>
                  <a:lnTo>
                    <a:pt x="842" y="395"/>
                  </a:lnTo>
                  <a:lnTo>
                    <a:pt x="826" y="379"/>
                  </a:lnTo>
                  <a:lnTo>
                    <a:pt x="867" y="362"/>
                  </a:lnTo>
                  <a:lnTo>
                    <a:pt x="867" y="378"/>
                  </a:lnTo>
                  <a:cubicBezTo>
                    <a:pt x="867" y="392"/>
                    <a:pt x="857" y="402"/>
                    <a:pt x="843" y="402"/>
                  </a:cubicBezTo>
                  <a:lnTo>
                    <a:pt x="827" y="402"/>
                  </a:lnTo>
                  <a:lnTo>
                    <a:pt x="849" y="389"/>
                  </a:lnTo>
                  <a:lnTo>
                    <a:pt x="833" y="421"/>
                  </a:lnTo>
                  <a:lnTo>
                    <a:pt x="835" y="410"/>
                  </a:lnTo>
                  <a:lnTo>
                    <a:pt x="835" y="458"/>
                  </a:lnTo>
                  <a:lnTo>
                    <a:pt x="787" y="458"/>
                  </a:lnTo>
                  <a:lnTo>
                    <a:pt x="787" y="442"/>
                  </a:lnTo>
                  <a:lnTo>
                    <a:pt x="794" y="459"/>
                  </a:lnTo>
                  <a:lnTo>
                    <a:pt x="778" y="443"/>
                  </a:lnTo>
                  <a:cubicBezTo>
                    <a:pt x="777" y="442"/>
                    <a:pt x="775" y="440"/>
                    <a:pt x="774" y="437"/>
                  </a:cubicBezTo>
                  <a:lnTo>
                    <a:pt x="758" y="405"/>
                  </a:lnTo>
                  <a:lnTo>
                    <a:pt x="803" y="394"/>
                  </a:lnTo>
                  <a:lnTo>
                    <a:pt x="803" y="426"/>
                  </a:lnTo>
                  <a:lnTo>
                    <a:pt x="803" y="458"/>
                  </a:lnTo>
                  <a:cubicBezTo>
                    <a:pt x="803" y="460"/>
                    <a:pt x="803" y="462"/>
                    <a:pt x="803" y="464"/>
                  </a:cubicBezTo>
                  <a:lnTo>
                    <a:pt x="787" y="528"/>
                  </a:lnTo>
                  <a:cubicBezTo>
                    <a:pt x="784" y="540"/>
                    <a:pt x="773" y="548"/>
                    <a:pt x="761" y="546"/>
                  </a:cubicBezTo>
                  <a:cubicBezTo>
                    <a:pt x="749" y="545"/>
                    <a:pt x="739" y="535"/>
                    <a:pt x="739" y="522"/>
                  </a:cubicBezTo>
                  <a:lnTo>
                    <a:pt x="739" y="506"/>
                  </a:lnTo>
                  <a:lnTo>
                    <a:pt x="763" y="530"/>
                  </a:lnTo>
                  <a:lnTo>
                    <a:pt x="747" y="530"/>
                  </a:lnTo>
                  <a:lnTo>
                    <a:pt x="771" y="506"/>
                  </a:lnTo>
                  <a:lnTo>
                    <a:pt x="771" y="586"/>
                  </a:lnTo>
                  <a:cubicBezTo>
                    <a:pt x="771" y="599"/>
                    <a:pt x="762" y="609"/>
                    <a:pt x="750" y="610"/>
                  </a:cubicBezTo>
                  <a:cubicBezTo>
                    <a:pt x="738" y="612"/>
                    <a:pt x="726" y="603"/>
                    <a:pt x="724" y="591"/>
                  </a:cubicBezTo>
                  <a:lnTo>
                    <a:pt x="708" y="511"/>
                  </a:lnTo>
                  <a:lnTo>
                    <a:pt x="755" y="506"/>
                  </a:lnTo>
                  <a:lnTo>
                    <a:pt x="755" y="538"/>
                  </a:lnTo>
                  <a:lnTo>
                    <a:pt x="707" y="538"/>
                  </a:lnTo>
                  <a:lnTo>
                    <a:pt x="707" y="522"/>
                  </a:lnTo>
                  <a:lnTo>
                    <a:pt x="748" y="539"/>
                  </a:lnTo>
                  <a:lnTo>
                    <a:pt x="732" y="555"/>
                  </a:lnTo>
                  <a:lnTo>
                    <a:pt x="716" y="571"/>
                  </a:lnTo>
                  <a:cubicBezTo>
                    <a:pt x="710" y="578"/>
                    <a:pt x="699" y="580"/>
                    <a:pt x="690" y="577"/>
                  </a:cubicBezTo>
                  <a:cubicBezTo>
                    <a:pt x="681" y="573"/>
                    <a:pt x="675" y="564"/>
                    <a:pt x="675" y="554"/>
                  </a:cubicBezTo>
                  <a:lnTo>
                    <a:pt x="675" y="538"/>
                  </a:lnTo>
                  <a:lnTo>
                    <a:pt x="675" y="506"/>
                  </a:lnTo>
                  <a:lnTo>
                    <a:pt x="721" y="517"/>
                  </a:lnTo>
                  <a:lnTo>
                    <a:pt x="705" y="549"/>
                  </a:lnTo>
                  <a:cubicBezTo>
                    <a:pt x="701" y="557"/>
                    <a:pt x="693" y="562"/>
                    <a:pt x="683" y="562"/>
                  </a:cubicBezTo>
                  <a:lnTo>
                    <a:pt x="667" y="562"/>
                  </a:lnTo>
                  <a:lnTo>
                    <a:pt x="691" y="538"/>
                  </a:lnTo>
                  <a:lnTo>
                    <a:pt x="691" y="570"/>
                  </a:lnTo>
                  <a:lnTo>
                    <a:pt x="691" y="602"/>
                  </a:lnTo>
                  <a:cubicBezTo>
                    <a:pt x="691" y="614"/>
                    <a:pt x="684" y="623"/>
                    <a:pt x="673" y="626"/>
                  </a:cubicBezTo>
                  <a:cubicBezTo>
                    <a:pt x="662" y="628"/>
                    <a:pt x="651" y="623"/>
                    <a:pt x="646" y="613"/>
                  </a:cubicBezTo>
                  <a:lnTo>
                    <a:pt x="630" y="581"/>
                  </a:lnTo>
                  <a:lnTo>
                    <a:pt x="675" y="570"/>
                  </a:lnTo>
                  <a:lnTo>
                    <a:pt x="675" y="602"/>
                  </a:lnTo>
                  <a:cubicBezTo>
                    <a:pt x="675" y="616"/>
                    <a:pt x="665" y="626"/>
                    <a:pt x="651" y="626"/>
                  </a:cubicBezTo>
                  <a:lnTo>
                    <a:pt x="635" y="626"/>
                  </a:lnTo>
                  <a:lnTo>
                    <a:pt x="659" y="602"/>
                  </a:lnTo>
                  <a:lnTo>
                    <a:pt x="659" y="650"/>
                  </a:lnTo>
                  <a:cubicBezTo>
                    <a:pt x="659" y="653"/>
                    <a:pt x="659" y="656"/>
                    <a:pt x="658" y="658"/>
                  </a:cubicBezTo>
                  <a:lnTo>
                    <a:pt x="642" y="706"/>
                  </a:lnTo>
                  <a:lnTo>
                    <a:pt x="643" y="698"/>
                  </a:lnTo>
                  <a:lnTo>
                    <a:pt x="643" y="778"/>
                  </a:lnTo>
                  <a:lnTo>
                    <a:pt x="595" y="778"/>
                  </a:lnTo>
                  <a:lnTo>
                    <a:pt x="595" y="730"/>
                  </a:lnTo>
                  <a:lnTo>
                    <a:pt x="641" y="741"/>
                  </a:lnTo>
                  <a:lnTo>
                    <a:pt x="625" y="773"/>
                  </a:lnTo>
                  <a:lnTo>
                    <a:pt x="609" y="805"/>
                  </a:lnTo>
                  <a:lnTo>
                    <a:pt x="611" y="794"/>
                  </a:lnTo>
                  <a:lnTo>
                    <a:pt x="611" y="938"/>
                  </a:lnTo>
                  <a:cubicBezTo>
                    <a:pt x="611" y="951"/>
                    <a:pt x="602" y="961"/>
                    <a:pt x="590" y="962"/>
                  </a:cubicBezTo>
                  <a:cubicBezTo>
                    <a:pt x="578" y="964"/>
                    <a:pt x="566" y="955"/>
                    <a:pt x="564" y="943"/>
                  </a:cubicBezTo>
                  <a:lnTo>
                    <a:pt x="549" y="866"/>
                  </a:lnTo>
                  <a:lnTo>
                    <a:pt x="533" y="818"/>
                  </a:lnTo>
                  <a:lnTo>
                    <a:pt x="579" y="810"/>
                  </a:lnTo>
                  <a:lnTo>
                    <a:pt x="579" y="858"/>
                  </a:lnTo>
                  <a:lnTo>
                    <a:pt x="531" y="858"/>
                  </a:lnTo>
                  <a:lnTo>
                    <a:pt x="531" y="794"/>
                  </a:lnTo>
                  <a:lnTo>
                    <a:pt x="555" y="818"/>
                  </a:lnTo>
                  <a:lnTo>
                    <a:pt x="539" y="818"/>
                  </a:lnTo>
                  <a:lnTo>
                    <a:pt x="563" y="794"/>
                  </a:lnTo>
                  <a:lnTo>
                    <a:pt x="563" y="842"/>
                  </a:lnTo>
                  <a:cubicBezTo>
                    <a:pt x="563" y="854"/>
                    <a:pt x="556" y="863"/>
                    <a:pt x="545" y="866"/>
                  </a:cubicBezTo>
                  <a:cubicBezTo>
                    <a:pt x="534" y="868"/>
                    <a:pt x="523" y="863"/>
                    <a:pt x="518" y="853"/>
                  </a:cubicBezTo>
                  <a:lnTo>
                    <a:pt x="502" y="821"/>
                  </a:lnTo>
                  <a:lnTo>
                    <a:pt x="486" y="789"/>
                  </a:lnTo>
                  <a:lnTo>
                    <a:pt x="531" y="778"/>
                  </a:lnTo>
                  <a:lnTo>
                    <a:pt x="531" y="794"/>
                  </a:lnTo>
                  <a:lnTo>
                    <a:pt x="483" y="794"/>
                  </a:lnTo>
                  <a:lnTo>
                    <a:pt x="483" y="778"/>
                  </a:lnTo>
                  <a:lnTo>
                    <a:pt x="490" y="795"/>
                  </a:lnTo>
                  <a:lnTo>
                    <a:pt x="474" y="779"/>
                  </a:lnTo>
                  <a:cubicBezTo>
                    <a:pt x="473" y="778"/>
                    <a:pt x="471" y="776"/>
                    <a:pt x="470" y="773"/>
                  </a:cubicBezTo>
                  <a:lnTo>
                    <a:pt x="454" y="741"/>
                  </a:lnTo>
                  <a:cubicBezTo>
                    <a:pt x="452" y="738"/>
                    <a:pt x="451" y="734"/>
                    <a:pt x="451" y="730"/>
                  </a:cubicBezTo>
                  <a:lnTo>
                    <a:pt x="451" y="682"/>
                  </a:lnTo>
                  <a:lnTo>
                    <a:pt x="499" y="687"/>
                  </a:lnTo>
                  <a:lnTo>
                    <a:pt x="483" y="767"/>
                  </a:lnTo>
                  <a:lnTo>
                    <a:pt x="483" y="762"/>
                  </a:lnTo>
                  <a:lnTo>
                    <a:pt x="483" y="778"/>
                  </a:lnTo>
                  <a:cubicBezTo>
                    <a:pt x="483" y="781"/>
                    <a:pt x="483" y="784"/>
                    <a:pt x="482" y="786"/>
                  </a:cubicBezTo>
                  <a:lnTo>
                    <a:pt x="466" y="834"/>
                  </a:lnTo>
                  <a:lnTo>
                    <a:pt x="467" y="826"/>
                  </a:lnTo>
                  <a:lnTo>
                    <a:pt x="467" y="842"/>
                  </a:lnTo>
                  <a:cubicBezTo>
                    <a:pt x="467" y="854"/>
                    <a:pt x="460" y="863"/>
                    <a:pt x="449" y="866"/>
                  </a:cubicBezTo>
                  <a:cubicBezTo>
                    <a:pt x="438" y="868"/>
                    <a:pt x="427" y="863"/>
                    <a:pt x="422" y="853"/>
                  </a:cubicBezTo>
                  <a:lnTo>
                    <a:pt x="406" y="821"/>
                  </a:lnTo>
                  <a:lnTo>
                    <a:pt x="451" y="810"/>
                  </a:lnTo>
                  <a:lnTo>
                    <a:pt x="451" y="826"/>
                  </a:lnTo>
                  <a:lnTo>
                    <a:pt x="451" y="874"/>
                  </a:lnTo>
                  <a:cubicBezTo>
                    <a:pt x="451" y="876"/>
                    <a:pt x="451" y="878"/>
                    <a:pt x="451" y="880"/>
                  </a:cubicBezTo>
                  <a:lnTo>
                    <a:pt x="435" y="944"/>
                  </a:lnTo>
                  <a:cubicBezTo>
                    <a:pt x="432" y="955"/>
                    <a:pt x="422" y="962"/>
                    <a:pt x="411" y="962"/>
                  </a:cubicBezTo>
                  <a:lnTo>
                    <a:pt x="395" y="962"/>
                  </a:lnTo>
                  <a:lnTo>
                    <a:pt x="419" y="938"/>
                  </a:lnTo>
                  <a:lnTo>
                    <a:pt x="419" y="954"/>
                  </a:lnTo>
                  <a:lnTo>
                    <a:pt x="419" y="1002"/>
                  </a:lnTo>
                  <a:cubicBezTo>
                    <a:pt x="419" y="1009"/>
                    <a:pt x="417" y="1015"/>
                    <a:pt x="412" y="1019"/>
                  </a:cubicBezTo>
                  <a:lnTo>
                    <a:pt x="380" y="1051"/>
                  </a:lnTo>
                  <a:cubicBezTo>
                    <a:pt x="374" y="1058"/>
                    <a:pt x="363" y="1060"/>
                    <a:pt x="354" y="1057"/>
                  </a:cubicBezTo>
                  <a:cubicBezTo>
                    <a:pt x="345" y="1053"/>
                    <a:pt x="339" y="1044"/>
                    <a:pt x="339" y="1034"/>
                  </a:cubicBezTo>
                  <a:lnTo>
                    <a:pt x="339" y="1002"/>
                  </a:lnTo>
                  <a:lnTo>
                    <a:pt x="387" y="1002"/>
                  </a:lnTo>
                  <a:lnTo>
                    <a:pt x="387" y="1018"/>
                  </a:lnTo>
                  <a:cubicBezTo>
                    <a:pt x="387" y="1025"/>
                    <a:pt x="385" y="1031"/>
                    <a:pt x="380" y="1035"/>
                  </a:cubicBezTo>
                  <a:lnTo>
                    <a:pt x="364" y="1051"/>
                  </a:lnTo>
                  <a:cubicBezTo>
                    <a:pt x="358" y="1058"/>
                    <a:pt x="347" y="1060"/>
                    <a:pt x="338" y="1057"/>
                  </a:cubicBezTo>
                  <a:cubicBezTo>
                    <a:pt x="329" y="1053"/>
                    <a:pt x="323" y="1044"/>
                    <a:pt x="323" y="1034"/>
                  </a:cubicBezTo>
                  <a:lnTo>
                    <a:pt x="323" y="938"/>
                  </a:lnTo>
                  <a:lnTo>
                    <a:pt x="326" y="949"/>
                  </a:lnTo>
                  <a:lnTo>
                    <a:pt x="310" y="917"/>
                  </a:lnTo>
                  <a:lnTo>
                    <a:pt x="355" y="906"/>
                  </a:lnTo>
                  <a:lnTo>
                    <a:pt x="355" y="938"/>
                  </a:lnTo>
                  <a:cubicBezTo>
                    <a:pt x="355" y="941"/>
                    <a:pt x="355" y="944"/>
                    <a:pt x="354" y="946"/>
                  </a:cubicBezTo>
                  <a:lnTo>
                    <a:pt x="338" y="994"/>
                  </a:lnTo>
                  <a:cubicBezTo>
                    <a:pt x="335" y="1005"/>
                    <a:pt x="323" y="1012"/>
                    <a:pt x="312" y="1010"/>
                  </a:cubicBezTo>
                  <a:cubicBezTo>
                    <a:pt x="300" y="1008"/>
                    <a:pt x="291" y="998"/>
                    <a:pt x="291" y="986"/>
                  </a:cubicBezTo>
                  <a:lnTo>
                    <a:pt x="291" y="954"/>
                  </a:lnTo>
                  <a:lnTo>
                    <a:pt x="339" y="954"/>
                  </a:lnTo>
                  <a:lnTo>
                    <a:pt x="339" y="970"/>
                  </a:lnTo>
                  <a:cubicBezTo>
                    <a:pt x="339" y="982"/>
                    <a:pt x="332" y="991"/>
                    <a:pt x="321" y="994"/>
                  </a:cubicBezTo>
                  <a:cubicBezTo>
                    <a:pt x="310" y="996"/>
                    <a:pt x="299" y="991"/>
                    <a:pt x="294" y="981"/>
                  </a:cubicBezTo>
                  <a:lnTo>
                    <a:pt x="278" y="949"/>
                  </a:lnTo>
                  <a:lnTo>
                    <a:pt x="282" y="955"/>
                  </a:lnTo>
                  <a:lnTo>
                    <a:pt x="266" y="939"/>
                  </a:lnTo>
                  <a:cubicBezTo>
                    <a:pt x="262" y="935"/>
                    <a:pt x="259" y="929"/>
                    <a:pt x="259" y="922"/>
                  </a:cubicBezTo>
                  <a:lnTo>
                    <a:pt x="259" y="826"/>
                  </a:lnTo>
                  <a:lnTo>
                    <a:pt x="259" y="794"/>
                  </a:lnTo>
                  <a:lnTo>
                    <a:pt x="300" y="811"/>
                  </a:lnTo>
                  <a:lnTo>
                    <a:pt x="284" y="827"/>
                  </a:lnTo>
                  <a:cubicBezTo>
                    <a:pt x="280" y="832"/>
                    <a:pt x="274" y="834"/>
                    <a:pt x="267" y="834"/>
                  </a:cubicBezTo>
                  <a:lnTo>
                    <a:pt x="251" y="834"/>
                  </a:lnTo>
                  <a:cubicBezTo>
                    <a:pt x="238" y="834"/>
                    <a:pt x="227" y="824"/>
                    <a:pt x="227" y="810"/>
                  </a:cubicBezTo>
                  <a:lnTo>
                    <a:pt x="227" y="778"/>
                  </a:lnTo>
                  <a:lnTo>
                    <a:pt x="275" y="778"/>
                  </a:lnTo>
                  <a:lnTo>
                    <a:pt x="275" y="810"/>
                  </a:lnTo>
                  <a:cubicBezTo>
                    <a:pt x="275" y="822"/>
                    <a:pt x="268" y="831"/>
                    <a:pt x="257" y="834"/>
                  </a:cubicBezTo>
                  <a:cubicBezTo>
                    <a:pt x="246" y="836"/>
                    <a:pt x="235" y="831"/>
                    <a:pt x="230" y="821"/>
                  </a:cubicBezTo>
                  <a:lnTo>
                    <a:pt x="214" y="789"/>
                  </a:lnTo>
                  <a:cubicBezTo>
                    <a:pt x="212" y="786"/>
                    <a:pt x="211" y="782"/>
                    <a:pt x="211" y="778"/>
                  </a:cubicBezTo>
                  <a:lnTo>
                    <a:pt x="211" y="746"/>
                  </a:lnTo>
                  <a:lnTo>
                    <a:pt x="218" y="763"/>
                  </a:lnTo>
                  <a:lnTo>
                    <a:pt x="202" y="747"/>
                  </a:lnTo>
                  <a:lnTo>
                    <a:pt x="243" y="730"/>
                  </a:lnTo>
                  <a:lnTo>
                    <a:pt x="243" y="746"/>
                  </a:lnTo>
                  <a:cubicBezTo>
                    <a:pt x="243" y="748"/>
                    <a:pt x="243" y="750"/>
                    <a:pt x="243" y="751"/>
                  </a:cubicBezTo>
                  <a:lnTo>
                    <a:pt x="227" y="831"/>
                  </a:lnTo>
                  <a:cubicBezTo>
                    <a:pt x="225" y="840"/>
                    <a:pt x="219" y="847"/>
                    <a:pt x="210" y="849"/>
                  </a:cubicBezTo>
                  <a:cubicBezTo>
                    <a:pt x="202" y="852"/>
                    <a:pt x="193" y="850"/>
                    <a:pt x="186" y="843"/>
                  </a:cubicBezTo>
                  <a:lnTo>
                    <a:pt x="170" y="827"/>
                  </a:lnTo>
                  <a:lnTo>
                    <a:pt x="187" y="834"/>
                  </a:lnTo>
                  <a:lnTo>
                    <a:pt x="171" y="834"/>
                  </a:lnTo>
                  <a:lnTo>
                    <a:pt x="195" y="810"/>
                  </a:lnTo>
                  <a:lnTo>
                    <a:pt x="195" y="826"/>
                  </a:lnTo>
                  <a:lnTo>
                    <a:pt x="147" y="826"/>
                  </a:lnTo>
                  <a:lnTo>
                    <a:pt x="147" y="794"/>
                  </a:lnTo>
                  <a:lnTo>
                    <a:pt x="171" y="818"/>
                  </a:lnTo>
                  <a:lnTo>
                    <a:pt x="155" y="818"/>
                  </a:lnTo>
                  <a:lnTo>
                    <a:pt x="172" y="811"/>
                  </a:lnTo>
                  <a:lnTo>
                    <a:pt x="156" y="827"/>
                  </a:lnTo>
                  <a:lnTo>
                    <a:pt x="163" y="810"/>
                  </a:lnTo>
                  <a:lnTo>
                    <a:pt x="163" y="842"/>
                  </a:lnTo>
                  <a:cubicBezTo>
                    <a:pt x="163" y="849"/>
                    <a:pt x="161" y="855"/>
                    <a:pt x="156" y="859"/>
                  </a:cubicBezTo>
                  <a:lnTo>
                    <a:pt x="140" y="875"/>
                  </a:lnTo>
                  <a:cubicBezTo>
                    <a:pt x="134" y="882"/>
                    <a:pt x="123" y="884"/>
                    <a:pt x="114" y="881"/>
                  </a:cubicBezTo>
                  <a:cubicBezTo>
                    <a:pt x="105" y="877"/>
                    <a:pt x="99" y="868"/>
                    <a:pt x="99" y="858"/>
                  </a:cubicBezTo>
                  <a:lnTo>
                    <a:pt x="99" y="842"/>
                  </a:lnTo>
                  <a:lnTo>
                    <a:pt x="123" y="866"/>
                  </a:lnTo>
                  <a:lnTo>
                    <a:pt x="107" y="866"/>
                  </a:lnTo>
                  <a:lnTo>
                    <a:pt x="131" y="842"/>
                  </a:lnTo>
                  <a:lnTo>
                    <a:pt x="131" y="874"/>
                  </a:lnTo>
                  <a:cubicBezTo>
                    <a:pt x="131" y="876"/>
                    <a:pt x="131" y="878"/>
                    <a:pt x="131" y="879"/>
                  </a:cubicBezTo>
                  <a:lnTo>
                    <a:pt x="115" y="959"/>
                  </a:lnTo>
                  <a:lnTo>
                    <a:pt x="115" y="954"/>
                  </a:lnTo>
                  <a:lnTo>
                    <a:pt x="115" y="1002"/>
                  </a:lnTo>
                  <a:cubicBezTo>
                    <a:pt x="115" y="1006"/>
                    <a:pt x="115" y="1010"/>
                    <a:pt x="113" y="1013"/>
                  </a:cubicBezTo>
                  <a:lnTo>
                    <a:pt x="97" y="1045"/>
                  </a:lnTo>
                  <a:lnTo>
                    <a:pt x="99" y="1040"/>
                  </a:lnTo>
                  <a:lnTo>
                    <a:pt x="83" y="1104"/>
                  </a:lnTo>
                  <a:cubicBezTo>
                    <a:pt x="80" y="1115"/>
                    <a:pt x="70" y="1122"/>
                    <a:pt x="59" y="1122"/>
                  </a:cubicBezTo>
                  <a:lnTo>
                    <a:pt x="43" y="1122"/>
                  </a:lnTo>
                  <a:lnTo>
                    <a:pt x="65" y="1109"/>
                  </a:lnTo>
                  <a:lnTo>
                    <a:pt x="49" y="1141"/>
                  </a:lnTo>
                  <a:cubicBezTo>
                    <a:pt x="43" y="1153"/>
                    <a:pt x="29" y="1158"/>
                    <a:pt x="17" y="1152"/>
                  </a:cubicBezTo>
                  <a:cubicBezTo>
                    <a:pt x="5" y="1146"/>
                    <a:pt x="0" y="1132"/>
                    <a:pt x="6" y="1120"/>
                  </a:cubicBezTo>
                  <a:close/>
                </a:path>
              </a:pathLst>
            </a:custGeom>
            <a:solidFill>
              <a:srgbClr val="FFC000"/>
            </a:solidFill>
            <a:ln w="6350" cap="flat">
              <a:solidFill>
                <a:srgbClr val="FFC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8" name="Freeform 21"/>
            <p:cNvSpPr>
              <a:spLocks/>
            </p:cNvSpPr>
            <p:nvPr/>
          </p:nvSpPr>
          <p:spPr bwMode="auto">
            <a:xfrm>
              <a:off x="3894" y="1731"/>
              <a:ext cx="36" cy="59"/>
            </a:xfrm>
            <a:custGeom>
              <a:avLst/>
              <a:gdLst>
                <a:gd name="T0" fmla="*/ 0 w 131"/>
                <a:gd name="T1" fmla="*/ 0 h 211"/>
                <a:gd name="T2" fmla="*/ 0 w 131"/>
                <a:gd name="T3" fmla="*/ 0 h 211"/>
                <a:gd name="T4" fmla="*/ 0 w 131"/>
                <a:gd name="T5" fmla="*/ 0 h 211"/>
                <a:gd name="T6" fmla="*/ 0 w 131"/>
                <a:gd name="T7" fmla="*/ 0 h 211"/>
                <a:gd name="T8" fmla="*/ 0 w 131"/>
                <a:gd name="T9" fmla="*/ 0 h 211"/>
                <a:gd name="T10" fmla="*/ 0 w 131"/>
                <a:gd name="T11" fmla="*/ 0 h 211"/>
                <a:gd name="T12" fmla="*/ 0 w 131"/>
                <a:gd name="T13" fmla="*/ 0 h 211"/>
                <a:gd name="T14" fmla="*/ 0 w 131"/>
                <a:gd name="T15" fmla="*/ 0 h 211"/>
                <a:gd name="T16" fmla="*/ 0 w 131"/>
                <a:gd name="T17" fmla="*/ 0 h 211"/>
                <a:gd name="T18" fmla="*/ 0 w 131"/>
                <a:gd name="T19" fmla="*/ 0 h 211"/>
                <a:gd name="T20" fmla="*/ 0 w 131"/>
                <a:gd name="T21" fmla="*/ 0 h 211"/>
                <a:gd name="T22" fmla="*/ 0 w 131"/>
                <a:gd name="T23" fmla="*/ 0 h 211"/>
                <a:gd name="T24" fmla="*/ 0 w 131"/>
                <a:gd name="T25" fmla="*/ 0 h 211"/>
                <a:gd name="T26" fmla="*/ 0 w 131"/>
                <a:gd name="T27" fmla="*/ 0 h 211"/>
                <a:gd name="T28" fmla="*/ 0 w 131"/>
                <a:gd name="T29" fmla="*/ 0 h 211"/>
                <a:gd name="T30" fmla="*/ 0 w 131"/>
                <a:gd name="T31" fmla="*/ 0 h 211"/>
                <a:gd name="T32" fmla="*/ 0 w 131"/>
                <a:gd name="T33" fmla="*/ 0 h 211"/>
                <a:gd name="T34" fmla="*/ 0 w 131"/>
                <a:gd name="T35" fmla="*/ 0 h 211"/>
                <a:gd name="T36" fmla="*/ 0 w 131"/>
                <a:gd name="T37" fmla="*/ 0 h 211"/>
                <a:gd name="T38" fmla="*/ 0 w 131"/>
                <a:gd name="T39" fmla="*/ 0 h 211"/>
                <a:gd name="T40" fmla="*/ 0 w 131"/>
                <a:gd name="T41" fmla="*/ 0 h 211"/>
                <a:gd name="T42" fmla="*/ 0 w 131"/>
                <a:gd name="T43" fmla="*/ 0 h 211"/>
                <a:gd name="T44" fmla="*/ 0 w 131"/>
                <a:gd name="T45" fmla="*/ 0 h 211"/>
                <a:gd name="T46" fmla="*/ 0 w 131"/>
                <a:gd name="T47" fmla="*/ 0 h 211"/>
                <a:gd name="T48" fmla="*/ 0 w 131"/>
                <a:gd name="T49" fmla="*/ 0 h 211"/>
                <a:gd name="T50" fmla="*/ 0 w 131"/>
                <a:gd name="T51" fmla="*/ 0 h 211"/>
                <a:gd name="T52" fmla="*/ 0 w 131"/>
                <a:gd name="T53" fmla="*/ 0 h 211"/>
                <a:gd name="T54" fmla="*/ 0 w 131"/>
                <a:gd name="T55" fmla="*/ 0 h 211"/>
                <a:gd name="T56" fmla="*/ 0 w 131"/>
                <a:gd name="T57" fmla="*/ 0 h 211"/>
                <a:gd name="T58" fmla="*/ 0 w 131"/>
                <a:gd name="T59" fmla="*/ 0 h 211"/>
                <a:gd name="T60" fmla="*/ 0 w 131"/>
                <a:gd name="T61" fmla="*/ 0 h 211"/>
                <a:gd name="T62" fmla="*/ 0 w 131"/>
                <a:gd name="T63" fmla="*/ 0 h 211"/>
                <a:gd name="T64" fmla="*/ 0 w 131"/>
                <a:gd name="T65" fmla="*/ 0 h 211"/>
                <a:gd name="T66" fmla="*/ 0 w 131"/>
                <a:gd name="T67" fmla="*/ 0 h 211"/>
                <a:gd name="T68" fmla="*/ 0 w 131"/>
                <a:gd name="T69" fmla="*/ 0 h 211"/>
                <a:gd name="T70" fmla="*/ 0 w 131"/>
                <a:gd name="T71" fmla="*/ 0 h 211"/>
                <a:gd name="T72" fmla="*/ 0 w 131"/>
                <a:gd name="T73" fmla="*/ 0 h 211"/>
                <a:gd name="T74" fmla="*/ 0 w 131"/>
                <a:gd name="T75" fmla="*/ 0 h 211"/>
                <a:gd name="T76" fmla="*/ 0 w 131"/>
                <a:gd name="T77" fmla="*/ 0 h 211"/>
                <a:gd name="T78" fmla="*/ 0 w 131"/>
                <a:gd name="T79" fmla="*/ 0 h 211"/>
                <a:gd name="T80" fmla="*/ 0 w 131"/>
                <a:gd name="T81" fmla="*/ 0 h 211"/>
                <a:gd name="T82" fmla="*/ 0 w 131"/>
                <a:gd name="T83" fmla="*/ 0 h 211"/>
                <a:gd name="T84" fmla="*/ 0 w 131"/>
                <a:gd name="T85" fmla="*/ 0 h 211"/>
                <a:gd name="T86" fmla="*/ 0 w 131"/>
                <a:gd name="T87" fmla="*/ 0 h 211"/>
                <a:gd name="T88" fmla="*/ 0 w 131"/>
                <a:gd name="T89" fmla="*/ 0 h 2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"/>
                <a:gd name="T136" fmla="*/ 0 h 211"/>
                <a:gd name="T137" fmla="*/ 131 w 131"/>
                <a:gd name="T138" fmla="*/ 211 h 2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" h="211">
                  <a:moveTo>
                    <a:pt x="49" y="79"/>
                  </a:moveTo>
                  <a:lnTo>
                    <a:pt x="65" y="111"/>
                  </a:lnTo>
                  <a:cubicBezTo>
                    <a:pt x="67" y="114"/>
                    <a:pt x="67" y="118"/>
                    <a:pt x="67" y="121"/>
                  </a:cubicBezTo>
                  <a:lnTo>
                    <a:pt x="67" y="185"/>
                  </a:lnTo>
                  <a:cubicBezTo>
                    <a:pt x="67" y="199"/>
                    <a:pt x="57" y="209"/>
                    <a:pt x="43" y="209"/>
                  </a:cubicBezTo>
                  <a:cubicBezTo>
                    <a:pt x="30" y="209"/>
                    <a:pt x="19" y="199"/>
                    <a:pt x="19" y="185"/>
                  </a:cubicBezTo>
                  <a:lnTo>
                    <a:pt x="19" y="153"/>
                  </a:lnTo>
                  <a:cubicBezTo>
                    <a:pt x="19" y="147"/>
                    <a:pt x="22" y="141"/>
                    <a:pt x="26" y="136"/>
                  </a:cubicBezTo>
                  <a:lnTo>
                    <a:pt x="42" y="120"/>
                  </a:lnTo>
                  <a:cubicBezTo>
                    <a:pt x="48" y="115"/>
                    <a:pt x="57" y="112"/>
                    <a:pt x="65" y="114"/>
                  </a:cubicBezTo>
                  <a:cubicBezTo>
                    <a:pt x="73" y="116"/>
                    <a:pt x="80" y="122"/>
                    <a:pt x="82" y="130"/>
                  </a:cubicBezTo>
                  <a:lnTo>
                    <a:pt x="98" y="178"/>
                  </a:lnTo>
                  <a:lnTo>
                    <a:pt x="51" y="185"/>
                  </a:lnTo>
                  <a:lnTo>
                    <a:pt x="51" y="121"/>
                  </a:lnTo>
                  <a:lnTo>
                    <a:pt x="51" y="105"/>
                  </a:lnTo>
                  <a:cubicBezTo>
                    <a:pt x="51" y="102"/>
                    <a:pt x="52" y="98"/>
                    <a:pt x="54" y="95"/>
                  </a:cubicBezTo>
                  <a:lnTo>
                    <a:pt x="70" y="63"/>
                  </a:lnTo>
                  <a:lnTo>
                    <a:pt x="69" y="66"/>
                  </a:lnTo>
                  <a:lnTo>
                    <a:pt x="85" y="18"/>
                  </a:lnTo>
                  <a:cubicBezTo>
                    <a:pt x="88" y="7"/>
                    <a:pt x="100" y="0"/>
                    <a:pt x="111" y="2"/>
                  </a:cubicBezTo>
                  <a:cubicBezTo>
                    <a:pt x="123" y="4"/>
                    <a:pt x="131" y="14"/>
                    <a:pt x="131" y="25"/>
                  </a:cubicBezTo>
                  <a:lnTo>
                    <a:pt x="131" y="41"/>
                  </a:lnTo>
                  <a:cubicBezTo>
                    <a:pt x="131" y="55"/>
                    <a:pt x="121" y="65"/>
                    <a:pt x="107" y="65"/>
                  </a:cubicBezTo>
                  <a:cubicBezTo>
                    <a:pt x="94" y="65"/>
                    <a:pt x="83" y="55"/>
                    <a:pt x="83" y="41"/>
                  </a:cubicBezTo>
                  <a:lnTo>
                    <a:pt x="83" y="25"/>
                  </a:lnTo>
                  <a:lnTo>
                    <a:pt x="130" y="33"/>
                  </a:lnTo>
                  <a:lnTo>
                    <a:pt x="114" y="81"/>
                  </a:lnTo>
                  <a:cubicBezTo>
                    <a:pt x="114" y="82"/>
                    <a:pt x="113" y="83"/>
                    <a:pt x="113" y="84"/>
                  </a:cubicBezTo>
                  <a:lnTo>
                    <a:pt x="97" y="116"/>
                  </a:lnTo>
                  <a:lnTo>
                    <a:pt x="99" y="105"/>
                  </a:lnTo>
                  <a:lnTo>
                    <a:pt x="99" y="121"/>
                  </a:lnTo>
                  <a:lnTo>
                    <a:pt x="99" y="185"/>
                  </a:lnTo>
                  <a:cubicBezTo>
                    <a:pt x="99" y="197"/>
                    <a:pt x="91" y="207"/>
                    <a:pt x="79" y="209"/>
                  </a:cubicBezTo>
                  <a:cubicBezTo>
                    <a:pt x="68" y="211"/>
                    <a:pt x="56" y="204"/>
                    <a:pt x="53" y="193"/>
                  </a:cubicBezTo>
                  <a:lnTo>
                    <a:pt x="37" y="145"/>
                  </a:lnTo>
                  <a:lnTo>
                    <a:pt x="76" y="154"/>
                  </a:lnTo>
                  <a:lnTo>
                    <a:pt x="60" y="170"/>
                  </a:lnTo>
                  <a:lnTo>
                    <a:pt x="67" y="153"/>
                  </a:lnTo>
                  <a:lnTo>
                    <a:pt x="67" y="185"/>
                  </a:lnTo>
                  <a:lnTo>
                    <a:pt x="19" y="185"/>
                  </a:lnTo>
                  <a:lnTo>
                    <a:pt x="19" y="121"/>
                  </a:lnTo>
                  <a:lnTo>
                    <a:pt x="22" y="132"/>
                  </a:lnTo>
                  <a:lnTo>
                    <a:pt x="6" y="100"/>
                  </a:lnTo>
                  <a:cubicBezTo>
                    <a:pt x="0" y="88"/>
                    <a:pt x="5" y="74"/>
                    <a:pt x="17" y="68"/>
                  </a:cubicBezTo>
                  <a:cubicBezTo>
                    <a:pt x="29" y="62"/>
                    <a:pt x="43" y="67"/>
                    <a:pt x="49" y="79"/>
                  </a:cubicBezTo>
                  <a:close/>
                </a:path>
              </a:pathLst>
            </a:custGeom>
            <a:solidFill>
              <a:srgbClr val="FFC000"/>
            </a:solidFill>
            <a:ln w="6350" cap="flat">
              <a:solidFill>
                <a:srgbClr val="FFC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29" name="Freeform 22"/>
            <p:cNvSpPr>
              <a:spLocks/>
            </p:cNvSpPr>
            <p:nvPr/>
          </p:nvSpPr>
          <p:spPr bwMode="auto">
            <a:xfrm>
              <a:off x="1512" y="2409"/>
              <a:ext cx="478" cy="282"/>
            </a:xfrm>
            <a:custGeom>
              <a:avLst/>
              <a:gdLst>
                <a:gd name="T0" fmla="*/ 0 w 1714"/>
                <a:gd name="T1" fmla="*/ 0 h 1010"/>
                <a:gd name="T2" fmla="*/ 0 w 1714"/>
                <a:gd name="T3" fmla="*/ 0 h 1010"/>
                <a:gd name="T4" fmla="*/ 0 w 1714"/>
                <a:gd name="T5" fmla="*/ 0 h 1010"/>
                <a:gd name="T6" fmla="*/ 0 w 1714"/>
                <a:gd name="T7" fmla="*/ 0 h 1010"/>
                <a:gd name="T8" fmla="*/ 0 w 1714"/>
                <a:gd name="T9" fmla="*/ 0 h 1010"/>
                <a:gd name="T10" fmla="*/ 0 w 1714"/>
                <a:gd name="T11" fmla="*/ 0 h 1010"/>
                <a:gd name="T12" fmla="*/ 0 w 1714"/>
                <a:gd name="T13" fmla="*/ 0 h 1010"/>
                <a:gd name="T14" fmla="*/ 0 w 1714"/>
                <a:gd name="T15" fmla="*/ 0 h 1010"/>
                <a:gd name="T16" fmla="*/ 0 w 1714"/>
                <a:gd name="T17" fmla="*/ 0 h 1010"/>
                <a:gd name="T18" fmla="*/ 0 w 1714"/>
                <a:gd name="T19" fmla="*/ 0 h 1010"/>
                <a:gd name="T20" fmla="*/ 0 w 1714"/>
                <a:gd name="T21" fmla="*/ 0 h 1010"/>
                <a:gd name="T22" fmla="*/ 0 w 1714"/>
                <a:gd name="T23" fmla="*/ 0 h 1010"/>
                <a:gd name="T24" fmla="*/ 0 w 1714"/>
                <a:gd name="T25" fmla="*/ 0 h 1010"/>
                <a:gd name="T26" fmla="*/ 0 w 1714"/>
                <a:gd name="T27" fmla="*/ 0 h 1010"/>
                <a:gd name="T28" fmla="*/ 0 w 1714"/>
                <a:gd name="T29" fmla="*/ 0 h 1010"/>
                <a:gd name="T30" fmla="*/ 0 w 1714"/>
                <a:gd name="T31" fmla="*/ 0 h 1010"/>
                <a:gd name="T32" fmla="*/ 0 w 1714"/>
                <a:gd name="T33" fmla="*/ 0 h 1010"/>
                <a:gd name="T34" fmla="*/ 0 w 1714"/>
                <a:gd name="T35" fmla="*/ 0 h 1010"/>
                <a:gd name="T36" fmla="*/ 0 w 1714"/>
                <a:gd name="T37" fmla="*/ 0 h 1010"/>
                <a:gd name="T38" fmla="*/ 0 w 1714"/>
                <a:gd name="T39" fmla="*/ 0 h 1010"/>
                <a:gd name="T40" fmla="*/ 0 w 1714"/>
                <a:gd name="T41" fmla="*/ 0 h 1010"/>
                <a:gd name="T42" fmla="*/ 0 w 1714"/>
                <a:gd name="T43" fmla="*/ 0 h 1010"/>
                <a:gd name="T44" fmla="*/ 0 w 1714"/>
                <a:gd name="T45" fmla="*/ 0 h 1010"/>
                <a:gd name="T46" fmla="*/ 0 w 1714"/>
                <a:gd name="T47" fmla="*/ 0 h 1010"/>
                <a:gd name="T48" fmla="*/ 0 w 1714"/>
                <a:gd name="T49" fmla="*/ 0 h 1010"/>
                <a:gd name="T50" fmla="*/ 0 w 1714"/>
                <a:gd name="T51" fmla="*/ 0 h 1010"/>
                <a:gd name="T52" fmla="*/ 0 w 1714"/>
                <a:gd name="T53" fmla="*/ 0 h 1010"/>
                <a:gd name="T54" fmla="*/ 0 w 1714"/>
                <a:gd name="T55" fmla="*/ 0 h 1010"/>
                <a:gd name="T56" fmla="*/ 0 w 1714"/>
                <a:gd name="T57" fmla="*/ 0 h 1010"/>
                <a:gd name="T58" fmla="*/ 0 w 1714"/>
                <a:gd name="T59" fmla="*/ 0 h 1010"/>
                <a:gd name="T60" fmla="*/ 0 w 1714"/>
                <a:gd name="T61" fmla="*/ 0 h 1010"/>
                <a:gd name="T62" fmla="*/ 0 w 1714"/>
                <a:gd name="T63" fmla="*/ 0 h 1010"/>
                <a:gd name="T64" fmla="*/ 0 w 1714"/>
                <a:gd name="T65" fmla="*/ 0 h 1010"/>
                <a:gd name="T66" fmla="*/ 0 w 1714"/>
                <a:gd name="T67" fmla="*/ 0 h 1010"/>
                <a:gd name="T68" fmla="*/ 0 w 1714"/>
                <a:gd name="T69" fmla="*/ 0 h 1010"/>
                <a:gd name="T70" fmla="*/ 0 w 1714"/>
                <a:gd name="T71" fmla="*/ 0 h 1010"/>
                <a:gd name="T72" fmla="*/ 0 w 1714"/>
                <a:gd name="T73" fmla="*/ 0 h 1010"/>
                <a:gd name="T74" fmla="*/ 0 w 1714"/>
                <a:gd name="T75" fmla="*/ 0 h 1010"/>
                <a:gd name="T76" fmla="*/ 0 w 1714"/>
                <a:gd name="T77" fmla="*/ 0 h 1010"/>
                <a:gd name="T78" fmla="*/ 0 w 1714"/>
                <a:gd name="T79" fmla="*/ 0 h 1010"/>
                <a:gd name="T80" fmla="*/ 0 w 1714"/>
                <a:gd name="T81" fmla="*/ 0 h 1010"/>
                <a:gd name="T82" fmla="*/ 0 w 1714"/>
                <a:gd name="T83" fmla="*/ 0 h 1010"/>
                <a:gd name="T84" fmla="*/ 0 w 1714"/>
                <a:gd name="T85" fmla="*/ 0 h 1010"/>
                <a:gd name="T86" fmla="*/ 0 w 1714"/>
                <a:gd name="T87" fmla="*/ 0 h 1010"/>
                <a:gd name="T88" fmla="*/ 0 w 1714"/>
                <a:gd name="T89" fmla="*/ 0 h 1010"/>
                <a:gd name="T90" fmla="*/ 0 w 1714"/>
                <a:gd name="T91" fmla="*/ 0 h 1010"/>
                <a:gd name="T92" fmla="*/ 0 w 1714"/>
                <a:gd name="T93" fmla="*/ 0 h 1010"/>
                <a:gd name="T94" fmla="*/ 0 w 1714"/>
                <a:gd name="T95" fmla="*/ 0 h 1010"/>
                <a:gd name="T96" fmla="*/ 0 w 1714"/>
                <a:gd name="T97" fmla="*/ 0 h 1010"/>
                <a:gd name="T98" fmla="*/ 0 w 1714"/>
                <a:gd name="T99" fmla="*/ 0 h 1010"/>
                <a:gd name="T100" fmla="*/ 0 w 1714"/>
                <a:gd name="T101" fmla="*/ 0 h 1010"/>
                <a:gd name="T102" fmla="*/ 0 w 1714"/>
                <a:gd name="T103" fmla="*/ 0 h 1010"/>
                <a:gd name="T104" fmla="*/ 0 w 1714"/>
                <a:gd name="T105" fmla="*/ 0 h 1010"/>
                <a:gd name="T106" fmla="*/ 0 w 1714"/>
                <a:gd name="T107" fmla="*/ 0 h 1010"/>
                <a:gd name="T108" fmla="*/ 0 w 1714"/>
                <a:gd name="T109" fmla="*/ 0 h 1010"/>
                <a:gd name="T110" fmla="*/ 0 w 1714"/>
                <a:gd name="T111" fmla="*/ 0 h 1010"/>
                <a:gd name="T112" fmla="*/ 0 w 1714"/>
                <a:gd name="T113" fmla="*/ 0 h 1010"/>
                <a:gd name="T114" fmla="*/ 0 w 1714"/>
                <a:gd name="T115" fmla="*/ 0 h 1010"/>
                <a:gd name="T116" fmla="*/ 0 w 1714"/>
                <a:gd name="T117" fmla="*/ 0 h 1010"/>
                <a:gd name="T118" fmla="*/ 0 w 1714"/>
                <a:gd name="T119" fmla="*/ 0 h 1010"/>
                <a:gd name="T120" fmla="*/ 0 w 1714"/>
                <a:gd name="T121" fmla="*/ 0 h 1010"/>
                <a:gd name="T122" fmla="*/ 0 w 1714"/>
                <a:gd name="T123" fmla="*/ 0 h 1010"/>
                <a:gd name="T124" fmla="*/ 0 w 1714"/>
                <a:gd name="T125" fmla="*/ 0 h 10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14"/>
                <a:gd name="T190" fmla="*/ 0 h 1010"/>
                <a:gd name="T191" fmla="*/ 1714 w 1714"/>
                <a:gd name="T192" fmla="*/ 1010 h 10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14" h="1010">
                  <a:moveTo>
                    <a:pt x="43" y="535"/>
                  </a:moveTo>
                  <a:lnTo>
                    <a:pt x="59" y="551"/>
                  </a:lnTo>
                  <a:lnTo>
                    <a:pt x="42" y="544"/>
                  </a:lnTo>
                  <a:lnTo>
                    <a:pt x="58" y="544"/>
                  </a:lnTo>
                  <a:lnTo>
                    <a:pt x="41" y="551"/>
                  </a:lnTo>
                  <a:lnTo>
                    <a:pt x="57" y="535"/>
                  </a:lnTo>
                  <a:cubicBezTo>
                    <a:pt x="64" y="529"/>
                    <a:pt x="75" y="527"/>
                    <a:pt x="84" y="530"/>
                  </a:cubicBezTo>
                  <a:cubicBezTo>
                    <a:pt x="93" y="534"/>
                    <a:pt x="98" y="543"/>
                    <a:pt x="98" y="552"/>
                  </a:cubicBezTo>
                  <a:lnTo>
                    <a:pt x="98" y="632"/>
                  </a:lnTo>
                  <a:cubicBezTo>
                    <a:pt x="98" y="646"/>
                    <a:pt x="88" y="656"/>
                    <a:pt x="74" y="656"/>
                  </a:cubicBezTo>
                  <a:cubicBezTo>
                    <a:pt x="61" y="656"/>
                    <a:pt x="50" y="646"/>
                    <a:pt x="50" y="632"/>
                  </a:cubicBezTo>
                  <a:lnTo>
                    <a:pt x="50" y="616"/>
                  </a:lnTo>
                  <a:cubicBezTo>
                    <a:pt x="50" y="610"/>
                    <a:pt x="53" y="604"/>
                    <a:pt x="57" y="599"/>
                  </a:cubicBezTo>
                  <a:lnTo>
                    <a:pt x="73" y="583"/>
                  </a:lnTo>
                  <a:cubicBezTo>
                    <a:pt x="80" y="577"/>
                    <a:pt x="91" y="575"/>
                    <a:pt x="100" y="578"/>
                  </a:cubicBezTo>
                  <a:cubicBezTo>
                    <a:pt x="109" y="582"/>
                    <a:pt x="114" y="591"/>
                    <a:pt x="114" y="600"/>
                  </a:cubicBezTo>
                  <a:lnTo>
                    <a:pt x="114" y="680"/>
                  </a:lnTo>
                  <a:lnTo>
                    <a:pt x="69" y="670"/>
                  </a:lnTo>
                  <a:lnTo>
                    <a:pt x="85" y="638"/>
                  </a:lnTo>
                  <a:lnTo>
                    <a:pt x="82" y="648"/>
                  </a:lnTo>
                  <a:lnTo>
                    <a:pt x="82" y="600"/>
                  </a:lnTo>
                  <a:cubicBezTo>
                    <a:pt x="82" y="588"/>
                    <a:pt x="92" y="578"/>
                    <a:pt x="104" y="577"/>
                  </a:cubicBezTo>
                  <a:cubicBezTo>
                    <a:pt x="117" y="576"/>
                    <a:pt x="128" y="584"/>
                    <a:pt x="130" y="597"/>
                  </a:cubicBezTo>
                  <a:lnTo>
                    <a:pt x="146" y="693"/>
                  </a:lnTo>
                  <a:cubicBezTo>
                    <a:pt x="146" y="694"/>
                    <a:pt x="146" y="695"/>
                    <a:pt x="146" y="696"/>
                  </a:cubicBezTo>
                  <a:lnTo>
                    <a:pt x="146" y="760"/>
                  </a:lnTo>
                  <a:lnTo>
                    <a:pt x="146" y="808"/>
                  </a:lnTo>
                  <a:lnTo>
                    <a:pt x="145" y="801"/>
                  </a:lnTo>
                  <a:lnTo>
                    <a:pt x="161" y="849"/>
                  </a:lnTo>
                  <a:lnTo>
                    <a:pt x="117" y="846"/>
                  </a:lnTo>
                  <a:lnTo>
                    <a:pt x="133" y="814"/>
                  </a:lnTo>
                  <a:cubicBezTo>
                    <a:pt x="138" y="804"/>
                    <a:pt x="149" y="799"/>
                    <a:pt x="160" y="801"/>
                  </a:cubicBezTo>
                  <a:cubicBezTo>
                    <a:pt x="171" y="804"/>
                    <a:pt x="178" y="813"/>
                    <a:pt x="178" y="824"/>
                  </a:cubicBezTo>
                  <a:lnTo>
                    <a:pt x="178" y="840"/>
                  </a:lnTo>
                  <a:lnTo>
                    <a:pt x="178" y="920"/>
                  </a:lnTo>
                  <a:lnTo>
                    <a:pt x="132" y="913"/>
                  </a:lnTo>
                  <a:lnTo>
                    <a:pt x="148" y="865"/>
                  </a:lnTo>
                  <a:cubicBezTo>
                    <a:pt x="148" y="864"/>
                    <a:pt x="148" y="863"/>
                    <a:pt x="149" y="862"/>
                  </a:cubicBezTo>
                  <a:lnTo>
                    <a:pt x="165" y="830"/>
                  </a:lnTo>
                  <a:lnTo>
                    <a:pt x="162" y="840"/>
                  </a:lnTo>
                  <a:lnTo>
                    <a:pt x="162" y="792"/>
                  </a:lnTo>
                  <a:cubicBezTo>
                    <a:pt x="162" y="779"/>
                    <a:pt x="173" y="768"/>
                    <a:pt x="186" y="768"/>
                  </a:cubicBezTo>
                  <a:cubicBezTo>
                    <a:pt x="200" y="768"/>
                    <a:pt x="210" y="779"/>
                    <a:pt x="210" y="792"/>
                  </a:cubicBezTo>
                  <a:lnTo>
                    <a:pt x="210" y="824"/>
                  </a:lnTo>
                  <a:lnTo>
                    <a:pt x="210" y="821"/>
                  </a:lnTo>
                  <a:lnTo>
                    <a:pt x="226" y="917"/>
                  </a:lnTo>
                  <a:cubicBezTo>
                    <a:pt x="226" y="918"/>
                    <a:pt x="226" y="919"/>
                    <a:pt x="226" y="920"/>
                  </a:cubicBezTo>
                  <a:lnTo>
                    <a:pt x="226" y="984"/>
                  </a:lnTo>
                  <a:lnTo>
                    <a:pt x="181" y="974"/>
                  </a:lnTo>
                  <a:lnTo>
                    <a:pt x="197" y="942"/>
                  </a:lnTo>
                  <a:lnTo>
                    <a:pt x="213" y="910"/>
                  </a:lnTo>
                  <a:cubicBezTo>
                    <a:pt x="218" y="900"/>
                    <a:pt x="229" y="895"/>
                    <a:pt x="240" y="897"/>
                  </a:cubicBezTo>
                  <a:cubicBezTo>
                    <a:pt x="251" y="900"/>
                    <a:pt x="258" y="909"/>
                    <a:pt x="258" y="920"/>
                  </a:cubicBezTo>
                  <a:lnTo>
                    <a:pt x="258" y="936"/>
                  </a:lnTo>
                  <a:lnTo>
                    <a:pt x="234" y="912"/>
                  </a:lnTo>
                  <a:lnTo>
                    <a:pt x="250" y="912"/>
                  </a:lnTo>
                  <a:lnTo>
                    <a:pt x="227" y="931"/>
                  </a:lnTo>
                  <a:lnTo>
                    <a:pt x="243" y="867"/>
                  </a:lnTo>
                  <a:lnTo>
                    <a:pt x="242" y="872"/>
                  </a:lnTo>
                  <a:lnTo>
                    <a:pt x="242" y="840"/>
                  </a:lnTo>
                  <a:lnTo>
                    <a:pt x="242" y="808"/>
                  </a:lnTo>
                  <a:cubicBezTo>
                    <a:pt x="242" y="802"/>
                    <a:pt x="245" y="796"/>
                    <a:pt x="249" y="791"/>
                  </a:cubicBezTo>
                  <a:lnTo>
                    <a:pt x="265" y="775"/>
                  </a:lnTo>
                  <a:cubicBezTo>
                    <a:pt x="275" y="766"/>
                    <a:pt x="290" y="766"/>
                    <a:pt x="299" y="775"/>
                  </a:cubicBezTo>
                  <a:lnTo>
                    <a:pt x="315" y="791"/>
                  </a:lnTo>
                  <a:cubicBezTo>
                    <a:pt x="320" y="796"/>
                    <a:pt x="322" y="802"/>
                    <a:pt x="322" y="808"/>
                  </a:cubicBezTo>
                  <a:lnTo>
                    <a:pt x="322" y="872"/>
                  </a:lnTo>
                  <a:lnTo>
                    <a:pt x="281" y="855"/>
                  </a:lnTo>
                  <a:lnTo>
                    <a:pt x="297" y="839"/>
                  </a:lnTo>
                  <a:cubicBezTo>
                    <a:pt x="304" y="833"/>
                    <a:pt x="315" y="831"/>
                    <a:pt x="324" y="834"/>
                  </a:cubicBezTo>
                  <a:cubicBezTo>
                    <a:pt x="333" y="838"/>
                    <a:pt x="338" y="847"/>
                    <a:pt x="338" y="856"/>
                  </a:cubicBezTo>
                  <a:lnTo>
                    <a:pt x="338" y="920"/>
                  </a:lnTo>
                  <a:cubicBezTo>
                    <a:pt x="338" y="934"/>
                    <a:pt x="328" y="944"/>
                    <a:pt x="314" y="944"/>
                  </a:cubicBezTo>
                  <a:cubicBezTo>
                    <a:pt x="301" y="944"/>
                    <a:pt x="290" y="934"/>
                    <a:pt x="290" y="920"/>
                  </a:cubicBezTo>
                  <a:lnTo>
                    <a:pt x="290" y="872"/>
                  </a:lnTo>
                  <a:cubicBezTo>
                    <a:pt x="290" y="871"/>
                    <a:pt x="291" y="869"/>
                    <a:pt x="291" y="868"/>
                  </a:cubicBezTo>
                  <a:lnTo>
                    <a:pt x="307" y="788"/>
                  </a:lnTo>
                  <a:lnTo>
                    <a:pt x="324" y="737"/>
                  </a:lnTo>
                  <a:lnTo>
                    <a:pt x="322" y="744"/>
                  </a:lnTo>
                  <a:lnTo>
                    <a:pt x="322" y="712"/>
                  </a:lnTo>
                  <a:cubicBezTo>
                    <a:pt x="322" y="699"/>
                    <a:pt x="333" y="688"/>
                    <a:pt x="346" y="688"/>
                  </a:cubicBezTo>
                  <a:cubicBezTo>
                    <a:pt x="360" y="688"/>
                    <a:pt x="370" y="699"/>
                    <a:pt x="370" y="712"/>
                  </a:cubicBezTo>
                  <a:lnTo>
                    <a:pt x="370" y="728"/>
                  </a:lnTo>
                  <a:lnTo>
                    <a:pt x="324" y="721"/>
                  </a:lnTo>
                  <a:lnTo>
                    <a:pt x="340" y="673"/>
                  </a:lnTo>
                  <a:cubicBezTo>
                    <a:pt x="343" y="663"/>
                    <a:pt x="352" y="656"/>
                    <a:pt x="362" y="656"/>
                  </a:cubicBezTo>
                  <a:lnTo>
                    <a:pt x="378" y="656"/>
                  </a:lnTo>
                  <a:lnTo>
                    <a:pt x="354" y="680"/>
                  </a:lnTo>
                  <a:lnTo>
                    <a:pt x="354" y="664"/>
                  </a:lnTo>
                  <a:lnTo>
                    <a:pt x="354" y="632"/>
                  </a:lnTo>
                  <a:cubicBezTo>
                    <a:pt x="354" y="619"/>
                    <a:pt x="365" y="608"/>
                    <a:pt x="378" y="608"/>
                  </a:cubicBezTo>
                  <a:lnTo>
                    <a:pt x="394" y="608"/>
                  </a:lnTo>
                  <a:cubicBezTo>
                    <a:pt x="404" y="608"/>
                    <a:pt x="412" y="614"/>
                    <a:pt x="416" y="622"/>
                  </a:cubicBezTo>
                  <a:lnTo>
                    <a:pt x="432" y="654"/>
                  </a:lnTo>
                  <a:lnTo>
                    <a:pt x="386" y="664"/>
                  </a:lnTo>
                  <a:lnTo>
                    <a:pt x="386" y="616"/>
                  </a:lnTo>
                  <a:cubicBezTo>
                    <a:pt x="386" y="614"/>
                    <a:pt x="387" y="611"/>
                    <a:pt x="388" y="609"/>
                  </a:cubicBezTo>
                  <a:lnTo>
                    <a:pt x="404" y="561"/>
                  </a:lnTo>
                  <a:cubicBezTo>
                    <a:pt x="407" y="550"/>
                    <a:pt x="419" y="543"/>
                    <a:pt x="430" y="545"/>
                  </a:cubicBezTo>
                  <a:cubicBezTo>
                    <a:pt x="442" y="547"/>
                    <a:pt x="450" y="557"/>
                    <a:pt x="450" y="568"/>
                  </a:cubicBezTo>
                  <a:lnTo>
                    <a:pt x="450" y="584"/>
                  </a:lnTo>
                  <a:lnTo>
                    <a:pt x="450" y="600"/>
                  </a:lnTo>
                  <a:lnTo>
                    <a:pt x="426" y="576"/>
                  </a:lnTo>
                  <a:lnTo>
                    <a:pt x="442" y="576"/>
                  </a:lnTo>
                  <a:lnTo>
                    <a:pt x="421" y="590"/>
                  </a:lnTo>
                  <a:lnTo>
                    <a:pt x="437" y="558"/>
                  </a:lnTo>
                  <a:lnTo>
                    <a:pt x="434" y="568"/>
                  </a:lnTo>
                  <a:lnTo>
                    <a:pt x="434" y="488"/>
                  </a:lnTo>
                  <a:cubicBezTo>
                    <a:pt x="434" y="479"/>
                    <a:pt x="440" y="470"/>
                    <a:pt x="449" y="466"/>
                  </a:cubicBezTo>
                  <a:cubicBezTo>
                    <a:pt x="458" y="463"/>
                    <a:pt x="469" y="465"/>
                    <a:pt x="475" y="471"/>
                  </a:cubicBezTo>
                  <a:lnTo>
                    <a:pt x="491" y="487"/>
                  </a:lnTo>
                  <a:lnTo>
                    <a:pt x="453" y="494"/>
                  </a:lnTo>
                  <a:lnTo>
                    <a:pt x="469" y="462"/>
                  </a:lnTo>
                  <a:cubicBezTo>
                    <a:pt x="474" y="452"/>
                    <a:pt x="485" y="447"/>
                    <a:pt x="496" y="449"/>
                  </a:cubicBezTo>
                  <a:cubicBezTo>
                    <a:pt x="507" y="452"/>
                    <a:pt x="514" y="461"/>
                    <a:pt x="514" y="472"/>
                  </a:cubicBezTo>
                  <a:lnTo>
                    <a:pt x="514" y="488"/>
                  </a:lnTo>
                  <a:cubicBezTo>
                    <a:pt x="514" y="502"/>
                    <a:pt x="504" y="512"/>
                    <a:pt x="490" y="512"/>
                  </a:cubicBezTo>
                  <a:cubicBezTo>
                    <a:pt x="477" y="512"/>
                    <a:pt x="466" y="502"/>
                    <a:pt x="466" y="488"/>
                  </a:cubicBezTo>
                  <a:lnTo>
                    <a:pt x="466" y="472"/>
                  </a:lnTo>
                  <a:cubicBezTo>
                    <a:pt x="466" y="470"/>
                    <a:pt x="467" y="467"/>
                    <a:pt x="468" y="465"/>
                  </a:cubicBezTo>
                  <a:lnTo>
                    <a:pt x="484" y="417"/>
                  </a:lnTo>
                  <a:cubicBezTo>
                    <a:pt x="485" y="413"/>
                    <a:pt x="487" y="410"/>
                    <a:pt x="489" y="407"/>
                  </a:cubicBezTo>
                  <a:lnTo>
                    <a:pt x="505" y="391"/>
                  </a:lnTo>
                  <a:cubicBezTo>
                    <a:pt x="515" y="382"/>
                    <a:pt x="530" y="382"/>
                    <a:pt x="539" y="391"/>
                  </a:cubicBezTo>
                  <a:lnTo>
                    <a:pt x="555" y="407"/>
                  </a:lnTo>
                  <a:cubicBezTo>
                    <a:pt x="560" y="412"/>
                    <a:pt x="562" y="418"/>
                    <a:pt x="562" y="424"/>
                  </a:cubicBezTo>
                  <a:lnTo>
                    <a:pt x="562" y="472"/>
                  </a:lnTo>
                  <a:cubicBezTo>
                    <a:pt x="562" y="486"/>
                    <a:pt x="552" y="496"/>
                    <a:pt x="538" y="496"/>
                  </a:cubicBezTo>
                  <a:cubicBezTo>
                    <a:pt x="525" y="496"/>
                    <a:pt x="514" y="486"/>
                    <a:pt x="514" y="472"/>
                  </a:cubicBezTo>
                  <a:lnTo>
                    <a:pt x="514" y="408"/>
                  </a:lnTo>
                  <a:cubicBezTo>
                    <a:pt x="514" y="395"/>
                    <a:pt x="525" y="384"/>
                    <a:pt x="538" y="384"/>
                  </a:cubicBezTo>
                  <a:lnTo>
                    <a:pt x="554" y="384"/>
                  </a:lnTo>
                  <a:cubicBezTo>
                    <a:pt x="561" y="384"/>
                    <a:pt x="567" y="387"/>
                    <a:pt x="571" y="391"/>
                  </a:cubicBezTo>
                  <a:lnTo>
                    <a:pt x="587" y="407"/>
                  </a:lnTo>
                  <a:lnTo>
                    <a:pt x="546" y="424"/>
                  </a:lnTo>
                  <a:lnTo>
                    <a:pt x="546" y="392"/>
                  </a:lnTo>
                  <a:lnTo>
                    <a:pt x="546" y="376"/>
                  </a:lnTo>
                  <a:cubicBezTo>
                    <a:pt x="546" y="364"/>
                    <a:pt x="556" y="354"/>
                    <a:pt x="568" y="353"/>
                  </a:cubicBezTo>
                  <a:cubicBezTo>
                    <a:pt x="580" y="351"/>
                    <a:pt x="592" y="360"/>
                    <a:pt x="594" y="372"/>
                  </a:cubicBezTo>
                  <a:lnTo>
                    <a:pt x="610" y="452"/>
                  </a:lnTo>
                  <a:lnTo>
                    <a:pt x="603" y="439"/>
                  </a:lnTo>
                  <a:lnTo>
                    <a:pt x="619" y="455"/>
                  </a:lnTo>
                  <a:lnTo>
                    <a:pt x="578" y="472"/>
                  </a:lnTo>
                  <a:lnTo>
                    <a:pt x="578" y="408"/>
                  </a:lnTo>
                  <a:cubicBezTo>
                    <a:pt x="578" y="395"/>
                    <a:pt x="589" y="384"/>
                    <a:pt x="602" y="384"/>
                  </a:cubicBezTo>
                  <a:cubicBezTo>
                    <a:pt x="616" y="384"/>
                    <a:pt x="626" y="395"/>
                    <a:pt x="626" y="408"/>
                  </a:cubicBezTo>
                  <a:lnTo>
                    <a:pt x="626" y="424"/>
                  </a:lnTo>
                  <a:lnTo>
                    <a:pt x="625" y="417"/>
                  </a:lnTo>
                  <a:lnTo>
                    <a:pt x="641" y="465"/>
                  </a:lnTo>
                  <a:lnTo>
                    <a:pt x="594" y="472"/>
                  </a:lnTo>
                  <a:lnTo>
                    <a:pt x="594" y="408"/>
                  </a:lnTo>
                  <a:cubicBezTo>
                    <a:pt x="594" y="407"/>
                    <a:pt x="595" y="405"/>
                    <a:pt x="595" y="403"/>
                  </a:cubicBezTo>
                  <a:lnTo>
                    <a:pt x="611" y="339"/>
                  </a:lnTo>
                  <a:cubicBezTo>
                    <a:pt x="614" y="327"/>
                    <a:pt x="625" y="319"/>
                    <a:pt x="637" y="321"/>
                  </a:cubicBezTo>
                  <a:cubicBezTo>
                    <a:pt x="649" y="322"/>
                    <a:pt x="658" y="332"/>
                    <a:pt x="658" y="344"/>
                  </a:cubicBezTo>
                  <a:lnTo>
                    <a:pt x="658" y="472"/>
                  </a:lnTo>
                  <a:lnTo>
                    <a:pt x="657" y="465"/>
                  </a:lnTo>
                  <a:lnTo>
                    <a:pt x="673" y="513"/>
                  </a:lnTo>
                  <a:lnTo>
                    <a:pt x="626" y="520"/>
                  </a:lnTo>
                  <a:lnTo>
                    <a:pt x="626" y="488"/>
                  </a:lnTo>
                  <a:cubicBezTo>
                    <a:pt x="626" y="482"/>
                    <a:pt x="629" y="476"/>
                    <a:pt x="633" y="471"/>
                  </a:cubicBezTo>
                  <a:lnTo>
                    <a:pt x="649" y="455"/>
                  </a:lnTo>
                  <a:cubicBezTo>
                    <a:pt x="656" y="449"/>
                    <a:pt x="665" y="447"/>
                    <a:pt x="674" y="450"/>
                  </a:cubicBezTo>
                  <a:cubicBezTo>
                    <a:pt x="683" y="453"/>
                    <a:pt x="689" y="460"/>
                    <a:pt x="690" y="469"/>
                  </a:cubicBezTo>
                  <a:lnTo>
                    <a:pt x="706" y="581"/>
                  </a:lnTo>
                  <a:cubicBezTo>
                    <a:pt x="706" y="582"/>
                    <a:pt x="706" y="583"/>
                    <a:pt x="706" y="584"/>
                  </a:cubicBezTo>
                  <a:lnTo>
                    <a:pt x="706" y="616"/>
                  </a:lnTo>
                  <a:lnTo>
                    <a:pt x="706" y="648"/>
                  </a:lnTo>
                  <a:lnTo>
                    <a:pt x="722" y="790"/>
                  </a:lnTo>
                  <a:lnTo>
                    <a:pt x="675" y="791"/>
                  </a:lnTo>
                  <a:lnTo>
                    <a:pt x="691" y="567"/>
                  </a:lnTo>
                  <a:lnTo>
                    <a:pt x="690" y="456"/>
                  </a:lnTo>
                  <a:cubicBezTo>
                    <a:pt x="690" y="454"/>
                    <a:pt x="691" y="451"/>
                    <a:pt x="692" y="449"/>
                  </a:cubicBezTo>
                  <a:lnTo>
                    <a:pt x="708" y="401"/>
                  </a:lnTo>
                  <a:cubicBezTo>
                    <a:pt x="711" y="390"/>
                    <a:pt x="723" y="383"/>
                    <a:pt x="734" y="385"/>
                  </a:cubicBezTo>
                  <a:cubicBezTo>
                    <a:pt x="746" y="387"/>
                    <a:pt x="754" y="397"/>
                    <a:pt x="754" y="408"/>
                  </a:cubicBezTo>
                  <a:lnTo>
                    <a:pt x="754" y="552"/>
                  </a:lnTo>
                  <a:lnTo>
                    <a:pt x="713" y="535"/>
                  </a:lnTo>
                  <a:lnTo>
                    <a:pt x="729" y="519"/>
                  </a:lnTo>
                  <a:lnTo>
                    <a:pt x="722" y="536"/>
                  </a:lnTo>
                  <a:lnTo>
                    <a:pt x="722" y="472"/>
                  </a:lnTo>
                  <a:cubicBezTo>
                    <a:pt x="722" y="460"/>
                    <a:pt x="732" y="449"/>
                    <a:pt x="745" y="449"/>
                  </a:cubicBezTo>
                  <a:cubicBezTo>
                    <a:pt x="758" y="448"/>
                    <a:pt x="769" y="457"/>
                    <a:pt x="770" y="469"/>
                  </a:cubicBezTo>
                  <a:lnTo>
                    <a:pt x="786" y="597"/>
                  </a:lnTo>
                  <a:lnTo>
                    <a:pt x="786" y="680"/>
                  </a:lnTo>
                  <a:lnTo>
                    <a:pt x="786" y="712"/>
                  </a:lnTo>
                  <a:lnTo>
                    <a:pt x="779" y="695"/>
                  </a:lnTo>
                  <a:lnTo>
                    <a:pt x="795" y="711"/>
                  </a:lnTo>
                  <a:cubicBezTo>
                    <a:pt x="799" y="715"/>
                    <a:pt x="801" y="720"/>
                    <a:pt x="802" y="725"/>
                  </a:cubicBezTo>
                  <a:lnTo>
                    <a:pt x="818" y="821"/>
                  </a:lnTo>
                  <a:lnTo>
                    <a:pt x="770" y="824"/>
                  </a:lnTo>
                  <a:lnTo>
                    <a:pt x="770" y="760"/>
                  </a:lnTo>
                  <a:lnTo>
                    <a:pt x="770" y="632"/>
                  </a:lnTo>
                  <a:cubicBezTo>
                    <a:pt x="770" y="619"/>
                    <a:pt x="781" y="608"/>
                    <a:pt x="794" y="608"/>
                  </a:cubicBezTo>
                  <a:lnTo>
                    <a:pt x="810" y="608"/>
                  </a:lnTo>
                  <a:lnTo>
                    <a:pt x="793" y="615"/>
                  </a:lnTo>
                  <a:lnTo>
                    <a:pt x="809" y="599"/>
                  </a:lnTo>
                  <a:lnTo>
                    <a:pt x="802" y="616"/>
                  </a:lnTo>
                  <a:lnTo>
                    <a:pt x="802" y="600"/>
                  </a:lnTo>
                  <a:cubicBezTo>
                    <a:pt x="802" y="598"/>
                    <a:pt x="803" y="595"/>
                    <a:pt x="804" y="593"/>
                  </a:cubicBezTo>
                  <a:lnTo>
                    <a:pt x="820" y="545"/>
                  </a:lnTo>
                  <a:cubicBezTo>
                    <a:pt x="823" y="534"/>
                    <a:pt x="835" y="527"/>
                    <a:pt x="846" y="529"/>
                  </a:cubicBezTo>
                  <a:cubicBezTo>
                    <a:pt x="858" y="531"/>
                    <a:pt x="866" y="541"/>
                    <a:pt x="866" y="552"/>
                  </a:cubicBezTo>
                  <a:lnTo>
                    <a:pt x="866" y="632"/>
                  </a:lnTo>
                  <a:lnTo>
                    <a:pt x="859" y="615"/>
                  </a:lnTo>
                  <a:lnTo>
                    <a:pt x="875" y="631"/>
                  </a:lnTo>
                  <a:cubicBezTo>
                    <a:pt x="880" y="636"/>
                    <a:pt x="882" y="642"/>
                    <a:pt x="882" y="648"/>
                  </a:cubicBezTo>
                  <a:lnTo>
                    <a:pt x="882" y="680"/>
                  </a:lnTo>
                  <a:lnTo>
                    <a:pt x="835" y="676"/>
                  </a:lnTo>
                  <a:lnTo>
                    <a:pt x="851" y="596"/>
                  </a:lnTo>
                  <a:lnTo>
                    <a:pt x="850" y="600"/>
                  </a:lnTo>
                  <a:lnTo>
                    <a:pt x="850" y="552"/>
                  </a:lnTo>
                  <a:cubicBezTo>
                    <a:pt x="850" y="550"/>
                    <a:pt x="851" y="547"/>
                    <a:pt x="852" y="545"/>
                  </a:cubicBezTo>
                  <a:lnTo>
                    <a:pt x="868" y="497"/>
                  </a:lnTo>
                  <a:lnTo>
                    <a:pt x="884" y="449"/>
                  </a:lnTo>
                  <a:lnTo>
                    <a:pt x="882" y="456"/>
                  </a:lnTo>
                  <a:lnTo>
                    <a:pt x="882" y="424"/>
                  </a:lnTo>
                  <a:cubicBezTo>
                    <a:pt x="882" y="415"/>
                    <a:pt x="888" y="406"/>
                    <a:pt x="897" y="402"/>
                  </a:cubicBezTo>
                  <a:cubicBezTo>
                    <a:pt x="906" y="399"/>
                    <a:pt x="917" y="401"/>
                    <a:pt x="923" y="407"/>
                  </a:cubicBezTo>
                  <a:lnTo>
                    <a:pt x="939" y="423"/>
                  </a:lnTo>
                  <a:lnTo>
                    <a:pt x="899" y="435"/>
                  </a:lnTo>
                  <a:lnTo>
                    <a:pt x="915" y="371"/>
                  </a:lnTo>
                  <a:cubicBezTo>
                    <a:pt x="918" y="359"/>
                    <a:pt x="929" y="351"/>
                    <a:pt x="941" y="353"/>
                  </a:cubicBezTo>
                  <a:cubicBezTo>
                    <a:pt x="953" y="354"/>
                    <a:pt x="962" y="364"/>
                    <a:pt x="962" y="376"/>
                  </a:cubicBezTo>
                  <a:lnTo>
                    <a:pt x="962" y="392"/>
                  </a:lnTo>
                  <a:lnTo>
                    <a:pt x="962" y="440"/>
                  </a:lnTo>
                  <a:lnTo>
                    <a:pt x="962" y="435"/>
                  </a:lnTo>
                  <a:lnTo>
                    <a:pt x="978" y="499"/>
                  </a:lnTo>
                  <a:cubicBezTo>
                    <a:pt x="978" y="501"/>
                    <a:pt x="978" y="503"/>
                    <a:pt x="978" y="504"/>
                  </a:cubicBezTo>
                  <a:lnTo>
                    <a:pt x="978" y="536"/>
                  </a:lnTo>
                  <a:lnTo>
                    <a:pt x="931" y="531"/>
                  </a:lnTo>
                  <a:lnTo>
                    <a:pt x="947" y="467"/>
                  </a:lnTo>
                  <a:cubicBezTo>
                    <a:pt x="950" y="455"/>
                    <a:pt x="961" y="447"/>
                    <a:pt x="973" y="449"/>
                  </a:cubicBezTo>
                  <a:cubicBezTo>
                    <a:pt x="985" y="450"/>
                    <a:pt x="994" y="460"/>
                    <a:pt x="994" y="472"/>
                  </a:cubicBezTo>
                  <a:lnTo>
                    <a:pt x="994" y="616"/>
                  </a:lnTo>
                  <a:lnTo>
                    <a:pt x="970" y="592"/>
                  </a:lnTo>
                  <a:lnTo>
                    <a:pt x="986" y="592"/>
                  </a:lnTo>
                  <a:cubicBezTo>
                    <a:pt x="1000" y="592"/>
                    <a:pt x="1010" y="603"/>
                    <a:pt x="1010" y="616"/>
                  </a:cubicBezTo>
                  <a:lnTo>
                    <a:pt x="1010" y="696"/>
                  </a:lnTo>
                  <a:lnTo>
                    <a:pt x="1010" y="712"/>
                  </a:lnTo>
                  <a:lnTo>
                    <a:pt x="986" y="688"/>
                  </a:lnTo>
                  <a:lnTo>
                    <a:pt x="1018" y="688"/>
                  </a:lnTo>
                  <a:lnTo>
                    <a:pt x="994" y="712"/>
                  </a:lnTo>
                  <a:lnTo>
                    <a:pt x="994" y="632"/>
                  </a:lnTo>
                  <a:lnTo>
                    <a:pt x="994" y="600"/>
                  </a:lnTo>
                  <a:cubicBezTo>
                    <a:pt x="994" y="597"/>
                    <a:pt x="995" y="593"/>
                    <a:pt x="997" y="590"/>
                  </a:cubicBezTo>
                  <a:lnTo>
                    <a:pt x="1013" y="558"/>
                  </a:lnTo>
                  <a:lnTo>
                    <a:pt x="1010" y="568"/>
                  </a:lnTo>
                  <a:lnTo>
                    <a:pt x="1010" y="536"/>
                  </a:lnTo>
                  <a:cubicBezTo>
                    <a:pt x="1010" y="523"/>
                    <a:pt x="1021" y="512"/>
                    <a:pt x="1034" y="512"/>
                  </a:cubicBezTo>
                  <a:lnTo>
                    <a:pt x="1050" y="512"/>
                  </a:lnTo>
                  <a:lnTo>
                    <a:pt x="1026" y="536"/>
                  </a:lnTo>
                  <a:lnTo>
                    <a:pt x="1026" y="456"/>
                  </a:lnTo>
                  <a:cubicBezTo>
                    <a:pt x="1026" y="450"/>
                    <a:pt x="1029" y="444"/>
                    <a:pt x="1033" y="439"/>
                  </a:cubicBezTo>
                  <a:lnTo>
                    <a:pt x="1049" y="423"/>
                  </a:lnTo>
                  <a:cubicBezTo>
                    <a:pt x="1056" y="417"/>
                    <a:pt x="1067" y="415"/>
                    <a:pt x="1076" y="418"/>
                  </a:cubicBezTo>
                  <a:cubicBezTo>
                    <a:pt x="1085" y="422"/>
                    <a:pt x="1090" y="431"/>
                    <a:pt x="1090" y="440"/>
                  </a:cubicBezTo>
                  <a:lnTo>
                    <a:pt x="1090" y="488"/>
                  </a:lnTo>
                  <a:lnTo>
                    <a:pt x="1090" y="552"/>
                  </a:lnTo>
                  <a:lnTo>
                    <a:pt x="1088" y="542"/>
                  </a:lnTo>
                  <a:lnTo>
                    <a:pt x="1104" y="574"/>
                  </a:lnTo>
                  <a:lnTo>
                    <a:pt x="1120" y="606"/>
                  </a:lnTo>
                  <a:lnTo>
                    <a:pt x="1074" y="616"/>
                  </a:lnTo>
                  <a:lnTo>
                    <a:pt x="1074" y="600"/>
                  </a:lnTo>
                  <a:lnTo>
                    <a:pt x="1074" y="488"/>
                  </a:lnTo>
                  <a:cubicBezTo>
                    <a:pt x="1074" y="482"/>
                    <a:pt x="1077" y="476"/>
                    <a:pt x="1081" y="471"/>
                  </a:cubicBezTo>
                  <a:lnTo>
                    <a:pt x="1097" y="455"/>
                  </a:lnTo>
                  <a:lnTo>
                    <a:pt x="1113" y="439"/>
                  </a:lnTo>
                  <a:lnTo>
                    <a:pt x="1106" y="456"/>
                  </a:lnTo>
                  <a:lnTo>
                    <a:pt x="1106" y="440"/>
                  </a:lnTo>
                  <a:cubicBezTo>
                    <a:pt x="1106" y="427"/>
                    <a:pt x="1117" y="416"/>
                    <a:pt x="1130" y="416"/>
                  </a:cubicBezTo>
                  <a:cubicBezTo>
                    <a:pt x="1144" y="416"/>
                    <a:pt x="1154" y="427"/>
                    <a:pt x="1154" y="440"/>
                  </a:cubicBezTo>
                  <a:lnTo>
                    <a:pt x="1154" y="456"/>
                  </a:lnTo>
                  <a:lnTo>
                    <a:pt x="1152" y="446"/>
                  </a:lnTo>
                  <a:lnTo>
                    <a:pt x="1168" y="478"/>
                  </a:lnTo>
                  <a:lnTo>
                    <a:pt x="1123" y="485"/>
                  </a:lnTo>
                  <a:lnTo>
                    <a:pt x="1139" y="373"/>
                  </a:lnTo>
                  <a:cubicBezTo>
                    <a:pt x="1139" y="368"/>
                    <a:pt x="1142" y="363"/>
                    <a:pt x="1145" y="359"/>
                  </a:cubicBezTo>
                  <a:lnTo>
                    <a:pt x="1161" y="343"/>
                  </a:lnTo>
                  <a:lnTo>
                    <a:pt x="1154" y="360"/>
                  </a:lnTo>
                  <a:lnTo>
                    <a:pt x="1154" y="344"/>
                  </a:lnTo>
                  <a:cubicBezTo>
                    <a:pt x="1154" y="331"/>
                    <a:pt x="1165" y="320"/>
                    <a:pt x="1178" y="320"/>
                  </a:cubicBezTo>
                  <a:cubicBezTo>
                    <a:pt x="1192" y="320"/>
                    <a:pt x="1202" y="331"/>
                    <a:pt x="1202" y="344"/>
                  </a:cubicBezTo>
                  <a:lnTo>
                    <a:pt x="1202" y="408"/>
                  </a:lnTo>
                  <a:lnTo>
                    <a:pt x="1155" y="403"/>
                  </a:lnTo>
                  <a:lnTo>
                    <a:pt x="1171" y="339"/>
                  </a:lnTo>
                  <a:cubicBezTo>
                    <a:pt x="1174" y="328"/>
                    <a:pt x="1183" y="321"/>
                    <a:pt x="1194" y="320"/>
                  </a:cubicBezTo>
                  <a:cubicBezTo>
                    <a:pt x="1204" y="320"/>
                    <a:pt x="1214" y="327"/>
                    <a:pt x="1217" y="337"/>
                  </a:cubicBezTo>
                  <a:lnTo>
                    <a:pt x="1233" y="385"/>
                  </a:lnTo>
                  <a:cubicBezTo>
                    <a:pt x="1234" y="387"/>
                    <a:pt x="1234" y="390"/>
                    <a:pt x="1234" y="392"/>
                  </a:cubicBezTo>
                  <a:lnTo>
                    <a:pt x="1234" y="472"/>
                  </a:lnTo>
                  <a:lnTo>
                    <a:pt x="1234" y="488"/>
                  </a:lnTo>
                  <a:lnTo>
                    <a:pt x="1227" y="471"/>
                  </a:lnTo>
                  <a:lnTo>
                    <a:pt x="1243" y="487"/>
                  </a:lnTo>
                  <a:lnTo>
                    <a:pt x="1226" y="480"/>
                  </a:lnTo>
                  <a:lnTo>
                    <a:pt x="1242" y="480"/>
                  </a:lnTo>
                  <a:lnTo>
                    <a:pt x="1218" y="504"/>
                  </a:lnTo>
                  <a:lnTo>
                    <a:pt x="1218" y="440"/>
                  </a:lnTo>
                  <a:cubicBezTo>
                    <a:pt x="1218" y="427"/>
                    <a:pt x="1229" y="416"/>
                    <a:pt x="1242" y="416"/>
                  </a:cubicBezTo>
                  <a:cubicBezTo>
                    <a:pt x="1256" y="416"/>
                    <a:pt x="1266" y="427"/>
                    <a:pt x="1266" y="440"/>
                  </a:cubicBezTo>
                  <a:lnTo>
                    <a:pt x="1266" y="456"/>
                  </a:lnTo>
                  <a:lnTo>
                    <a:pt x="1266" y="452"/>
                  </a:lnTo>
                  <a:lnTo>
                    <a:pt x="1282" y="532"/>
                  </a:lnTo>
                  <a:cubicBezTo>
                    <a:pt x="1282" y="533"/>
                    <a:pt x="1282" y="535"/>
                    <a:pt x="1282" y="536"/>
                  </a:cubicBezTo>
                  <a:lnTo>
                    <a:pt x="1282" y="584"/>
                  </a:lnTo>
                  <a:lnTo>
                    <a:pt x="1258" y="560"/>
                  </a:lnTo>
                  <a:lnTo>
                    <a:pt x="1274" y="560"/>
                  </a:lnTo>
                  <a:cubicBezTo>
                    <a:pt x="1288" y="560"/>
                    <a:pt x="1298" y="571"/>
                    <a:pt x="1298" y="584"/>
                  </a:cubicBezTo>
                  <a:lnTo>
                    <a:pt x="1298" y="632"/>
                  </a:lnTo>
                  <a:lnTo>
                    <a:pt x="1296" y="622"/>
                  </a:lnTo>
                  <a:lnTo>
                    <a:pt x="1312" y="654"/>
                  </a:lnTo>
                  <a:lnTo>
                    <a:pt x="1266" y="664"/>
                  </a:lnTo>
                  <a:lnTo>
                    <a:pt x="1266" y="648"/>
                  </a:lnTo>
                  <a:lnTo>
                    <a:pt x="1266" y="616"/>
                  </a:lnTo>
                  <a:cubicBezTo>
                    <a:pt x="1266" y="605"/>
                    <a:pt x="1274" y="596"/>
                    <a:pt x="1285" y="593"/>
                  </a:cubicBezTo>
                  <a:cubicBezTo>
                    <a:pt x="1296" y="591"/>
                    <a:pt x="1307" y="596"/>
                    <a:pt x="1312" y="606"/>
                  </a:cubicBezTo>
                  <a:lnTo>
                    <a:pt x="1328" y="638"/>
                  </a:lnTo>
                  <a:lnTo>
                    <a:pt x="1306" y="624"/>
                  </a:lnTo>
                  <a:lnTo>
                    <a:pt x="1322" y="624"/>
                  </a:lnTo>
                  <a:lnTo>
                    <a:pt x="1298" y="648"/>
                  </a:lnTo>
                  <a:lnTo>
                    <a:pt x="1298" y="536"/>
                  </a:lnTo>
                  <a:cubicBezTo>
                    <a:pt x="1298" y="534"/>
                    <a:pt x="1299" y="531"/>
                    <a:pt x="1300" y="529"/>
                  </a:cubicBezTo>
                  <a:lnTo>
                    <a:pt x="1316" y="481"/>
                  </a:lnTo>
                  <a:cubicBezTo>
                    <a:pt x="1317" y="477"/>
                    <a:pt x="1319" y="474"/>
                    <a:pt x="1321" y="471"/>
                  </a:cubicBezTo>
                  <a:lnTo>
                    <a:pt x="1337" y="455"/>
                  </a:lnTo>
                  <a:cubicBezTo>
                    <a:pt x="1344" y="449"/>
                    <a:pt x="1355" y="447"/>
                    <a:pt x="1364" y="450"/>
                  </a:cubicBezTo>
                  <a:cubicBezTo>
                    <a:pt x="1373" y="454"/>
                    <a:pt x="1378" y="463"/>
                    <a:pt x="1378" y="472"/>
                  </a:cubicBezTo>
                  <a:lnTo>
                    <a:pt x="1378" y="504"/>
                  </a:lnTo>
                  <a:cubicBezTo>
                    <a:pt x="1378" y="518"/>
                    <a:pt x="1368" y="528"/>
                    <a:pt x="1354" y="528"/>
                  </a:cubicBezTo>
                  <a:cubicBezTo>
                    <a:pt x="1341" y="528"/>
                    <a:pt x="1330" y="518"/>
                    <a:pt x="1330" y="504"/>
                  </a:cubicBezTo>
                  <a:lnTo>
                    <a:pt x="1330" y="472"/>
                  </a:lnTo>
                  <a:cubicBezTo>
                    <a:pt x="1330" y="470"/>
                    <a:pt x="1331" y="467"/>
                    <a:pt x="1332" y="465"/>
                  </a:cubicBezTo>
                  <a:lnTo>
                    <a:pt x="1348" y="417"/>
                  </a:lnTo>
                  <a:cubicBezTo>
                    <a:pt x="1351" y="406"/>
                    <a:pt x="1363" y="399"/>
                    <a:pt x="1374" y="401"/>
                  </a:cubicBezTo>
                  <a:cubicBezTo>
                    <a:pt x="1386" y="403"/>
                    <a:pt x="1394" y="413"/>
                    <a:pt x="1394" y="424"/>
                  </a:cubicBezTo>
                  <a:lnTo>
                    <a:pt x="1394" y="440"/>
                  </a:lnTo>
                  <a:lnTo>
                    <a:pt x="1349" y="430"/>
                  </a:lnTo>
                  <a:lnTo>
                    <a:pt x="1365" y="398"/>
                  </a:lnTo>
                  <a:lnTo>
                    <a:pt x="1362" y="408"/>
                  </a:lnTo>
                  <a:lnTo>
                    <a:pt x="1362" y="392"/>
                  </a:lnTo>
                  <a:cubicBezTo>
                    <a:pt x="1362" y="383"/>
                    <a:pt x="1368" y="374"/>
                    <a:pt x="1377" y="370"/>
                  </a:cubicBezTo>
                  <a:cubicBezTo>
                    <a:pt x="1386" y="367"/>
                    <a:pt x="1397" y="369"/>
                    <a:pt x="1403" y="375"/>
                  </a:cubicBezTo>
                  <a:lnTo>
                    <a:pt x="1419" y="391"/>
                  </a:lnTo>
                  <a:cubicBezTo>
                    <a:pt x="1424" y="396"/>
                    <a:pt x="1426" y="402"/>
                    <a:pt x="1426" y="408"/>
                  </a:cubicBezTo>
                  <a:lnTo>
                    <a:pt x="1426" y="440"/>
                  </a:lnTo>
                  <a:lnTo>
                    <a:pt x="1379" y="435"/>
                  </a:lnTo>
                  <a:lnTo>
                    <a:pt x="1395" y="371"/>
                  </a:lnTo>
                  <a:cubicBezTo>
                    <a:pt x="1397" y="362"/>
                    <a:pt x="1404" y="356"/>
                    <a:pt x="1412" y="353"/>
                  </a:cubicBezTo>
                  <a:cubicBezTo>
                    <a:pt x="1420" y="351"/>
                    <a:pt x="1429" y="353"/>
                    <a:pt x="1435" y="359"/>
                  </a:cubicBezTo>
                  <a:lnTo>
                    <a:pt x="1451" y="375"/>
                  </a:lnTo>
                  <a:cubicBezTo>
                    <a:pt x="1456" y="380"/>
                    <a:pt x="1458" y="386"/>
                    <a:pt x="1458" y="392"/>
                  </a:cubicBezTo>
                  <a:lnTo>
                    <a:pt x="1458" y="440"/>
                  </a:lnTo>
                  <a:lnTo>
                    <a:pt x="1458" y="456"/>
                  </a:lnTo>
                  <a:lnTo>
                    <a:pt x="1411" y="452"/>
                  </a:lnTo>
                  <a:lnTo>
                    <a:pt x="1427" y="372"/>
                  </a:lnTo>
                  <a:cubicBezTo>
                    <a:pt x="1429" y="363"/>
                    <a:pt x="1435" y="356"/>
                    <a:pt x="1444" y="353"/>
                  </a:cubicBezTo>
                  <a:cubicBezTo>
                    <a:pt x="1452" y="351"/>
                    <a:pt x="1461" y="353"/>
                    <a:pt x="1467" y="359"/>
                  </a:cubicBezTo>
                  <a:lnTo>
                    <a:pt x="1483" y="375"/>
                  </a:lnTo>
                  <a:cubicBezTo>
                    <a:pt x="1488" y="380"/>
                    <a:pt x="1490" y="386"/>
                    <a:pt x="1490" y="392"/>
                  </a:cubicBezTo>
                  <a:lnTo>
                    <a:pt x="1490" y="408"/>
                  </a:lnTo>
                  <a:lnTo>
                    <a:pt x="1483" y="391"/>
                  </a:lnTo>
                  <a:lnTo>
                    <a:pt x="1499" y="407"/>
                  </a:lnTo>
                  <a:cubicBezTo>
                    <a:pt x="1504" y="412"/>
                    <a:pt x="1506" y="418"/>
                    <a:pt x="1506" y="424"/>
                  </a:cubicBezTo>
                  <a:lnTo>
                    <a:pt x="1506" y="440"/>
                  </a:lnTo>
                  <a:lnTo>
                    <a:pt x="1505" y="433"/>
                  </a:lnTo>
                  <a:lnTo>
                    <a:pt x="1521" y="481"/>
                  </a:lnTo>
                  <a:lnTo>
                    <a:pt x="1474" y="488"/>
                  </a:lnTo>
                  <a:lnTo>
                    <a:pt x="1474" y="440"/>
                  </a:lnTo>
                  <a:cubicBezTo>
                    <a:pt x="1474" y="438"/>
                    <a:pt x="1475" y="435"/>
                    <a:pt x="1476" y="433"/>
                  </a:cubicBezTo>
                  <a:lnTo>
                    <a:pt x="1492" y="385"/>
                  </a:lnTo>
                  <a:lnTo>
                    <a:pt x="1490" y="392"/>
                  </a:lnTo>
                  <a:lnTo>
                    <a:pt x="1490" y="376"/>
                  </a:lnTo>
                  <a:cubicBezTo>
                    <a:pt x="1490" y="370"/>
                    <a:pt x="1493" y="364"/>
                    <a:pt x="1497" y="359"/>
                  </a:cubicBezTo>
                  <a:lnTo>
                    <a:pt x="1513" y="343"/>
                  </a:lnTo>
                  <a:cubicBezTo>
                    <a:pt x="1523" y="334"/>
                    <a:pt x="1538" y="334"/>
                    <a:pt x="1547" y="343"/>
                  </a:cubicBezTo>
                  <a:lnTo>
                    <a:pt x="1563" y="359"/>
                  </a:lnTo>
                  <a:lnTo>
                    <a:pt x="1522" y="376"/>
                  </a:lnTo>
                  <a:lnTo>
                    <a:pt x="1522" y="280"/>
                  </a:lnTo>
                  <a:lnTo>
                    <a:pt x="1522" y="264"/>
                  </a:lnTo>
                  <a:cubicBezTo>
                    <a:pt x="1522" y="261"/>
                    <a:pt x="1523" y="257"/>
                    <a:pt x="1525" y="254"/>
                  </a:cubicBezTo>
                  <a:lnTo>
                    <a:pt x="1541" y="222"/>
                  </a:lnTo>
                  <a:cubicBezTo>
                    <a:pt x="1542" y="219"/>
                    <a:pt x="1544" y="217"/>
                    <a:pt x="1545" y="215"/>
                  </a:cubicBezTo>
                  <a:lnTo>
                    <a:pt x="1561" y="199"/>
                  </a:lnTo>
                  <a:cubicBezTo>
                    <a:pt x="1568" y="193"/>
                    <a:pt x="1579" y="191"/>
                    <a:pt x="1588" y="194"/>
                  </a:cubicBezTo>
                  <a:cubicBezTo>
                    <a:pt x="1597" y="198"/>
                    <a:pt x="1602" y="207"/>
                    <a:pt x="1602" y="216"/>
                  </a:cubicBezTo>
                  <a:lnTo>
                    <a:pt x="1602" y="232"/>
                  </a:lnTo>
                  <a:cubicBezTo>
                    <a:pt x="1602" y="246"/>
                    <a:pt x="1592" y="256"/>
                    <a:pt x="1578" y="256"/>
                  </a:cubicBezTo>
                  <a:cubicBezTo>
                    <a:pt x="1565" y="256"/>
                    <a:pt x="1554" y="246"/>
                    <a:pt x="1554" y="232"/>
                  </a:cubicBezTo>
                  <a:lnTo>
                    <a:pt x="1554" y="216"/>
                  </a:lnTo>
                  <a:cubicBezTo>
                    <a:pt x="1554" y="215"/>
                    <a:pt x="1555" y="213"/>
                    <a:pt x="1555" y="211"/>
                  </a:cubicBezTo>
                  <a:lnTo>
                    <a:pt x="1571" y="147"/>
                  </a:lnTo>
                  <a:cubicBezTo>
                    <a:pt x="1572" y="142"/>
                    <a:pt x="1574" y="139"/>
                    <a:pt x="1577" y="135"/>
                  </a:cubicBezTo>
                  <a:lnTo>
                    <a:pt x="1593" y="119"/>
                  </a:lnTo>
                  <a:cubicBezTo>
                    <a:pt x="1600" y="113"/>
                    <a:pt x="1611" y="111"/>
                    <a:pt x="1620" y="114"/>
                  </a:cubicBezTo>
                  <a:cubicBezTo>
                    <a:pt x="1629" y="118"/>
                    <a:pt x="1634" y="127"/>
                    <a:pt x="1634" y="136"/>
                  </a:cubicBezTo>
                  <a:lnTo>
                    <a:pt x="1634" y="152"/>
                  </a:lnTo>
                  <a:lnTo>
                    <a:pt x="1632" y="142"/>
                  </a:lnTo>
                  <a:lnTo>
                    <a:pt x="1648" y="174"/>
                  </a:lnTo>
                  <a:lnTo>
                    <a:pt x="1602" y="184"/>
                  </a:lnTo>
                  <a:lnTo>
                    <a:pt x="1602" y="168"/>
                  </a:lnTo>
                  <a:cubicBezTo>
                    <a:pt x="1602" y="162"/>
                    <a:pt x="1605" y="156"/>
                    <a:pt x="1609" y="151"/>
                  </a:cubicBezTo>
                  <a:lnTo>
                    <a:pt x="1625" y="135"/>
                  </a:lnTo>
                  <a:lnTo>
                    <a:pt x="1621" y="142"/>
                  </a:lnTo>
                  <a:lnTo>
                    <a:pt x="1637" y="110"/>
                  </a:lnTo>
                  <a:cubicBezTo>
                    <a:pt x="1642" y="100"/>
                    <a:pt x="1653" y="95"/>
                    <a:pt x="1664" y="97"/>
                  </a:cubicBezTo>
                  <a:cubicBezTo>
                    <a:pt x="1675" y="100"/>
                    <a:pt x="1682" y="109"/>
                    <a:pt x="1682" y="120"/>
                  </a:cubicBezTo>
                  <a:lnTo>
                    <a:pt x="1682" y="152"/>
                  </a:lnTo>
                  <a:cubicBezTo>
                    <a:pt x="1682" y="166"/>
                    <a:pt x="1672" y="176"/>
                    <a:pt x="1658" y="176"/>
                  </a:cubicBezTo>
                  <a:cubicBezTo>
                    <a:pt x="1645" y="176"/>
                    <a:pt x="1634" y="166"/>
                    <a:pt x="1634" y="152"/>
                  </a:cubicBezTo>
                  <a:lnTo>
                    <a:pt x="1634" y="72"/>
                  </a:lnTo>
                  <a:cubicBezTo>
                    <a:pt x="1634" y="66"/>
                    <a:pt x="1637" y="60"/>
                    <a:pt x="1641" y="55"/>
                  </a:cubicBezTo>
                  <a:lnTo>
                    <a:pt x="1657" y="39"/>
                  </a:lnTo>
                  <a:cubicBezTo>
                    <a:pt x="1662" y="35"/>
                    <a:pt x="1668" y="32"/>
                    <a:pt x="1674" y="32"/>
                  </a:cubicBezTo>
                  <a:lnTo>
                    <a:pt x="1690" y="32"/>
                  </a:lnTo>
                  <a:lnTo>
                    <a:pt x="1666" y="56"/>
                  </a:lnTo>
                  <a:lnTo>
                    <a:pt x="1666" y="24"/>
                  </a:lnTo>
                  <a:cubicBezTo>
                    <a:pt x="1666" y="11"/>
                    <a:pt x="1677" y="0"/>
                    <a:pt x="1690" y="0"/>
                  </a:cubicBezTo>
                  <a:cubicBezTo>
                    <a:pt x="1704" y="0"/>
                    <a:pt x="1714" y="11"/>
                    <a:pt x="1714" y="24"/>
                  </a:cubicBezTo>
                  <a:lnTo>
                    <a:pt x="1714" y="56"/>
                  </a:lnTo>
                  <a:cubicBezTo>
                    <a:pt x="1714" y="70"/>
                    <a:pt x="1704" y="80"/>
                    <a:pt x="1690" y="80"/>
                  </a:cubicBezTo>
                  <a:lnTo>
                    <a:pt x="1674" y="80"/>
                  </a:lnTo>
                  <a:lnTo>
                    <a:pt x="1691" y="73"/>
                  </a:lnTo>
                  <a:lnTo>
                    <a:pt x="1675" y="89"/>
                  </a:lnTo>
                  <a:lnTo>
                    <a:pt x="1682" y="72"/>
                  </a:lnTo>
                  <a:lnTo>
                    <a:pt x="1682" y="152"/>
                  </a:lnTo>
                  <a:lnTo>
                    <a:pt x="1634" y="152"/>
                  </a:lnTo>
                  <a:lnTo>
                    <a:pt x="1634" y="120"/>
                  </a:lnTo>
                  <a:lnTo>
                    <a:pt x="1680" y="131"/>
                  </a:lnTo>
                  <a:lnTo>
                    <a:pt x="1664" y="163"/>
                  </a:lnTo>
                  <a:cubicBezTo>
                    <a:pt x="1663" y="166"/>
                    <a:pt x="1661" y="168"/>
                    <a:pt x="1659" y="169"/>
                  </a:cubicBezTo>
                  <a:lnTo>
                    <a:pt x="1643" y="185"/>
                  </a:lnTo>
                  <a:lnTo>
                    <a:pt x="1650" y="168"/>
                  </a:lnTo>
                  <a:lnTo>
                    <a:pt x="1650" y="184"/>
                  </a:lnTo>
                  <a:cubicBezTo>
                    <a:pt x="1650" y="196"/>
                    <a:pt x="1643" y="205"/>
                    <a:pt x="1632" y="208"/>
                  </a:cubicBezTo>
                  <a:cubicBezTo>
                    <a:pt x="1621" y="210"/>
                    <a:pt x="1610" y="205"/>
                    <a:pt x="1605" y="195"/>
                  </a:cubicBezTo>
                  <a:lnTo>
                    <a:pt x="1589" y="163"/>
                  </a:lnTo>
                  <a:cubicBezTo>
                    <a:pt x="1587" y="160"/>
                    <a:pt x="1586" y="156"/>
                    <a:pt x="1586" y="152"/>
                  </a:cubicBezTo>
                  <a:lnTo>
                    <a:pt x="1586" y="136"/>
                  </a:lnTo>
                  <a:lnTo>
                    <a:pt x="1627" y="153"/>
                  </a:lnTo>
                  <a:lnTo>
                    <a:pt x="1611" y="169"/>
                  </a:lnTo>
                  <a:lnTo>
                    <a:pt x="1618" y="158"/>
                  </a:lnTo>
                  <a:lnTo>
                    <a:pt x="1602" y="222"/>
                  </a:lnTo>
                  <a:lnTo>
                    <a:pt x="1602" y="216"/>
                  </a:lnTo>
                  <a:lnTo>
                    <a:pt x="1602" y="232"/>
                  </a:lnTo>
                  <a:lnTo>
                    <a:pt x="1554" y="232"/>
                  </a:lnTo>
                  <a:lnTo>
                    <a:pt x="1554" y="216"/>
                  </a:lnTo>
                  <a:lnTo>
                    <a:pt x="1595" y="233"/>
                  </a:lnTo>
                  <a:lnTo>
                    <a:pt x="1579" y="249"/>
                  </a:lnTo>
                  <a:lnTo>
                    <a:pt x="1584" y="243"/>
                  </a:lnTo>
                  <a:lnTo>
                    <a:pt x="1568" y="275"/>
                  </a:lnTo>
                  <a:lnTo>
                    <a:pt x="1570" y="264"/>
                  </a:lnTo>
                  <a:lnTo>
                    <a:pt x="1570" y="280"/>
                  </a:lnTo>
                  <a:lnTo>
                    <a:pt x="1570" y="376"/>
                  </a:lnTo>
                  <a:cubicBezTo>
                    <a:pt x="1570" y="386"/>
                    <a:pt x="1565" y="395"/>
                    <a:pt x="1556" y="399"/>
                  </a:cubicBezTo>
                  <a:cubicBezTo>
                    <a:pt x="1547" y="402"/>
                    <a:pt x="1536" y="400"/>
                    <a:pt x="1529" y="393"/>
                  </a:cubicBezTo>
                  <a:lnTo>
                    <a:pt x="1513" y="377"/>
                  </a:lnTo>
                  <a:lnTo>
                    <a:pt x="1547" y="377"/>
                  </a:lnTo>
                  <a:lnTo>
                    <a:pt x="1531" y="393"/>
                  </a:lnTo>
                  <a:lnTo>
                    <a:pt x="1538" y="376"/>
                  </a:lnTo>
                  <a:lnTo>
                    <a:pt x="1538" y="392"/>
                  </a:lnTo>
                  <a:cubicBezTo>
                    <a:pt x="1538" y="395"/>
                    <a:pt x="1538" y="398"/>
                    <a:pt x="1537" y="400"/>
                  </a:cubicBezTo>
                  <a:lnTo>
                    <a:pt x="1521" y="448"/>
                  </a:lnTo>
                  <a:lnTo>
                    <a:pt x="1522" y="440"/>
                  </a:lnTo>
                  <a:lnTo>
                    <a:pt x="1522" y="488"/>
                  </a:lnTo>
                  <a:cubicBezTo>
                    <a:pt x="1522" y="500"/>
                    <a:pt x="1514" y="510"/>
                    <a:pt x="1502" y="512"/>
                  </a:cubicBezTo>
                  <a:cubicBezTo>
                    <a:pt x="1491" y="514"/>
                    <a:pt x="1479" y="507"/>
                    <a:pt x="1476" y="496"/>
                  </a:cubicBezTo>
                  <a:lnTo>
                    <a:pt x="1460" y="448"/>
                  </a:lnTo>
                  <a:cubicBezTo>
                    <a:pt x="1459" y="446"/>
                    <a:pt x="1458" y="443"/>
                    <a:pt x="1458" y="440"/>
                  </a:cubicBezTo>
                  <a:lnTo>
                    <a:pt x="1458" y="424"/>
                  </a:lnTo>
                  <a:lnTo>
                    <a:pt x="1465" y="441"/>
                  </a:lnTo>
                  <a:lnTo>
                    <a:pt x="1449" y="425"/>
                  </a:lnTo>
                  <a:cubicBezTo>
                    <a:pt x="1445" y="421"/>
                    <a:pt x="1442" y="415"/>
                    <a:pt x="1442" y="408"/>
                  </a:cubicBezTo>
                  <a:lnTo>
                    <a:pt x="1442" y="392"/>
                  </a:lnTo>
                  <a:lnTo>
                    <a:pt x="1449" y="409"/>
                  </a:lnTo>
                  <a:lnTo>
                    <a:pt x="1433" y="393"/>
                  </a:lnTo>
                  <a:lnTo>
                    <a:pt x="1474" y="381"/>
                  </a:lnTo>
                  <a:lnTo>
                    <a:pt x="1458" y="461"/>
                  </a:lnTo>
                  <a:cubicBezTo>
                    <a:pt x="1456" y="473"/>
                    <a:pt x="1444" y="482"/>
                    <a:pt x="1432" y="480"/>
                  </a:cubicBezTo>
                  <a:cubicBezTo>
                    <a:pt x="1420" y="479"/>
                    <a:pt x="1410" y="469"/>
                    <a:pt x="1410" y="456"/>
                  </a:cubicBezTo>
                  <a:lnTo>
                    <a:pt x="1410" y="440"/>
                  </a:lnTo>
                  <a:lnTo>
                    <a:pt x="1410" y="392"/>
                  </a:lnTo>
                  <a:lnTo>
                    <a:pt x="1417" y="409"/>
                  </a:lnTo>
                  <a:lnTo>
                    <a:pt x="1401" y="393"/>
                  </a:lnTo>
                  <a:lnTo>
                    <a:pt x="1442" y="382"/>
                  </a:lnTo>
                  <a:lnTo>
                    <a:pt x="1426" y="446"/>
                  </a:lnTo>
                  <a:cubicBezTo>
                    <a:pt x="1423" y="458"/>
                    <a:pt x="1412" y="466"/>
                    <a:pt x="1400" y="464"/>
                  </a:cubicBezTo>
                  <a:cubicBezTo>
                    <a:pt x="1388" y="463"/>
                    <a:pt x="1378" y="453"/>
                    <a:pt x="1378" y="440"/>
                  </a:cubicBezTo>
                  <a:lnTo>
                    <a:pt x="1378" y="408"/>
                  </a:lnTo>
                  <a:lnTo>
                    <a:pt x="1385" y="425"/>
                  </a:lnTo>
                  <a:lnTo>
                    <a:pt x="1369" y="409"/>
                  </a:lnTo>
                  <a:lnTo>
                    <a:pt x="1410" y="392"/>
                  </a:lnTo>
                  <a:lnTo>
                    <a:pt x="1410" y="408"/>
                  </a:lnTo>
                  <a:cubicBezTo>
                    <a:pt x="1410" y="412"/>
                    <a:pt x="1410" y="416"/>
                    <a:pt x="1408" y="419"/>
                  </a:cubicBezTo>
                  <a:lnTo>
                    <a:pt x="1392" y="451"/>
                  </a:lnTo>
                  <a:cubicBezTo>
                    <a:pt x="1387" y="461"/>
                    <a:pt x="1376" y="466"/>
                    <a:pt x="1365" y="464"/>
                  </a:cubicBezTo>
                  <a:cubicBezTo>
                    <a:pt x="1354" y="461"/>
                    <a:pt x="1346" y="452"/>
                    <a:pt x="1346" y="440"/>
                  </a:cubicBezTo>
                  <a:lnTo>
                    <a:pt x="1346" y="424"/>
                  </a:lnTo>
                  <a:lnTo>
                    <a:pt x="1393" y="432"/>
                  </a:lnTo>
                  <a:lnTo>
                    <a:pt x="1377" y="480"/>
                  </a:lnTo>
                  <a:lnTo>
                    <a:pt x="1378" y="472"/>
                  </a:lnTo>
                  <a:lnTo>
                    <a:pt x="1378" y="504"/>
                  </a:lnTo>
                  <a:lnTo>
                    <a:pt x="1330" y="504"/>
                  </a:lnTo>
                  <a:lnTo>
                    <a:pt x="1330" y="472"/>
                  </a:lnTo>
                  <a:lnTo>
                    <a:pt x="1371" y="489"/>
                  </a:lnTo>
                  <a:lnTo>
                    <a:pt x="1355" y="505"/>
                  </a:lnTo>
                  <a:lnTo>
                    <a:pt x="1361" y="496"/>
                  </a:lnTo>
                  <a:lnTo>
                    <a:pt x="1345" y="544"/>
                  </a:lnTo>
                  <a:lnTo>
                    <a:pt x="1346" y="536"/>
                  </a:lnTo>
                  <a:lnTo>
                    <a:pt x="1346" y="648"/>
                  </a:lnTo>
                  <a:cubicBezTo>
                    <a:pt x="1346" y="662"/>
                    <a:pt x="1336" y="672"/>
                    <a:pt x="1322" y="672"/>
                  </a:cubicBezTo>
                  <a:lnTo>
                    <a:pt x="1306" y="672"/>
                  </a:lnTo>
                  <a:cubicBezTo>
                    <a:pt x="1297" y="672"/>
                    <a:pt x="1289" y="667"/>
                    <a:pt x="1285" y="659"/>
                  </a:cubicBezTo>
                  <a:lnTo>
                    <a:pt x="1269" y="627"/>
                  </a:lnTo>
                  <a:lnTo>
                    <a:pt x="1314" y="616"/>
                  </a:lnTo>
                  <a:lnTo>
                    <a:pt x="1314" y="648"/>
                  </a:lnTo>
                  <a:lnTo>
                    <a:pt x="1314" y="664"/>
                  </a:lnTo>
                  <a:cubicBezTo>
                    <a:pt x="1314" y="676"/>
                    <a:pt x="1307" y="685"/>
                    <a:pt x="1296" y="688"/>
                  </a:cubicBezTo>
                  <a:cubicBezTo>
                    <a:pt x="1285" y="690"/>
                    <a:pt x="1274" y="685"/>
                    <a:pt x="1269" y="675"/>
                  </a:cubicBezTo>
                  <a:lnTo>
                    <a:pt x="1253" y="643"/>
                  </a:lnTo>
                  <a:cubicBezTo>
                    <a:pt x="1251" y="640"/>
                    <a:pt x="1250" y="636"/>
                    <a:pt x="1250" y="632"/>
                  </a:cubicBezTo>
                  <a:lnTo>
                    <a:pt x="1250" y="584"/>
                  </a:lnTo>
                  <a:lnTo>
                    <a:pt x="1274" y="608"/>
                  </a:lnTo>
                  <a:lnTo>
                    <a:pt x="1258" y="608"/>
                  </a:lnTo>
                  <a:cubicBezTo>
                    <a:pt x="1245" y="608"/>
                    <a:pt x="1234" y="598"/>
                    <a:pt x="1234" y="584"/>
                  </a:cubicBezTo>
                  <a:lnTo>
                    <a:pt x="1234" y="536"/>
                  </a:lnTo>
                  <a:lnTo>
                    <a:pt x="1235" y="541"/>
                  </a:lnTo>
                  <a:lnTo>
                    <a:pt x="1219" y="461"/>
                  </a:lnTo>
                  <a:cubicBezTo>
                    <a:pt x="1219" y="460"/>
                    <a:pt x="1218" y="458"/>
                    <a:pt x="1218" y="456"/>
                  </a:cubicBezTo>
                  <a:lnTo>
                    <a:pt x="1218" y="440"/>
                  </a:lnTo>
                  <a:lnTo>
                    <a:pt x="1266" y="440"/>
                  </a:lnTo>
                  <a:lnTo>
                    <a:pt x="1266" y="504"/>
                  </a:lnTo>
                  <a:cubicBezTo>
                    <a:pt x="1266" y="518"/>
                    <a:pt x="1256" y="528"/>
                    <a:pt x="1242" y="528"/>
                  </a:cubicBezTo>
                  <a:lnTo>
                    <a:pt x="1226" y="528"/>
                  </a:lnTo>
                  <a:cubicBezTo>
                    <a:pt x="1220" y="528"/>
                    <a:pt x="1214" y="526"/>
                    <a:pt x="1209" y="521"/>
                  </a:cubicBezTo>
                  <a:lnTo>
                    <a:pt x="1193" y="505"/>
                  </a:lnTo>
                  <a:cubicBezTo>
                    <a:pt x="1189" y="501"/>
                    <a:pt x="1186" y="495"/>
                    <a:pt x="1186" y="488"/>
                  </a:cubicBezTo>
                  <a:lnTo>
                    <a:pt x="1186" y="472"/>
                  </a:lnTo>
                  <a:lnTo>
                    <a:pt x="1186" y="392"/>
                  </a:lnTo>
                  <a:lnTo>
                    <a:pt x="1188" y="400"/>
                  </a:lnTo>
                  <a:lnTo>
                    <a:pt x="1172" y="352"/>
                  </a:lnTo>
                  <a:lnTo>
                    <a:pt x="1218" y="350"/>
                  </a:lnTo>
                  <a:lnTo>
                    <a:pt x="1202" y="414"/>
                  </a:lnTo>
                  <a:cubicBezTo>
                    <a:pt x="1199" y="426"/>
                    <a:pt x="1188" y="434"/>
                    <a:pt x="1176" y="432"/>
                  </a:cubicBezTo>
                  <a:cubicBezTo>
                    <a:pt x="1164" y="431"/>
                    <a:pt x="1154" y="421"/>
                    <a:pt x="1154" y="408"/>
                  </a:cubicBezTo>
                  <a:lnTo>
                    <a:pt x="1154" y="344"/>
                  </a:lnTo>
                  <a:lnTo>
                    <a:pt x="1202" y="344"/>
                  </a:lnTo>
                  <a:lnTo>
                    <a:pt x="1202" y="360"/>
                  </a:lnTo>
                  <a:cubicBezTo>
                    <a:pt x="1202" y="367"/>
                    <a:pt x="1200" y="373"/>
                    <a:pt x="1195" y="377"/>
                  </a:cubicBezTo>
                  <a:lnTo>
                    <a:pt x="1179" y="393"/>
                  </a:lnTo>
                  <a:lnTo>
                    <a:pt x="1186" y="380"/>
                  </a:lnTo>
                  <a:lnTo>
                    <a:pt x="1170" y="492"/>
                  </a:lnTo>
                  <a:cubicBezTo>
                    <a:pt x="1169" y="502"/>
                    <a:pt x="1161" y="510"/>
                    <a:pt x="1150" y="512"/>
                  </a:cubicBezTo>
                  <a:cubicBezTo>
                    <a:pt x="1140" y="514"/>
                    <a:pt x="1130" y="509"/>
                    <a:pt x="1125" y="499"/>
                  </a:cubicBezTo>
                  <a:lnTo>
                    <a:pt x="1109" y="467"/>
                  </a:lnTo>
                  <a:cubicBezTo>
                    <a:pt x="1107" y="464"/>
                    <a:pt x="1106" y="460"/>
                    <a:pt x="1106" y="456"/>
                  </a:cubicBezTo>
                  <a:lnTo>
                    <a:pt x="1106" y="440"/>
                  </a:lnTo>
                  <a:lnTo>
                    <a:pt x="1154" y="440"/>
                  </a:lnTo>
                  <a:lnTo>
                    <a:pt x="1154" y="456"/>
                  </a:lnTo>
                  <a:cubicBezTo>
                    <a:pt x="1154" y="463"/>
                    <a:pt x="1152" y="469"/>
                    <a:pt x="1147" y="473"/>
                  </a:cubicBezTo>
                  <a:lnTo>
                    <a:pt x="1131" y="489"/>
                  </a:lnTo>
                  <a:lnTo>
                    <a:pt x="1115" y="505"/>
                  </a:lnTo>
                  <a:lnTo>
                    <a:pt x="1122" y="488"/>
                  </a:lnTo>
                  <a:lnTo>
                    <a:pt x="1122" y="600"/>
                  </a:lnTo>
                  <a:lnTo>
                    <a:pt x="1122" y="616"/>
                  </a:lnTo>
                  <a:cubicBezTo>
                    <a:pt x="1122" y="628"/>
                    <a:pt x="1115" y="637"/>
                    <a:pt x="1104" y="640"/>
                  </a:cubicBezTo>
                  <a:cubicBezTo>
                    <a:pt x="1093" y="642"/>
                    <a:pt x="1082" y="637"/>
                    <a:pt x="1077" y="627"/>
                  </a:cubicBezTo>
                  <a:lnTo>
                    <a:pt x="1061" y="595"/>
                  </a:lnTo>
                  <a:lnTo>
                    <a:pt x="1045" y="563"/>
                  </a:lnTo>
                  <a:cubicBezTo>
                    <a:pt x="1043" y="560"/>
                    <a:pt x="1042" y="556"/>
                    <a:pt x="1042" y="552"/>
                  </a:cubicBezTo>
                  <a:lnTo>
                    <a:pt x="1042" y="488"/>
                  </a:lnTo>
                  <a:lnTo>
                    <a:pt x="1042" y="440"/>
                  </a:lnTo>
                  <a:lnTo>
                    <a:pt x="1083" y="457"/>
                  </a:lnTo>
                  <a:lnTo>
                    <a:pt x="1067" y="473"/>
                  </a:lnTo>
                  <a:lnTo>
                    <a:pt x="1074" y="456"/>
                  </a:lnTo>
                  <a:lnTo>
                    <a:pt x="1074" y="536"/>
                  </a:lnTo>
                  <a:cubicBezTo>
                    <a:pt x="1074" y="550"/>
                    <a:pt x="1064" y="560"/>
                    <a:pt x="1050" y="560"/>
                  </a:cubicBezTo>
                  <a:lnTo>
                    <a:pt x="1034" y="560"/>
                  </a:lnTo>
                  <a:lnTo>
                    <a:pt x="1058" y="536"/>
                  </a:lnTo>
                  <a:lnTo>
                    <a:pt x="1058" y="568"/>
                  </a:lnTo>
                  <a:cubicBezTo>
                    <a:pt x="1058" y="572"/>
                    <a:pt x="1058" y="576"/>
                    <a:pt x="1056" y="579"/>
                  </a:cubicBezTo>
                  <a:lnTo>
                    <a:pt x="1040" y="611"/>
                  </a:lnTo>
                  <a:lnTo>
                    <a:pt x="1042" y="600"/>
                  </a:lnTo>
                  <a:lnTo>
                    <a:pt x="1042" y="632"/>
                  </a:lnTo>
                  <a:lnTo>
                    <a:pt x="1042" y="712"/>
                  </a:lnTo>
                  <a:cubicBezTo>
                    <a:pt x="1042" y="726"/>
                    <a:pt x="1032" y="736"/>
                    <a:pt x="1018" y="736"/>
                  </a:cubicBezTo>
                  <a:lnTo>
                    <a:pt x="986" y="736"/>
                  </a:lnTo>
                  <a:cubicBezTo>
                    <a:pt x="973" y="736"/>
                    <a:pt x="962" y="726"/>
                    <a:pt x="962" y="712"/>
                  </a:cubicBezTo>
                  <a:lnTo>
                    <a:pt x="962" y="696"/>
                  </a:lnTo>
                  <a:lnTo>
                    <a:pt x="962" y="616"/>
                  </a:lnTo>
                  <a:lnTo>
                    <a:pt x="986" y="640"/>
                  </a:lnTo>
                  <a:lnTo>
                    <a:pt x="970" y="640"/>
                  </a:lnTo>
                  <a:cubicBezTo>
                    <a:pt x="957" y="640"/>
                    <a:pt x="946" y="630"/>
                    <a:pt x="946" y="616"/>
                  </a:cubicBezTo>
                  <a:lnTo>
                    <a:pt x="946" y="472"/>
                  </a:lnTo>
                  <a:lnTo>
                    <a:pt x="994" y="478"/>
                  </a:lnTo>
                  <a:lnTo>
                    <a:pt x="978" y="542"/>
                  </a:lnTo>
                  <a:cubicBezTo>
                    <a:pt x="975" y="554"/>
                    <a:pt x="964" y="562"/>
                    <a:pt x="952" y="560"/>
                  </a:cubicBezTo>
                  <a:cubicBezTo>
                    <a:pt x="940" y="559"/>
                    <a:pt x="930" y="549"/>
                    <a:pt x="930" y="536"/>
                  </a:cubicBezTo>
                  <a:lnTo>
                    <a:pt x="930" y="504"/>
                  </a:lnTo>
                  <a:lnTo>
                    <a:pt x="931" y="510"/>
                  </a:lnTo>
                  <a:lnTo>
                    <a:pt x="915" y="446"/>
                  </a:lnTo>
                  <a:cubicBezTo>
                    <a:pt x="915" y="444"/>
                    <a:pt x="914" y="442"/>
                    <a:pt x="914" y="440"/>
                  </a:cubicBezTo>
                  <a:lnTo>
                    <a:pt x="914" y="392"/>
                  </a:lnTo>
                  <a:lnTo>
                    <a:pt x="914" y="376"/>
                  </a:lnTo>
                  <a:lnTo>
                    <a:pt x="962" y="382"/>
                  </a:lnTo>
                  <a:lnTo>
                    <a:pt x="946" y="446"/>
                  </a:lnTo>
                  <a:cubicBezTo>
                    <a:pt x="944" y="455"/>
                    <a:pt x="937" y="461"/>
                    <a:pt x="929" y="464"/>
                  </a:cubicBezTo>
                  <a:cubicBezTo>
                    <a:pt x="921" y="466"/>
                    <a:pt x="912" y="464"/>
                    <a:pt x="905" y="457"/>
                  </a:cubicBezTo>
                  <a:lnTo>
                    <a:pt x="889" y="441"/>
                  </a:lnTo>
                  <a:lnTo>
                    <a:pt x="930" y="424"/>
                  </a:lnTo>
                  <a:lnTo>
                    <a:pt x="930" y="456"/>
                  </a:lnTo>
                  <a:cubicBezTo>
                    <a:pt x="930" y="459"/>
                    <a:pt x="930" y="462"/>
                    <a:pt x="929" y="464"/>
                  </a:cubicBezTo>
                  <a:lnTo>
                    <a:pt x="913" y="512"/>
                  </a:lnTo>
                  <a:lnTo>
                    <a:pt x="897" y="560"/>
                  </a:lnTo>
                  <a:lnTo>
                    <a:pt x="898" y="552"/>
                  </a:lnTo>
                  <a:lnTo>
                    <a:pt x="898" y="600"/>
                  </a:lnTo>
                  <a:cubicBezTo>
                    <a:pt x="898" y="602"/>
                    <a:pt x="898" y="604"/>
                    <a:pt x="898" y="605"/>
                  </a:cubicBezTo>
                  <a:lnTo>
                    <a:pt x="882" y="685"/>
                  </a:lnTo>
                  <a:cubicBezTo>
                    <a:pt x="880" y="697"/>
                    <a:pt x="868" y="706"/>
                    <a:pt x="856" y="704"/>
                  </a:cubicBezTo>
                  <a:cubicBezTo>
                    <a:pt x="844" y="703"/>
                    <a:pt x="834" y="693"/>
                    <a:pt x="834" y="680"/>
                  </a:cubicBezTo>
                  <a:lnTo>
                    <a:pt x="834" y="648"/>
                  </a:lnTo>
                  <a:lnTo>
                    <a:pt x="841" y="665"/>
                  </a:lnTo>
                  <a:lnTo>
                    <a:pt x="825" y="649"/>
                  </a:lnTo>
                  <a:cubicBezTo>
                    <a:pt x="821" y="645"/>
                    <a:pt x="818" y="639"/>
                    <a:pt x="818" y="632"/>
                  </a:cubicBezTo>
                  <a:lnTo>
                    <a:pt x="818" y="552"/>
                  </a:lnTo>
                  <a:lnTo>
                    <a:pt x="865" y="560"/>
                  </a:lnTo>
                  <a:lnTo>
                    <a:pt x="849" y="608"/>
                  </a:lnTo>
                  <a:lnTo>
                    <a:pt x="850" y="600"/>
                  </a:lnTo>
                  <a:lnTo>
                    <a:pt x="850" y="616"/>
                  </a:lnTo>
                  <a:cubicBezTo>
                    <a:pt x="850" y="623"/>
                    <a:pt x="848" y="629"/>
                    <a:pt x="843" y="633"/>
                  </a:cubicBezTo>
                  <a:lnTo>
                    <a:pt x="827" y="649"/>
                  </a:lnTo>
                  <a:cubicBezTo>
                    <a:pt x="823" y="654"/>
                    <a:pt x="817" y="656"/>
                    <a:pt x="810" y="656"/>
                  </a:cubicBezTo>
                  <a:lnTo>
                    <a:pt x="794" y="656"/>
                  </a:lnTo>
                  <a:lnTo>
                    <a:pt x="818" y="632"/>
                  </a:lnTo>
                  <a:lnTo>
                    <a:pt x="818" y="760"/>
                  </a:lnTo>
                  <a:lnTo>
                    <a:pt x="818" y="824"/>
                  </a:lnTo>
                  <a:cubicBezTo>
                    <a:pt x="818" y="837"/>
                    <a:pt x="809" y="847"/>
                    <a:pt x="796" y="848"/>
                  </a:cubicBezTo>
                  <a:cubicBezTo>
                    <a:pt x="784" y="849"/>
                    <a:pt x="773" y="841"/>
                    <a:pt x="771" y="828"/>
                  </a:cubicBezTo>
                  <a:lnTo>
                    <a:pt x="755" y="732"/>
                  </a:lnTo>
                  <a:lnTo>
                    <a:pt x="761" y="745"/>
                  </a:lnTo>
                  <a:lnTo>
                    <a:pt x="745" y="729"/>
                  </a:lnTo>
                  <a:cubicBezTo>
                    <a:pt x="741" y="725"/>
                    <a:pt x="738" y="719"/>
                    <a:pt x="738" y="712"/>
                  </a:cubicBezTo>
                  <a:lnTo>
                    <a:pt x="738" y="680"/>
                  </a:lnTo>
                  <a:lnTo>
                    <a:pt x="739" y="603"/>
                  </a:lnTo>
                  <a:lnTo>
                    <a:pt x="723" y="475"/>
                  </a:lnTo>
                  <a:lnTo>
                    <a:pt x="770" y="472"/>
                  </a:lnTo>
                  <a:lnTo>
                    <a:pt x="770" y="536"/>
                  </a:lnTo>
                  <a:cubicBezTo>
                    <a:pt x="770" y="543"/>
                    <a:pt x="768" y="549"/>
                    <a:pt x="763" y="553"/>
                  </a:cubicBezTo>
                  <a:lnTo>
                    <a:pt x="747" y="569"/>
                  </a:lnTo>
                  <a:cubicBezTo>
                    <a:pt x="741" y="576"/>
                    <a:pt x="730" y="578"/>
                    <a:pt x="721" y="575"/>
                  </a:cubicBezTo>
                  <a:cubicBezTo>
                    <a:pt x="712" y="571"/>
                    <a:pt x="706" y="562"/>
                    <a:pt x="706" y="552"/>
                  </a:cubicBezTo>
                  <a:lnTo>
                    <a:pt x="706" y="408"/>
                  </a:lnTo>
                  <a:lnTo>
                    <a:pt x="753" y="416"/>
                  </a:lnTo>
                  <a:lnTo>
                    <a:pt x="737" y="464"/>
                  </a:lnTo>
                  <a:lnTo>
                    <a:pt x="738" y="456"/>
                  </a:lnTo>
                  <a:lnTo>
                    <a:pt x="738" y="570"/>
                  </a:lnTo>
                  <a:lnTo>
                    <a:pt x="722" y="794"/>
                  </a:lnTo>
                  <a:cubicBezTo>
                    <a:pt x="722" y="807"/>
                    <a:pt x="711" y="816"/>
                    <a:pt x="699" y="816"/>
                  </a:cubicBezTo>
                  <a:cubicBezTo>
                    <a:pt x="687" y="817"/>
                    <a:pt x="676" y="807"/>
                    <a:pt x="675" y="795"/>
                  </a:cubicBezTo>
                  <a:lnTo>
                    <a:pt x="658" y="648"/>
                  </a:lnTo>
                  <a:lnTo>
                    <a:pt x="658" y="616"/>
                  </a:lnTo>
                  <a:lnTo>
                    <a:pt x="658" y="584"/>
                  </a:lnTo>
                  <a:lnTo>
                    <a:pt x="659" y="588"/>
                  </a:lnTo>
                  <a:lnTo>
                    <a:pt x="643" y="476"/>
                  </a:lnTo>
                  <a:lnTo>
                    <a:pt x="683" y="489"/>
                  </a:lnTo>
                  <a:lnTo>
                    <a:pt x="667" y="505"/>
                  </a:lnTo>
                  <a:lnTo>
                    <a:pt x="674" y="488"/>
                  </a:lnTo>
                  <a:lnTo>
                    <a:pt x="674" y="520"/>
                  </a:lnTo>
                  <a:cubicBezTo>
                    <a:pt x="674" y="532"/>
                    <a:pt x="666" y="542"/>
                    <a:pt x="654" y="544"/>
                  </a:cubicBezTo>
                  <a:cubicBezTo>
                    <a:pt x="643" y="546"/>
                    <a:pt x="631" y="539"/>
                    <a:pt x="628" y="528"/>
                  </a:cubicBezTo>
                  <a:lnTo>
                    <a:pt x="612" y="480"/>
                  </a:lnTo>
                  <a:cubicBezTo>
                    <a:pt x="611" y="478"/>
                    <a:pt x="610" y="475"/>
                    <a:pt x="610" y="472"/>
                  </a:cubicBezTo>
                  <a:lnTo>
                    <a:pt x="610" y="344"/>
                  </a:lnTo>
                  <a:lnTo>
                    <a:pt x="658" y="350"/>
                  </a:lnTo>
                  <a:lnTo>
                    <a:pt x="642" y="414"/>
                  </a:lnTo>
                  <a:lnTo>
                    <a:pt x="642" y="408"/>
                  </a:lnTo>
                  <a:lnTo>
                    <a:pt x="642" y="472"/>
                  </a:lnTo>
                  <a:cubicBezTo>
                    <a:pt x="642" y="484"/>
                    <a:pt x="634" y="494"/>
                    <a:pt x="622" y="496"/>
                  </a:cubicBezTo>
                  <a:cubicBezTo>
                    <a:pt x="611" y="498"/>
                    <a:pt x="599" y="491"/>
                    <a:pt x="596" y="480"/>
                  </a:cubicBezTo>
                  <a:lnTo>
                    <a:pt x="580" y="432"/>
                  </a:lnTo>
                  <a:cubicBezTo>
                    <a:pt x="579" y="430"/>
                    <a:pt x="578" y="427"/>
                    <a:pt x="578" y="424"/>
                  </a:cubicBezTo>
                  <a:lnTo>
                    <a:pt x="578" y="408"/>
                  </a:lnTo>
                  <a:lnTo>
                    <a:pt x="626" y="408"/>
                  </a:lnTo>
                  <a:lnTo>
                    <a:pt x="626" y="472"/>
                  </a:lnTo>
                  <a:cubicBezTo>
                    <a:pt x="626" y="482"/>
                    <a:pt x="621" y="491"/>
                    <a:pt x="612" y="495"/>
                  </a:cubicBezTo>
                  <a:cubicBezTo>
                    <a:pt x="603" y="498"/>
                    <a:pt x="592" y="496"/>
                    <a:pt x="585" y="489"/>
                  </a:cubicBezTo>
                  <a:lnTo>
                    <a:pt x="569" y="473"/>
                  </a:lnTo>
                  <a:cubicBezTo>
                    <a:pt x="566" y="470"/>
                    <a:pt x="564" y="466"/>
                    <a:pt x="563" y="461"/>
                  </a:cubicBezTo>
                  <a:lnTo>
                    <a:pt x="547" y="381"/>
                  </a:lnTo>
                  <a:lnTo>
                    <a:pt x="594" y="376"/>
                  </a:lnTo>
                  <a:lnTo>
                    <a:pt x="594" y="392"/>
                  </a:lnTo>
                  <a:lnTo>
                    <a:pt x="594" y="424"/>
                  </a:lnTo>
                  <a:cubicBezTo>
                    <a:pt x="594" y="434"/>
                    <a:pt x="589" y="443"/>
                    <a:pt x="580" y="447"/>
                  </a:cubicBezTo>
                  <a:cubicBezTo>
                    <a:pt x="571" y="450"/>
                    <a:pt x="560" y="448"/>
                    <a:pt x="553" y="441"/>
                  </a:cubicBezTo>
                  <a:lnTo>
                    <a:pt x="537" y="425"/>
                  </a:lnTo>
                  <a:lnTo>
                    <a:pt x="554" y="432"/>
                  </a:lnTo>
                  <a:lnTo>
                    <a:pt x="538" y="432"/>
                  </a:lnTo>
                  <a:lnTo>
                    <a:pt x="562" y="408"/>
                  </a:lnTo>
                  <a:lnTo>
                    <a:pt x="562" y="472"/>
                  </a:lnTo>
                  <a:lnTo>
                    <a:pt x="514" y="472"/>
                  </a:lnTo>
                  <a:lnTo>
                    <a:pt x="514" y="424"/>
                  </a:lnTo>
                  <a:lnTo>
                    <a:pt x="521" y="441"/>
                  </a:lnTo>
                  <a:lnTo>
                    <a:pt x="505" y="425"/>
                  </a:lnTo>
                  <a:lnTo>
                    <a:pt x="539" y="425"/>
                  </a:lnTo>
                  <a:lnTo>
                    <a:pt x="523" y="441"/>
                  </a:lnTo>
                  <a:lnTo>
                    <a:pt x="529" y="432"/>
                  </a:lnTo>
                  <a:lnTo>
                    <a:pt x="513" y="480"/>
                  </a:lnTo>
                  <a:lnTo>
                    <a:pt x="514" y="472"/>
                  </a:lnTo>
                  <a:lnTo>
                    <a:pt x="514" y="488"/>
                  </a:lnTo>
                  <a:lnTo>
                    <a:pt x="466" y="488"/>
                  </a:lnTo>
                  <a:lnTo>
                    <a:pt x="466" y="472"/>
                  </a:lnTo>
                  <a:lnTo>
                    <a:pt x="512" y="483"/>
                  </a:lnTo>
                  <a:lnTo>
                    <a:pt x="496" y="515"/>
                  </a:lnTo>
                  <a:cubicBezTo>
                    <a:pt x="492" y="522"/>
                    <a:pt x="486" y="527"/>
                    <a:pt x="478" y="528"/>
                  </a:cubicBezTo>
                  <a:cubicBezTo>
                    <a:pt x="471" y="529"/>
                    <a:pt x="463" y="527"/>
                    <a:pt x="457" y="521"/>
                  </a:cubicBezTo>
                  <a:lnTo>
                    <a:pt x="441" y="505"/>
                  </a:lnTo>
                  <a:lnTo>
                    <a:pt x="482" y="488"/>
                  </a:lnTo>
                  <a:lnTo>
                    <a:pt x="482" y="568"/>
                  </a:lnTo>
                  <a:cubicBezTo>
                    <a:pt x="482" y="572"/>
                    <a:pt x="482" y="576"/>
                    <a:pt x="480" y="579"/>
                  </a:cubicBezTo>
                  <a:lnTo>
                    <a:pt x="464" y="611"/>
                  </a:lnTo>
                  <a:cubicBezTo>
                    <a:pt x="460" y="619"/>
                    <a:pt x="452" y="624"/>
                    <a:pt x="442" y="624"/>
                  </a:cubicBezTo>
                  <a:lnTo>
                    <a:pt x="426" y="624"/>
                  </a:lnTo>
                  <a:cubicBezTo>
                    <a:pt x="413" y="624"/>
                    <a:pt x="402" y="614"/>
                    <a:pt x="402" y="600"/>
                  </a:cubicBezTo>
                  <a:lnTo>
                    <a:pt x="402" y="584"/>
                  </a:lnTo>
                  <a:lnTo>
                    <a:pt x="402" y="568"/>
                  </a:lnTo>
                  <a:lnTo>
                    <a:pt x="449" y="576"/>
                  </a:lnTo>
                  <a:lnTo>
                    <a:pt x="433" y="624"/>
                  </a:lnTo>
                  <a:lnTo>
                    <a:pt x="434" y="616"/>
                  </a:lnTo>
                  <a:lnTo>
                    <a:pt x="434" y="664"/>
                  </a:lnTo>
                  <a:cubicBezTo>
                    <a:pt x="434" y="676"/>
                    <a:pt x="427" y="685"/>
                    <a:pt x="416" y="688"/>
                  </a:cubicBezTo>
                  <a:cubicBezTo>
                    <a:pt x="405" y="690"/>
                    <a:pt x="394" y="685"/>
                    <a:pt x="389" y="675"/>
                  </a:cubicBezTo>
                  <a:lnTo>
                    <a:pt x="373" y="643"/>
                  </a:lnTo>
                  <a:lnTo>
                    <a:pt x="394" y="656"/>
                  </a:lnTo>
                  <a:lnTo>
                    <a:pt x="378" y="656"/>
                  </a:lnTo>
                  <a:lnTo>
                    <a:pt x="402" y="632"/>
                  </a:lnTo>
                  <a:lnTo>
                    <a:pt x="402" y="664"/>
                  </a:lnTo>
                  <a:lnTo>
                    <a:pt x="402" y="680"/>
                  </a:lnTo>
                  <a:cubicBezTo>
                    <a:pt x="402" y="694"/>
                    <a:pt x="392" y="704"/>
                    <a:pt x="378" y="704"/>
                  </a:cubicBezTo>
                  <a:lnTo>
                    <a:pt x="362" y="704"/>
                  </a:lnTo>
                  <a:lnTo>
                    <a:pt x="385" y="688"/>
                  </a:lnTo>
                  <a:lnTo>
                    <a:pt x="369" y="736"/>
                  </a:lnTo>
                  <a:cubicBezTo>
                    <a:pt x="366" y="747"/>
                    <a:pt x="354" y="754"/>
                    <a:pt x="343" y="752"/>
                  </a:cubicBezTo>
                  <a:cubicBezTo>
                    <a:pt x="331" y="750"/>
                    <a:pt x="322" y="740"/>
                    <a:pt x="322" y="728"/>
                  </a:cubicBezTo>
                  <a:lnTo>
                    <a:pt x="322" y="712"/>
                  </a:lnTo>
                  <a:lnTo>
                    <a:pt x="370" y="712"/>
                  </a:lnTo>
                  <a:lnTo>
                    <a:pt x="370" y="744"/>
                  </a:lnTo>
                  <a:cubicBezTo>
                    <a:pt x="370" y="747"/>
                    <a:pt x="370" y="750"/>
                    <a:pt x="369" y="752"/>
                  </a:cubicBezTo>
                  <a:lnTo>
                    <a:pt x="354" y="797"/>
                  </a:lnTo>
                  <a:lnTo>
                    <a:pt x="338" y="877"/>
                  </a:lnTo>
                  <a:lnTo>
                    <a:pt x="338" y="872"/>
                  </a:lnTo>
                  <a:lnTo>
                    <a:pt x="338" y="920"/>
                  </a:lnTo>
                  <a:lnTo>
                    <a:pt x="290" y="920"/>
                  </a:lnTo>
                  <a:lnTo>
                    <a:pt x="290" y="856"/>
                  </a:lnTo>
                  <a:lnTo>
                    <a:pt x="331" y="873"/>
                  </a:lnTo>
                  <a:lnTo>
                    <a:pt x="315" y="889"/>
                  </a:lnTo>
                  <a:cubicBezTo>
                    <a:pt x="309" y="896"/>
                    <a:pt x="298" y="898"/>
                    <a:pt x="289" y="895"/>
                  </a:cubicBezTo>
                  <a:cubicBezTo>
                    <a:pt x="280" y="891"/>
                    <a:pt x="274" y="882"/>
                    <a:pt x="274" y="872"/>
                  </a:cubicBezTo>
                  <a:lnTo>
                    <a:pt x="274" y="808"/>
                  </a:lnTo>
                  <a:lnTo>
                    <a:pt x="281" y="825"/>
                  </a:lnTo>
                  <a:lnTo>
                    <a:pt x="265" y="809"/>
                  </a:lnTo>
                  <a:lnTo>
                    <a:pt x="299" y="809"/>
                  </a:lnTo>
                  <a:lnTo>
                    <a:pt x="283" y="825"/>
                  </a:lnTo>
                  <a:lnTo>
                    <a:pt x="290" y="808"/>
                  </a:lnTo>
                  <a:lnTo>
                    <a:pt x="290" y="840"/>
                  </a:lnTo>
                  <a:lnTo>
                    <a:pt x="290" y="872"/>
                  </a:lnTo>
                  <a:cubicBezTo>
                    <a:pt x="290" y="874"/>
                    <a:pt x="290" y="876"/>
                    <a:pt x="290" y="878"/>
                  </a:cubicBezTo>
                  <a:lnTo>
                    <a:pt x="274" y="942"/>
                  </a:lnTo>
                  <a:cubicBezTo>
                    <a:pt x="271" y="953"/>
                    <a:pt x="261" y="960"/>
                    <a:pt x="250" y="960"/>
                  </a:cubicBezTo>
                  <a:lnTo>
                    <a:pt x="234" y="960"/>
                  </a:lnTo>
                  <a:cubicBezTo>
                    <a:pt x="221" y="960"/>
                    <a:pt x="210" y="950"/>
                    <a:pt x="210" y="936"/>
                  </a:cubicBezTo>
                  <a:lnTo>
                    <a:pt x="210" y="920"/>
                  </a:lnTo>
                  <a:lnTo>
                    <a:pt x="256" y="931"/>
                  </a:lnTo>
                  <a:lnTo>
                    <a:pt x="240" y="963"/>
                  </a:lnTo>
                  <a:lnTo>
                    <a:pt x="224" y="995"/>
                  </a:lnTo>
                  <a:cubicBezTo>
                    <a:pt x="219" y="1005"/>
                    <a:pt x="208" y="1010"/>
                    <a:pt x="197" y="1008"/>
                  </a:cubicBezTo>
                  <a:cubicBezTo>
                    <a:pt x="186" y="1005"/>
                    <a:pt x="178" y="996"/>
                    <a:pt x="178" y="984"/>
                  </a:cubicBezTo>
                  <a:lnTo>
                    <a:pt x="178" y="920"/>
                  </a:lnTo>
                  <a:lnTo>
                    <a:pt x="179" y="924"/>
                  </a:lnTo>
                  <a:lnTo>
                    <a:pt x="163" y="828"/>
                  </a:lnTo>
                  <a:cubicBezTo>
                    <a:pt x="163" y="827"/>
                    <a:pt x="162" y="826"/>
                    <a:pt x="162" y="824"/>
                  </a:cubicBezTo>
                  <a:lnTo>
                    <a:pt x="162" y="792"/>
                  </a:lnTo>
                  <a:lnTo>
                    <a:pt x="210" y="792"/>
                  </a:lnTo>
                  <a:lnTo>
                    <a:pt x="210" y="840"/>
                  </a:lnTo>
                  <a:cubicBezTo>
                    <a:pt x="210" y="844"/>
                    <a:pt x="210" y="848"/>
                    <a:pt x="208" y="851"/>
                  </a:cubicBezTo>
                  <a:lnTo>
                    <a:pt x="192" y="883"/>
                  </a:lnTo>
                  <a:lnTo>
                    <a:pt x="193" y="880"/>
                  </a:lnTo>
                  <a:lnTo>
                    <a:pt x="177" y="928"/>
                  </a:lnTo>
                  <a:cubicBezTo>
                    <a:pt x="174" y="939"/>
                    <a:pt x="162" y="946"/>
                    <a:pt x="151" y="944"/>
                  </a:cubicBezTo>
                  <a:cubicBezTo>
                    <a:pt x="139" y="942"/>
                    <a:pt x="130" y="932"/>
                    <a:pt x="130" y="920"/>
                  </a:cubicBezTo>
                  <a:lnTo>
                    <a:pt x="130" y="840"/>
                  </a:lnTo>
                  <a:lnTo>
                    <a:pt x="130" y="824"/>
                  </a:lnTo>
                  <a:lnTo>
                    <a:pt x="176" y="835"/>
                  </a:lnTo>
                  <a:lnTo>
                    <a:pt x="160" y="867"/>
                  </a:lnTo>
                  <a:cubicBezTo>
                    <a:pt x="156" y="876"/>
                    <a:pt x="146" y="881"/>
                    <a:pt x="137" y="880"/>
                  </a:cubicBezTo>
                  <a:cubicBezTo>
                    <a:pt x="127" y="880"/>
                    <a:pt x="119" y="873"/>
                    <a:pt x="116" y="864"/>
                  </a:cubicBezTo>
                  <a:lnTo>
                    <a:pt x="100" y="816"/>
                  </a:lnTo>
                  <a:cubicBezTo>
                    <a:pt x="99" y="814"/>
                    <a:pt x="98" y="811"/>
                    <a:pt x="98" y="808"/>
                  </a:cubicBezTo>
                  <a:lnTo>
                    <a:pt x="98" y="760"/>
                  </a:lnTo>
                  <a:lnTo>
                    <a:pt x="98" y="696"/>
                  </a:lnTo>
                  <a:lnTo>
                    <a:pt x="99" y="700"/>
                  </a:lnTo>
                  <a:lnTo>
                    <a:pt x="83" y="604"/>
                  </a:lnTo>
                  <a:lnTo>
                    <a:pt x="130" y="600"/>
                  </a:lnTo>
                  <a:lnTo>
                    <a:pt x="130" y="648"/>
                  </a:lnTo>
                  <a:cubicBezTo>
                    <a:pt x="130" y="652"/>
                    <a:pt x="130" y="656"/>
                    <a:pt x="128" y="659"/>
                  </a:cubicBezTo>
                  <a:lnTo>
                    <a:pt x="112" y="691"/>
                  </a:lnTo>
                  <a:cubicBezTo>
                    <a:pt x="107" y="701"/>
                    <a:pt x="96" y="706"/>
                    <a:pt x="85" y="704"/>
                  </a:cubicBezTo>
                  <a:cubicBezTo>
                    <a:pt x="74" y="701"/>
                    <a:pt x="66" y="692"/>
                    <a:pt x="66" y="680"/>
                  </a:cubicBezTo>
                  <a:lnTo>
                    <a:pt x="66" y="600"/>
                  </a:lnTo>
                  <a:lnTo>
                    <a:pt x="107" y="617"/>
                  </a:lnTo>
                  <a:lnTo>
                    <a:pt x="91" y="633"/>
                  </a:lnTo>
                  <a:lnTo>
                    <a:pt x="98" y="616"/>
                  </a:lnTo>
                  <a:lnTo>
                    <a:pt x="98" y="632"/>
                  </a:lnTo>
                  <a:lnTo>
                    <a:pt x="50" y="632"/>
                  </a:lnTo>
                  <a:lnTo>
                    <a:pt x="50" y="552"/>
                  </a:lnTo>
                  <a:lnTo>
                    <a:pt x="91" y="569"/>
                  </a:lnTo>
                  <a:lnTo>
                    <a:pt x="75" y="585"/>
                  </a:lnTo>
                  <a:cubicBezTo>
                    <a:pt x="71" y="590"/>
                    <a:pt x="65" y="592"/>
                    <a:pt x="58" y="592"/>
                  </a:cubicBezTo>
                  <a:lnTo>
                    <a:pt x="42" y="592"/>
                  </a:lnTo>
                  <a:cubicBezTo>
                    <a:pt x="36" y="592"/>
                    <a:pt x="30" y="590"/>
                    <a:pt x="25" y="585"/>
                  </a:cubicBezTo>
                  <a:lnTo>
                    <a:pt x="9" y="569"/>
                  </a:lnTo>
                  <a:cubicBezTo>
                    <a:pt x="0" y="560"/>
                    <a:pt x="0" y="545"/>
                    <a:pt x="9" y="535"/>
                  </a:cubicBezTo>
                  <a:cubicBezTo>
                    <a:pt x="19" y="526"/>
                    <a:pt x="34" y="526"/>
                    <a:pt x="43" y="535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0" name="Freeform 23"/>
            <p:cNvSpPr>
              <a:spLocks/>
            </p:cNvSpPr>
            <p:nvPr/>
          </p:nvSpPr>
          <p:spPr bwMode="auto">
            <a:xfrm>
              <a:off x="1977" y="2262"/>
              <a:ext cx="477" cy="500"/>
            </a:xfrm>
            <a:custGeom>
              <a:avLst/>
              <a:gdLst>
                <a:gd name="T0" fmla="*/ 0 w 1712"/>
                <a:gd name="T1" fmla="*/ 0 h 1794"/>
                <a:gd name="T2" fmla="*/ 0 w 1712"/>
                <a:gd name="T3" fmla="*/ 0 h 1794"/>
                <a:gd name="T4" fmla="*/ 0 w 1712"/>
                <a:gd name="T5" fmla="*/ 0 h 1794"/>
                <a:gd name="T6" fmla="*/ 0 w 1712"/>
                <a:gd name="T7" fmla="*/ 0 h 1794"/>
                <a:gd name="T8" fmla="*/ 0 w 1712"/>
                <a:gd name="T9" fmla="*/ 0 h 1794"/>
                <a:gd name="T10" fmla="*/ 0 w 1712"/>
                <a:gd name="T11" fmla="*/ 0 h 1794"/>
                <a:gd name="T12" fmla="*/ 0 w 1712"/>
                <a:gd name="T13" fmla="*/ 0 h 1794"/>
                <a:gd name="T14" fmla="*/ 0 w 1712"/>
                <a:gd name="T15" fmla="*/ 0 h 1794"/>
                <a:gd name="T16" fmla="*/ 0 w 1712"/>
                <a:gd name="T17" fmla="*/ 0 h 1794"/>
                <a:gd name="T18" fmla="*/ 0 w 1712"/>
                <a:gd name="T19" fmla="*/ 0 h 1794"/>
                <a:gd name="T20" fmla="*/ 0 w 1712"/>
                <a:gd name="T21" fmla="*/ 0 h 1794"/>
                <a:gd name="T22" fmla="*/ 0 w 1712"/>
                <a:gd name="T23" fmla="*/ 0 h 1794"/>
                <a:gd name="T24" fmla="*/ 0 w 1712"/>
                <a:gd name="T25" fmla="*/ 0 h 1794"/>
                <a:gd name="T26" fmla="*/ 0 w 1712"/>
                <a:gd name="T27" fmla="*/ 0 h 1794"/>
                <a:gd name="T28" fmla="*/ 0 w 1712"/>
                <a:gd name="T29" fmla="*/ 0 h 1794"/>
                <a:gd name="T30" fmla="*/ 0 w 1712"/>
                <a:gd name="T31" fmla="*/ 0 h 1794"/>
                <a:gd name="T32" fmla="*/ 0 w 1712"/>
                <a:gd name="T33" fmla="*/ 0 h 1794"/>
                <a:gd name="T34" fmla="*/ 0 w 1712"/>
                <a:gd name="T35" fmla="*/ 0 h 1794"/>
                <a:gd name="T36" fmla="*/ 0 w 1712"/>
                <a:gd name="T37" fmla="*/ 0 h 1794"/>
                <a:gd name="T38" fmla="*/ 0 w 1712"/>
                <a:gd name="T39" fmla="*/ 0 h 1794"/>
                <a:gd name="T40" fmla="*/ 0 w 1712"/>
                <a:gd name="T41" fmla="*/ 0 h 1794"/>
                <a:gd name="T42" fmla="*/ 0 w 1712"/>
                <a:gd name="T43" fmla="*/ 0 h 1794"/>
                <a:gd name="T44" fmla="*/ 0 w 1712"/>
                <a:gd name="T45" fmla="*/ 0 h 1794"/>
                <a:gd name="T46" fmla="*/ 0 w 1712"/>
                <a:gd name="T47" fmla="*/ 0 h 1794"/>
                <a:gd name="T48" fmla="*/ 0 w 1712"/>
                <a:gd name="T49" fmla="*/ 0 h 1794"/>
                <a:gd name="T50" fmla="*/ 0 w 1712"/>
                <a:gd name="T51" fmla="*/ 0 h 1794"/>
                <a:gd name="T52" fmla="*/ 0 w 1712"/>
                <a:gd name="T53" fmla="*/ 0 h 1794"/>
                <a:gd name="T54" fmla="*/ 0 w 1712"/>
                <a:gd name="T55" fmla="*/ 0 h 1794"/>
                <a:gd name="T56" fmla="*/ 0 w 1712"/>
                <a:gd name="T57" fmla="*/ 0 h 1794"/>
                <a:gd name="T58" fmla="*/ 0 w 1712"/>
                <a:gd name="T59" fmla="*/ 0 h 1794"/>
                <a:gd name="T60" fmla="*/ 0 w 1712"/>
                <a:gd name="T61" fmla="*/ 0 h 1794"/>
                <a:gd name="T62" fmla="*/ 0 w 1712"/>
                <a:gd name="T63" fmla="*/ 0 h 1794"/>
                <a:gd name="T64" fmla="*/ 0 w 1712"/>
                <a:gd name="T65" fmla="*/ 0 h 1794"/>
                <a:gd name="T66" fmla="*/ 0 w 1712"/>
                <a:gd name="T67" fmla="*/ 0 h 1794"/>
                <a:gd name="T68" fmla="*/ 0 w 1712"/>
                <a:gd name="T69" fmla="*/ 0 h 1794"/>
                <a:gd name="T70" fmla="*/ 0 w 1712"/>
                <a:gd name="T71" fmla="*/ 0 h 1794"/>
                <a:gd name="T72" fmla="*/ 0 w 1712"/>
                <a:gd name="T73" fmla="*/ 0 h 1794"/>
                <a:gd name="T74" fmla="*/ 0 w 1712"/>
                <a:gd name="T75" fmla="*/ 0 h 1794"/>
                <a:gd name="T76" fmla="*/ 0 w 1712"/>
                <a:gd name="T77" fmla="*/ 0 h 1794"/>
                <a:gd name="T78" fmla="*/ 0 w 1712"/>
                <a:gd name="T79" fmla="*/ 0 h 1794"/>
                <a:gd name="T80" fmla="*/ 0 w 1712"/>
                <a:gd name="T81" fmla="*/ 0 h 1794"/>
                <a:gd name="T82" fmla="*/ 0 w 1712"/>
                <a:gd name="T83" fmla="*/ 0 h 1794"/>
                <a:gd name="T84" fmla="*/ 0 w 1712"/>
                <a:gd name="T85" fmla="*/ 0 h 1794"/>
                <a:gd name="T86" fmla="*/ 0 w 1712"/>
                <a:gd name="T87" fmla="*/ 0 h 1794"/>
                <a:gd name="T88" fmla="*/ 0 w 1712"/>
                <a:gd name="T89" fmla="*/ 0 h 1794"/>
                <a:gd name="T90" fmla="*/ 0 w 1712"/>
                <a:gd name="T91" fmla="*/ 0 h 1794"/>
                <a:gd name="T92" fmla="*/ 0 w 1712"/>
                <a:gd name="T93" fmla="*/ 0 h 1794"/>
                <a:gd name="T94" fmla="*/ 0 w 1712"/>
                <a:gd name="T95" fmla="*/ 0 h 1794"/>
                <a:gd name="T96" fmla="*/ 0 w 1712"/>
                <a:gd name="T97" fmla="*/ 0 h 1794"/>
                <a:gd name="T98" fmla="*/ 0 w 1712"/>
                <a:gd name="T99" fmla="*/ 0 h 1794"/>
                <a:gd name="T100" fmla="*/ 0 w 1712"/>
                <a:gd name="T101" fmla="*/ 0 h 1794"/>
                <a:gd name="T102" fmla="*/ 0 w 1712"/>
                <a:gd name="T103" fmla="*/ 0 h 1794"/>
                <a:gd name="T104" fmla="*/ 0 w 1712"/>
                <a:gd name="T105" fmla="*/ 0 h 1794"/>
                <a:gd name="T106" fmla="*/ 0 w 1712"/>
                <a:gd name="T107" fmla="*/ 0 h 1794"/>
                <a:gd name="T108" fmla="*/ 0 w 1712"/>
                <a:gd name="T109" fmla="*/ 0 h 1794"/>
                <a:gd name="T110" fmla="*/ 0 w 1712"/>
                <a:gd name="T111" fmla="*/ 0 h 1794"/>
                <a:gd name="T112" fmla="*/ 0 w 1712"/>
                <a:gd name="T113" fmla="*/ 0 h 1794"/>
                <a:gd name="T114" fmla="*/ 0 w 1712"/>
                <a:gd name="T115" fmla="*/ 0 h 1794"/>
                <a:gd name="T116" fmla="*/ 0 w 1712"/>
                <a:gd name="T117" fmla="*/ 0 h 1794"/>
                <a:gd name="T118" fmla="*/ 0 w 1712"/>
                <a:gd name="T119" fmla="*/ 0 h 1794"/>
                <a:gd name="T120" fmla="*/ 0 w 1712"/>
                <a:gd name="T121" fmla="*/ 0 h 1794"/>
                <a:gd name="T122" fmla="*/ 0 w 1712"/>
                <a:gd name="T123" fmla="*/ 0 h 17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2"/>
                <a:gd name="T187" fmla="*/ 0 h 1794"/>
                <a:gd name="T188" fmla="*/ 1712 w 1712"/>
                <a:gd name="T189" fmla="*/ 1794 h 17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2" h="1794">
                  <a:moveTo>
                    <a:pt x="48" y="553"/>
                  </a:moveTo>
                  <a:lnTo>
                    <a:pt x="48" y="601"/>
                  </a:lnTo>
                  <a:lnTo>
                    <a:pt x="24" y="577"/>
                  </a:lnTo>
                  <a:lnTo>
                    <a:pt x="40" y="577"/>
                  </a:lnTo>
                  <a:lnTo>
                    <a:pt x="18" y="594"/>
                  </a:lnTo>
                  <a:lnTo>
                    <a:pt x="34" y="546"/>
                  </a:lnTo>
                  <a:cubicBezTo>
                    <a:pt x="37" y="535"/>
                    <a:pt x="47" y="529"/>
                    <a:pt x="58" y="530"/>
                  </a:cubicBezTo>
                  <a:cubicBezTo>
                    <a:pt x="69" y="530"/>
                    <a:pt x="78" y="539"/>
                    <a:pt x="80" y="550"/>
                  </a:cubicBezTo>
                  <a:lnTo>
                    <a:pt x="96" y="646"/>
                  </a:lnTo>
                  <a:lnTo>
                    <a:pt x="48" y="649"/>
                  </a:lnTo>
                  <a:lnTo>
                    <a:pt x="48" y="617"/>
                  </a:lnTo>
                  <a:lnTo>
                    <a:pt x="48" y="521"/>
                  </a:lnTo>
                  <a:cubicBezTo>
                    <a:pt x="48" y="508"/>
                    <a:pt x="59" y="497"/>
                    <a:pt x="72" y="497"/>
                  </a:cubicBezTo>
                  <a:lnTo>
                    <a:pt x="88" y="497"/>
                  </a:lnTo>
                  <a:cubicBezTo>
                    <a:pt x="95" y="497"/>
                    <a:pt x="101" y="500"/>
                    <a:pt x="105" y="504"/>
                  </a:cubicBezTo>
                  <a:lnTo>
                    <a:pt x="121" y="520"/>
                  </a:lnTo>
                  <a:cubicBezTo>
                    <a:pt x="126" y="525"/>
                    <a:pt x="128" y="531"/>
                    <a:pt x="128" y="537"/>
                  </a:cubicBezTo>
                  <a:lnTo>
                    <a:pt x="128" y="617"/>
                  </a:lnTo>
                  <a:cubicBezTo>
                    <a:pt x="128" y="631"/>
                    <a:pt x="118" y="641"/>
                    <a:pt x="104" y="641"/>
                  </a:cubicBezTo>
                  <a:cubicBezTo>
                    <a:pt x="91" y="641"/>
                    <a:pt x="80" y="631"/>
                    <a:pt x="80" y="617"/>
                  </a:cubicBezTo>
                  <a:lnTo>
                    <a:pt x="80" y="537"/>
                  </a:lnTo>
                  <a:cubicBezTo>
                    <a:pt x="80" y="535"/>
                    <a:pt x="81" y="532"/>
                    <a:pt x="82" y="530"/>
                  </a:cubicBezTo>
                  <a:lnTo>
                    <a:pt x="98" y="482"/>
                  </a:lnTo>
                  <a:cubicBezTo>
                    <a:pt x="101" y="471"/>
                    <a:pt x="113" y="464"/>
                    <a:pt x="124" y="466"/>
                  </a:cubicBezTo>
                  <a:cubicBezTo>
                    <a:pt x="136" y="468"/>
                    <a:pt x="144" y="478"/>
                    <a:pt x="144" y="489"/>
                  </a:cubicBezTo>
                  <a:lnTo>
                    <a:pt x="144" y="521"/>
                  </a:lnTo>
                  <a:lnTo>
                    <a:pt x="144" y="518"/>
                  </a:lnTo>
                  <a:lnTo>
                    <a:pt x="160" y="614"/>
                  </a:lnTo>
                  <a:cubicBezTo>
                    <a:pt x="160" y="615"/>
                    <a:pt x="160" y="616"/>
                    <a:pt x="160" y="617"/>
                  </a:cubicBezTo>
                  <a:lnTo>
                    <a:pt x="160" y="633"/>
                  </a:lnTo>
                  <a:lnTo>
                    <a:pt x="113" y="630"/>
                  </a:lnTo>
                  <a:lnTo>
                    <a:pt x="129" y="502"/>
                  </a:lnTo>
                  <a:lnTo>
                    <a:pt x="128" y="441"/>
                  </a:lnTo>
                  <a:cubicBezTo>
                    <a:pt x="128" y="428"/>
                    <a:pt x="139" y="417"/>
                    <a:pt x="152" y="417"/>
                  </a:cubicBezTo>
                  <a:lnTo>
                    <a:pt x="168" y="417"/>
                  </a:lnTo>
                  <a:lnTo>
                    <a:pt x="147" y="431"/>
                  </a:lnTo>
                  <a:lnTo>
                    <a:pt x="163" y="399"/>
                  </a:lnTo>
                  <a:cubicBezTo>
                    <a:pt x="168" y="389"/>
                    <a:pt x="179" y="384"/>
                    <a:pt x="190" y="386"/>
                  </a:cubicBezTo>
                  <a:cubicBezTo>
                    <a:pt x="201" y="389"/>
                    <a:pt x="208" y="398"/>
                    <a:pt x="208" y="409"/>
                  </a:cubicBezTo>
                  <a:lnTo>
                    <a:pt x="208" y="425"/>
                  </a:lnTo>
                  <a:lnTo>
                    <a:pt x="167" y="408"/>
                  </a:lnTo>
                  <a:lnTo>
                    <a:pt x="183" y="392"/>
                  </a:lnTo>
                  <a:lnTo>
                    <a:pt x="199" y="376"/>
                  </a:lnTo>
                  <a:cubicBezTo>
                    <a:pt x="204" y="372"/>
                    <a:pt x="210" y="369"/>
                    <a:pt x="216" y="369"/>
                  </a:cubicBezTo>
                  <a:lnTo>
                    <a:pt x="232" y="369"/>
                  </a:lnTo>
                  <a:cubicBezTo>
                    <a:pt x="246" y="369"/>
                    <a:pt x="256" y="380"/>
                    <a:pt x="256" y="393"/>
                  </a:cubicBezTo>
                  <a:lnTo>
                    <a:pt x="256" y="425"/>
                  </a:lnTo>
                  <a:lnTo>
                    <a:pt x="211" y="415"/>
                  </a:lnTo>
                  <a:lnTo>
                    <a:pt x="227" y="383"/>
                  </a:lnTo>
                  <a:lnTo>
                    <a:pt x="224" y="393"/>
                  </a:lnTo>
                  <a:lnTo>
                    <a:pt x="224" y="345"/>
                  </a:lnTo>
                  <a:cubicBezTo>
                    <a:pt x="224" y="336"/>
                    <a:pt x="230" y="327"/>
                    <a:pt x="239" y="323"/>
                  </a:cubicBezTo>
                  <a:cubicBezTo>
                    <a:pt x="248" y="320"/>
                    <a:pt x="259" y="322"/>
                    <a:pt x="265" y="328"/>
                  </a:cubicBezTo>
                  <a:lnTo>
                    <a:pt x="281" y="344"/>
                  </a:lnTo>
                  <a:cubicBezTo>
                    <a:pt x="285" y="348"/>
                    <a:pt x="287" y="351"/>
                    <a:pt x="288" y="356"/>
                  </a:cubicBezTo>
                  <a:lnTo>
                    <a:pt x="304" y="420"/>
                  </a:lnTo>
                  <a:lnTo>
                    <a:pt x="280" y="401"/>
                  </a:lnTo>
                  <a:lnTo>
                    <a:pt x="296" y="401"/>
                  </a:lnTo>
                  <a:lnTo>
                    <a:pt x="272" y="425"/>
                  </a:lnTo>
                  <a:lnTo>
                    <a:pt x="272" y="409"/>
                  </a:lnTo>
                  <a:cubicBezTo>
                    <a:pt x="272" y="396"/>
                    <a:pt x="283" y="385"/>
                    <a:pt x="296" y="385"/>
                  </a:cubicBezTo>
                  <a:cubicBezTo>
                    <a:pt x="310" y="385"/>
                    <a:pt x="320" y="396"/>
                    <a:pt x="320" y="409"/>
                  </a:cubicBezTo>
                  <a:lnTo>
                    <a:pt x="320" y="473"/>
                  </a:lnTo>
                  <a:lnTo>
                    <a:pt x="275" y="463"/>
                  </a:lnTo>
                  <a:lnTo>
                    <a:pt x="307" y="399"/>
                  </a:lnTo>
                  <a:cubicBezTo>
                    <a:pt x="312" y="389"/>
                    <a:pt x="323" y="384"/>
                    <a:pt x="334" y="386"/>
                  </a:cubicBezTo>
                  <a:cubicBezTo>
                    <a:pt x="345" y="389"/>
                    <a:pt x="352" y="398"/>
                    <a:pt x="352" y="409"/>
                  </a:cubicBezTo>
                  <a:lnTo>
                    <a:pt x="352" y="425"/>
                  </a:lnTo>
                  <a:lnTo>
                    <a:pt x="352" y="457"/>
                  </a:lnTo>
                  <a:lnTo>
                    <a:pt x="307" y="447"/>
                  </a:lnTo>
                  <a:lnTo>
                    <a:pt x="323" y="415"/>
                  </a:lnTo>
                  <a:cubicBezTo>
                    <a:pt x="328" y="405"/>
                    <a:pt x="339" y="400"/>
                    <a:pt x="350" y="402"/>
                  </a:cubicBezTo>
                  <a:cubicBezTo>
                    <a:pt x="361" y="405"/>
                    <a:pt x="368" y="414"/>
                    <a:pt x="368" y="425"/>
                  </a:cubicBezTo>
                  <a:lnTo>
                    <a:pt x="368" y="441"/>
                  </a:lnTo>
                  <a:lnTo>
                    <a:pt x="368" y="436"/>
                  </a:lnTo>
                  <a:lnTo>
                    <a:pt x="384" y="500"/>
                  </a:lnTo>
                  <a:lnTo>
                    <a:pt x="336" y="505"/>
                  </a:lnTo>
                  <a:lnTo>
                    <a:pt x="336" y="441"/>
                  </a:lnTo>
                  <a:cubicBezTo>
                    <a:pt x="336" y="440"/>
                    <a:pt x="337" y="438"/>
                    <a:pt x="337" y="437"/>
                  </a:cubicBezTo>
                  <a:lnTo>
                    <a:pt x="353" y="357"/>
                  </a:lnTo>
                  <a:lnTo>
                    <a:pt x="352" y="361"/>
                  </a:lnTo>
                  <a:lnTo>
                    <a:pt x="352" y="345"/>
                  </a:lnTo>
                  <a:cubicBezTo>
                    <a:pt x="352" y="332"/>
                    <a:pt x="363" y="321"/>
                    <a:pt x="376" y="321"/>
                  </a:cubicBezTo>
                  <a:lnTo>
                    <a:pt x="392" y="321"/>
                  </a:lnTo>
                  <a:lnTo>
                    <a:pt x="370" y="338"/>
                  </a:lnTo>
                  <a:lnTo>
                    <a:pt x="386" y="290"/>
                  </a:lnTo>
                  <a:cubicBezTo>
                    <a:pt x="389" y="279"/>
                    <a:pt x="401" y="272"/>
                    <a:pt x="412" y="274"/>
                  </a:cubicBezTo>
                  <a:cubicBezTo>
                    <a:pt x="424" y="276"/>
                    <a:pt x="432" y="286"/>
                    <a:pt x="432" y="297"/>
                  </a:cubicBezTo>
                  <a:lnTo>
                    <a:pt x="432" y="345"/>
                  </a:lnTo>
                  <a:lnTo>
                    <a:pt x="432" y="393"/>
                  </a:lnTo>
                  <a:lnTo>
                    <a:pt x="387" y="383"/>
                  </a:lnTo>
                  <a:lnTo>
                    <a:pt x="403" y="351"/>
                  </a:lnTo>
                  <a:cubicBezTo>
                    <a:pt x="407" y="343"/>
                    <a:pt x="415" y="337"/>
                    <a:pt x="424" y="337"/>
                  </a:cubicBezTo>
                  <a:lnTo>
                    <a:pt x="440" y="337"/>
                  </a:lnTo>
                  <a:lnTo>
                    <a:pt x="416" y="361"/>
                  </a:lnTo>
                  <a:lnTo>
                    <a:pt x="416" y="313"/>
                  </a:lnTo>
                  <a:cubicBezTo>
                    <a:pt x="416" y="307"/>
                    <a:pt x="419" y="301"/>
                    <a:pt x="423" y="296"/>
                  </a:cubicBezTo>
                  <a:lnTo>
                    <a:pt x="439" y="280"/>
                  </a:lnTo>
                  <a:cubicBezTo>
                    <a:pt x="446" y="274"/>
                    <a:pt x="457" y="272"/>
                    <a:pt x="466" y="275"/>
                  </a:cubicBezTo>
                  <a:cubicBezTo>
                    <a:pt x="475" y="279"/>
                    <a:pt x="480" y="288"/>
                    <a:pt x="480" y="297"/>
                  </a:cubicBezTo>
                  <a:lnTo>
                    <a:pt x="480" y="329"/>
                  </a:lnTo>
                  <a:lnTo>
                    <a:pt x="473" y="312"/>
                  </a:lnTo>
                  <a:lnTo>
                    <a:pt x="489" y="328"/>
                  </a:lnTo>
                  <a:lnTo>
                    <a:pt x="448" y="345"/>
                  </a:lnTo>
                  <a:lnTo>
                    <a:pt x="448" y="281"/>
                  </a:lnTo>
                  <a:cubicBezTo>
                    <a:pt x="448" y="268"/>
                    <a:pt x="459" y="257"/>
                    <a:pt x="472" y="257"/>
                  </a:cubicBezTo>
                  <a:lnTo>
                    <a:pt x="488" y="257"/>
                  </a:lnTo>
                  <a:lnTo>
                    <a:pt x="464" y="281"/>
                  </a:lnTo>
                  <a:lnTo>
                    <a:pt x="464" y="265"/>
                  </a:lnTo>
                  <a:lnTo>
                    <a:pt x="464" y="249"/>
                  </a:lnTo>
                  <a:cubicBezTo>
                    <a:pt x="464" y="247"/>
                    <a:pt x="465" y="244"/>
                    <a:pt x="466" y="242"/>
                  </a:cubicBezTo>
                  <a:lnTo>
                    <a:pt x="482" y="194"/>
                  </a:lnTo>
                  <a:cubicBezTo>
                    <a:pt x="482" y="193"/>
                    <a:pt x="482" y="192"/>
                    <a:pt x="483" y="191"/>
                  </a:cubicBezTo>
                  <a:lnTo>
                    <a:pt x="499" y="159"/>
                  </a:lnTo>
                  <a:cubicBezTo>
                    <a:pt x="504" y="149"/>
                    <a:pt x="515" y="144"/>
                    <a:pt x="526" y="146"/>
                  </a:cubicBezTo>
                  <a:cubicBezTo>
                    <a:pt x="537" y="149"/>
                    <a:pt x="544" y="158"/>
                    <a:pt x="544" y="169"/>
                  </a:cubicBezTo>
                  <a:lnTo>
                    <a:pt x="544" y="185"/>
                  </a:lnTo>
                  <a:cubicBezTo>
                    <a:pt x="544" y="199"/>
                    <a:pt x="534" y="209"/>
                    <a:pt x="520" y="209"/>
                  </a:cubicBezTo>
                  <a:cubicBezTo>
                    <a:pt x="507" y="209"/>
                    <a:pt x="496" y="199"/>
                    <a:pt x="496" y="185"/>
                  </a:cubicBezTo>
                  <a:lnTo>
                    <a:pt x="496" y="169"/>
                  </a:lnTo>
                  <a:cubicBezTo>
                    <a:pt x="496" y="166"/>
                    <a:pt x="497" y="162"/>
                    <a:pt x="499" y="159"/>
                  </a:cubicBezTo>
                  <a:lnTo>
                    <a:pt x="515" y="127"/>
                  </a:lnTo>
                  <a:cubicBezTo>
                    <a:pt x="516" y="124"/>
                    <a:pt x="518" y="122"/>
                    <a:pt x="519" y="120"/>
                  </a:cubicBezTo>
                  <a:lnTo>
                    <a:pt x="535" y="104"/>
                  </a:lnTo>
                  <a:lnTo>
                    <a:pt x="528" y="121"/>
                  </a:lnTo>
                  <a:lnTo>
                    <a:pt x="528" y="105"/>
                  </a:lnTo>
                  <a:cubicBezTo>
                    <a:pt x="528" y="96"/>
                    <a:pt x="534" y="87"/>
                    <a:pt x="543" y="83"/>
                  </a:cubicBezTo>
                  <a:cubicBezTo>
                    <a:pt x="552" y="80"/>
                    <a:pt x="563" y="82"/>
                    <a:pt x="569" y="88"/>
                  </a:cubicBezTo>
                  <a:lnTo>
                    <a:pt x="585" y="104"/>
                  </a:lnTo>
                  <a:lnTo>
                    <a:pt x="544" y="121"/>
                  </a:lnTo>
                  <a:lnTo>
                    <a:pt x="544" y="105"/>
                  </a:lnTo>
                  <a:cubicBezTo>
                    <a:pt x="544" y="93"/>
                    <a:pt x="554" y="83"/>
                    <a:pt x="566" y="82"/>
                  </a:cubicBezTo>
                  <a:cubicBezTo>
                    <a:pt x="578" y="80"/>
                    <a:pt x="590" y="89"/>
                    <a:pt x="592" y="101"/>
                  </a:cubicBezTo>
                  <a:lnTo>
                    <a:pt x="608" y="181"/>
                  </a:lnTo>
                  <a:lnTo>
                    <a:pt x="624" y="261"/>
                  </a:lnTo>
                  <a:cubicBezTo>
                    <a:pt x="624" y="262"/>
                    <a:pt x="624" y="264"/>
                    <a:pt x="624" y="265"/>
                  </a:cubicBezTo>
                  <a:lnTo>
                    <a:pt x="624" y="313"/>
                  </a:lnTo>
                  <a:cubicBezTo>
                    <a:pt x="624" y="327"/>
                    <a:pt x="614" y="337"/>
                    <a:pt x="600" y="337"/>
                  </a:cubicBezTo>
                  <a:cubicBezTo>
                    <a:pt x="587" y="337"/>
                    <a:pt x="576" y="327"/>
                    <a:pt x="576" y="313"/>
                  </a:cubicBezTo>
                  <a:lnTo>
                    <a:pt x="576" y="281"/>
                  </a:lnTo>
                  <a:cubicBezTo>
                    <a:pt x="576" y="280"/>
                    <a:pt x="577" y="278"/>
                    <a:pt x="577" y="276"/>
                  </a:cubicBezTo>
                  <a:lnTo>
                    <a:pt x="593" y="212"/>
                  </a:lnTo>
                  <a:cubicBezTo>
                    <a:pt x="596" y="202"/>
                    <a:pt x="604" y="195"/>
                    <a:pt x="614" y="194"/>
                  </a:cubicBezTo>
                  <a:cubicBezTo>
                    <a:pt x="624" y="193"/>
                    <a:pt x="633" y="198"/>
                    <a:pt x="638" y="207"/>
                  </a:cubicBezTo>
                  <a:lnTo>
                    <a:pt x="654" y="239"/>
                  </a:lnTo>
                  <a:cubicBezTo>
                    <a:pt x="656" y="242"/>
                    <a:pt x="656" y="246"/>
                    <a:pt x="656" y="249"/>
                  </a:cubicBezTo>
                  <a:lnTo>
                    <a:pt x="656" y="281"/>
                  </a:lnTo>
                  <a:cubicBezTo>
                    <a:pt x="656" y="295"/>
                    <a:pt x="646" y="305"/>
                    <a:pt x="632" y="305"/>
                  </a:cubicBezTo>
                  <a:cubicBezTo>
                    <a:pt x="619" y="305"/>
                    <a:pt x="608" y="295"/>
                    <a:pt x="608" y="281"/>
                  </a:cubicBezTo>
                  <a:lnTo>
                    <a:pt x="608" y="249"/>
                  </a:lnTo>
                  <a:cubicBezTo>
                    <a:pt x="608" y="238"/>
                    <a:pt x="616" y="229"/>
                    <a:pt x="627" y="226"/>
                  </a:cubicBezTo>
                  <a:cubicBezTo>
                    <a:pt x="638" y="224"/>
                    <a:pt x="649" y="229"/>
                    <a:pt x="654" y="239"/>
                  </a:cubicBezTo>
                  <a:lnTo>
                    <a:pt x="670" y="271"/>
                  </a:lnTo>
                  <a:lnTo>
                    <a:pt x="665" y="264"/>
                  </a:lnTo>
                  <a:lnTo>
                    <a:pt x="681" y="280"/>
                  </a:lnTo>
                  <a:cubicBezTo>
                    <a:pt x="686" y="285"/>
                    <a:pt x="688" y="291"/>
                    <a:pt x="688" y="297"/>
                  </a:cubicBezTo>
                  <a:lnTo>
                    <a:pt x="688" y="313"/>
                  </a:lnTo>
                  <a:lnTo>
                    <a:pt x="687" y="306"/>
                  </a:lnTo>
                  <a:lnTo>
                    <a:pt x="703" y="354"/>
                  </a:lnTo>
                  <a:cubicBezTo>
                    <a:pt x="704" y="356"/>
                    <a:pt x="704" y="359"/>
                    <a:pt x="704" y="361"/>
                  </a:cubicBezTo>
                  <a:lnTo>
                    <a:pt x="704" y="425"/>
                  </a:lnTo>
                  <a:lnTo>
                    <a:pt x="704" y="421"/>
                  </a:lnTo>
                  <a:lnTo>
                    <a:pt x="720" y="501"/>
                  </a:lnTo>
                  <a:cubicBezTo>
                    <a:pt x="720" y="502"/>
                    <a:pt x="720" y="504"/>
                    <a:pt x="720" y="505"/>
                  </a:cubicBezTo>
                  <a:lnTo>
                    <a:pt x="720" y="649"/>
                  </a:lnTo>
                  <a:lnTo>
                    <a:pt x="720" y="646"/>
                  </a:lnTo>
                  <a:lnTo>
                    <a:pt x="736" y="742"/>
                  </a:lnTo>
                  <a:lnTo>
                    <a:pt x="688" y="745"/>
                  </a:lnTo>
                  <a:lnTo>
                    <a:pt x="688" y="649"/>
                  </a:lnTo>
                  <a:cubicBezTo>
                    <a:pt x="688" y="648"/>
                    <a:pt x="689" y="647"/>
                    <a:pt x="689" y="646"/>
                  </a:cubicBezTo>
                  <a:lnTo>
                    <a:pt x="705" y="534"/>
                  </a:lnTo>
                  <a:cubicBezTo>
                    <a:pt x="706" y="524"/>
                    <a:pt x="714" y="515"/>
                    <a:pt x="725" y="514"/>
                  </a:cubicBezTo>
                  <a:cubicBezTo>
                    <a:pt x="735" y="512"/>
                    <a:pt x="745" y="517"/>
                    <a:pt x="750" y="527"/>
                  </a:cubicBezTo>
                  <a:lnTo>
                    <a:pt x="766" y="559"/>
                  </a:lnTo>
                  <a:lnTo>
                    <a:pt x="720" y="569"/>
                  </a:lnTo>
                  <a:lnTo>
                    <a:pt x="720" y="553"/>
                  </a:lnTo>
                  <a:lnTo>
                    <a:pt x="720" y="457"/>
                  </a:lnTo>
                  <a:cubicBezTo>
                    <a:pt x="720" y="451"/>
                    <a:pt x="723" y="445"/>
                    <a:pt x="727" y="440"/>
                  </a:cubicBezTo>
                  <a:lnTo>
                    <a:pt x="743" y="424"/>
                  </a:lnTo>
                  <a:cubicBezTo>
                    <a:pt x="753" y="415"/>
                    <a:pt x="768" y="415"/>
                    <a:pt x="777" y="424"/>
                  </a:cubicBezTo>
                  <a:lnTo>
                    <a:pt x="793" y="440"/>
                  </a:lnTo>
                  <a:lnTo>
                    <a:pt x="753" y="454"/>
                  </a:lnTo>
                  <a:lnTo>
                    <a:pt x="769" y="358"/>
                  </a:lnTo>
                  <a:cubicBezTo>
                    <a:pt x="771" y="345"/>
                    <a:pt x="782" y="337"/>
                    <a:pt x="794" y="338"/>
                  </a:cubicBezTo>
                  <a:cubicBezTo>
                    <a:pt x="807" y="339"/>
                    <a:pt x="816" y="349"/>
                    <a:pt x="816" y="361"/>
                  </a:cubicBezTo>
                  <a:lnTo>
                    <a:pt x="816" y="377"/>
                  </a:lnTo>
                  <a:cubicBezTo>
                    <a:pt x="816" y="391"/>
                    <a:pt x="806" y="401"/>
                    <a:pt x="792" y="401"/>
                  </a:cubicBezTo>
                  <a:cubicBezTo>
                    <a:pt x="779" y="401"/>
                    <a:pt x="768" y="391"/>
                    <a:pt x="768" y="377"/>
                  </a:cubicBezTo>
                  <a:lnTo>
                    <a:pt x="768" y="281"/>
                  </a:lnTo>
                  <a:cubicBezTo>
                    <a:pt x="768" y="268"/>
                    <a:pt x="779" y="257"/>
                    <a:pt x="792" y="257"/>
                  </a:cubicBezTo>
                  <a:lnTo>
                    <a:pt x="808" y="257"/>
                  </a:lnTo>
                  <a:lnTo>
                    <a:pt x="824" y="257"/>
                  </a:lnTo>
                  <a:lnTo>
                    <a:pt x="800" y="281"/>
                  </a:lnTo>
                  <a:lnTo>
                    <a:pt x="800" y="249"/>
                  </a:lnTo>
                  <a:cubicBezTo>
                    <a:pt x="800" y="236"/>
                    <a:pt x="811" y="225"/>
                    <a:pt x="824" y="225"/>
                  </a:cubicBezTo>
                  <a:cubicBezTo>
                    <a:pt x="838" y="225"/>
                    <a:pt x="848" y="236"/>
                    <a:pt x="848" y="249"/>
                  </a:cubicBezTo>
                  <a:lnTo>
                    <a:pt x="848" y="281"/>
                  </a:lnTo>
                  <a:lnTo>
                    <a:pt x="803" y="271"/>
                  </a:lnTo>
                  <a:lnTo>
                    <a:pt x="819" y="239"/>
                  </a:lnTo>
                  <a:cubicBezTo>
                    <a:pt x="822" y="232"/>
                    <a:pt x="829" y="227"/>
                    <a:pt x="837" y="226"/>
                  </a:cubicBezTo>
                  <a:cubicBezTo>
                    <a:pt x="844" y="225"/>
                    <a:pt x="852" y="227"/>
                    <a:pt x="857" y="232"/>
                  </a:cubicBezTo>
                  <a:lnTo>
                    <a:pt x="873" y="248"/>
                  </a:lnTo>
                  <a:cubicBezTo>
                    <a:pt x="878" y="253"/>
                    <a:pt x="880" y="259"/>
                    <a:pt x="880" y="265"/>
                  </a:cubicBezTo>
                  <a:lnTo>
                    <a:pt x="880" y="329"/>
                  </a:lnTo>
                  <a:cubicBezTo>
                    <a:pt x="880" y="343"/>
                    <a:pt x="870" y="353"/>
                    <a:pt x="856" y="353"/>
                  </a:cubicBezTo>
                  <a:cubicBezTo>
                    <a:pt x="843" y="353"/>
                    <a:pt x="832" y="343"/>
                    <a:pt x="832" y="329"/>
                  </a:cubicBezTo>
                  <a:lnTo>
                    <a:pt x="832" y="281"/>
                  </a:lnTo>
                  <a:cubicBezTo>
                    <a:pt x="832" y="272"/>
                    <a:pt x="838" y="263"/>
                    <a:pt x="847" y="259"/>
                  </a:cubicBezTo>
                  <a:cubicBezTo>
                    <a:pt x="856" y="256"/>
                    <a:pt x="867" y="258"/>
                    <a:pt x="873" y="264"/>
                  </a:cubicBezTo>
                  <a:lnTo>
                    <a:pt x="889" y="280"/>
                  </a:lnTo>
                  <a:lnTo>
                    <a:pt x="848" y="297"/>
                  </a:lnTo>
                  <a:lnTo>
                    <a:pt x="848" y="281"/>
                  </a:lnTo>
                  <a:cubicBezTo>
                    <a:pt x="848" y="269"/>
                    <a:pt x="858" y="258"/>
                    <a:pt x="871" y="258"/>
                  </a:cubicBezTo>
                  <a:cubicBezTo>
                    <a:pt x="883" y="257"/>
                    <a:pt x="894" y="266"/>
                    <a:pt x="896" y="278"/>
                  </a:cubicBezTo>
                  <a:lnTo>
                    <a:pt x="912" y="390"/>
                  </a:lnTo>
                  <a:lnTo>
                    <a:pt x="864" y="393"/>
                  </a:lnTo>
                  <a:lnTo>
                    <a:pt x="864" y="377"/>
                  </a:lnTo>
                  <a:lnTo>
                    <a:pt x="881" y="231"/>
                  </a:lnTo>
                  <a:lnTo>
                    <a:pt x="880" y="201"/>
                  </a:lnTo>
                  <a:cubicBezTo>
                    <a:pt x="880" y="197"/>
                    <a:pt x="882" y="192"/>
                    <a:pt x="884" y="188"/>
                  </a:cubicBezTo>
                  <a:lnTo>
                    <a:pt x="916" y="140"/>
                  </a:lnTo>
                  <a:lnTo>
                    <a:pt x="912" y="153"/>
                  </a:lnTo>
                  <a:lnTo>
                    <a:pt x="912" y="121"/>
                  </a:lnTo>
                  <a:lnTo>
                    <a:pt x="912" y="73"/>
                  </a:lnTo>
                  <a:cubicBezTo>
                    <a:pt x="912" y="70"/>
                    <a:pt x="913" y="66"/>
                    <a:pt x="915" y="63"/>
                  </a:cubicBezTo>
                  <a:lnTo>
                    <a:pt x="931" y="31"/>
                  </a:lnTo>
                  <a:cubicBezTo>
                    <a:pt x="932" y="28"/>
                    <a:pt x="934" y="26"/>
                    <a:pt x="935" y="24"/>
                  </a:cubicBezTo>
                  <a:lnTo>
                    <a:pt x="951" y="8"/>
                  </a:lnTo>
                  <a:cubicBezTo>
                    <a:pt x="958" y="2"/>
                    <a:pt x="969" y="0"/>
                    <a:pt x="978" y="3"/>
                  </a:cubicBezTo>
                  <a:cubicBezTo>
                    <a:pt x="987" y="7"/>
                    <a:pt x="992" y="16"/>
                    <a:pt x="992" y="25"/>
                  </a:cubicBezTo>
                  <a:lnTo>
                    <a:pt x="992" y="57"/>
                  </a:lnTo>
                  <a:lnTo>
                    <a:pt x="992" y="137"/>
                  </a:lnTo>
                  <a:lnTo>
                    <a:pt x="968" y="113"/>
                  </a:lnTo>
                  <a:lnTo>
                    <a:pt x="984" y="113"/>
                  </a:lnTo>
                  <a:lnTo>
                    <a:pt x="960" y="137"/>
                  </a:lnTo>
                  <a:lnTo>
                    <a:pt x="960" y="57"/>
                  </a:lnTo>
                  <a:cubicBezTo>
                    <a:pt x="960" y="45"/>
                    <a:pt x="970" y="35"/>
                    <a:pt x="982" y="34"/>
                  </a:cubicBezTo>
                  <a:cubicBezTo>
                    <a:pt x="994" y="32"/>
                    <a:pt x="1005" y="40"/>
                    <a:pt x="1008" y="52"/>
                  </a:cubicBezTo>
                  <a:lnTo>
                    <a:pt x="1024" y="116"/>
                  </a:lnTo>
                  <a:lnTo>
                    <a:pt x="976" y="121"/>
                  </a:lnTo>
                  <a:lnTo>
                    <a:pt x="976" y="57"/>
                  </a:lnTo>
                  <a:cubicBezTo>
                    <a:pt x="976" y="44"/>
                    <a:pt x="987" y="33"/>
                    <a:pt x="1000" y="33"/>
                  </a:cubicBezTo>
                  <a:lnTo>
                    <a:pt x="1016" y="33"/>
                  </a:lnTo>
                  <a:cubicBezTo>
                    <a:pt x="1030" y="33"/>
                    <a:pt x="1040" y="44"/>
                    <a:pt x="1040" y="57"/>
                  </a:cubicBezTo>
                  <a:lnTo>
                    <a:pt x="1040" y="89"/>
                  </a:lnTo>
                  <a:lnTo>
                    <a:pt x="1040" y="121"/>
                  </a:lnTo>
                  <a:lnTo>
                    <a:pt x="1033" y="104"/>
                  </a:lnTo>
                  <a:lnTo>
                    <a:pt x="1049" y="120"/>
                  </a:lnTo>
                  <a:cubicBezTo>
                    <a:pt x="1053" y="124"/>
                    <a:pt x="1055" y="128"/>
                    <a:pt x="1056" y="133"/>
                  </a:cubicBezTo>
                  <a:lnTo>
                    <a:pt x="1072" y="213"/>
                  </a:lnTo>
                  <a:lnTo>
                    <a:pt x="1024" y="217"/>
                  </a:lnTo>
                  <a:lnTo>
                    <a:pt x="1024" y="185"/>
                  </a:lnTo>
                  <a:lnTo>
                    <a:pt x="1024" y="153"/>
                  </a:lnTo>
                  <a:cubicBezTo>
                    <a:pt x="1024" y="141"/>
                    <a:pt x="1034" y="131"/>
                    <a:pt x="1046" y="130"/>
                  </a:cubicBezTo>
                  <a:cubicBezTo>
                    <a:pt x="1058" y="128"/>
                    <a:pt x="1069" y="136"/>
                    <a:pt x="1072" y="148"/>
                  </a:cubicBezTo>
                  <a:lnTo>
                    <a:pt x="1088" y="212"/>
                  </a:lnTo>
                  <a:lnTo>
                    <a:pt x="1104" y="310"/>
                  </a:lnTo>
                  <a:lnTo>
                    <a:pt x="1056" y="313"/>
                  </a:lnTo>
                  <a:lnTo>
                    <a:pt x="1056" y="297"/>
                  </a:lnTo>
                  <a:lnTo>
                    <a:pt x="1056" y="281"/>
                  </a:lnTo>
                  <a:cubicBezTo>
                    <a:pt x="1056" y="270"/>
                    <a:pt x="1065" y="260"/>
                    <a:pt x="1077" y="258"/>
                  </a:cubicBezTo>
                  <a:cubicBezTo>
                    <a:pt x="1088" y="256"/>
                    <a:pt x="1100" y="263"/>
                    <a:pt x="1103" y="274"/>
                  </a:cubicBezTo>
                  <a:lnTo>
                    <a:pt x="1119" y="322"/>
                  </a:lnTo>
                  <a:lnTo>
                    <a:pt x="1072" y="329"/>
                  </a:lnTo>
                  <a:lnTo>
                    <a:pt x="1072" y="297"/>
                  </a:lnTo>
                  <a:cubicBezTo>
                    <a:pt x="1072" y="284"/>
                    <a:pt x="1083" y="273"/>
                    <a:pt x="1096" y="273"/>
                  </a:cubicBezTo>
                  <a:lnTo>
                    <a:pt x="1112" y="273"/>
                  </a:lnTo>
                  <a:lnTo>
                    <a:pt x="1088" y="297"/>
                  </a:lnTo>
                  <a:lnTo>
                    <a:pt x="1088" y="201"/>
                  </a:lnTo>
                  <a:cubicBezTo>
                    <a:pt x="1088" y="190"/>
                    <a:pt x="1097" y="180"/>
                    <a:pt x="1109" y="178"/>
                  </a:cubicBezTo>
                  <a:cubicBezTo>
                    <a:pt x="1120" y="176"/>
                    <a:pt x="1132" y="183"/>
                    <a:pt x="1135" y="194"/>
                  </a:cubicBezTo>
                  <a:lnTo>
                    <a:pt x="1151" y="242"/>
                  </a:lnTo>
                  <a:cubicBezTo>
                    <a:pt x="1152" y="244"/>
                    <a:pt x="1152" y="247"/>
                    <a:pt x="1152" y="249"/>
                  </a:cubicBezTo>
                  <a:lnTo>
                    <a:pt x="1152" y="361"/>
                  </a:lnTo>
                  <a:cubicBezTo>
                    <a:pt x="1152" y="375"/>
                    <a:pt x="1142" y="385"/>
                    <a:pt x="1128" y="385"/>
                  </a:cubicBezTo>
                  <a:cubicBezTo>
                    <a:pt x="1115" y="385"/>
                    <a:pt x="1104" y="375"/>
                    <a:pt x="1104" y="361"/>
                  </a:cubicBezTo>
                  <a:lnTo>
                    <a:pt x="1104" y="329"/>
                  </a:lnTo>
                  <a:cubicBezTo>
                    <a:pt x="1104" y="320"/>
                    <a:pt x="1110" y="311"/>
                    <a:pt x="1119" y="307"/>
                  </a:cubicBezTo>
                  <a:cubicBezTo>
                    <a:pt x="1128" y="304"/>
                    <a:pt x="1139" y="306"/>
                    <a:pt x="1145" y="312"/>
                  </a:cubicBezTo>
                  <a:lnTo>
                    <a:pt x="1161" y="328"/>
                  </a:lnTo>
                  <a:lnTo>
                    <a:pt x="1127" y="328"/>
                  </a:lnTo>
                  <a:lnTo>
                    <a:pt x="1143" y="312"/>
                  </a:lnTo>
                  <a:cubicBezTo>
                    <a:pt x="1150" y="306"/>
                    <a:pt x="1161" y="304"/>
                    <a:pt x="1170" y="307"/>
                  </a:cubicBezTo>
                  <a:cubicBezTo>
                    <a:pt x="1179" y="311"/>
                    <a:pt x="1184" y="320"/>
                    <a:pt x="1184" y="329"/>
                  </a:cubicBezTo>
                  <a:lnTo>
                    <a:pt x="1184" y="361"/>
                  </a:lnTo>
                  <a:cubicBezTo>
                    <a:pt x="1184" y="375"/>
                    <a:pt x="1174" y="385"/>
                    <a:pt x="1160" y="385"/>
                  </a:cubicBezTo>
                  <a:cubicBezTo>
                    <a:pt x="1147" y="385"/>
                    <a:pt x="1136" y="375"/>
                    <a:pt x="1136" y="361"/>
                  </a:cubicBezTo>
                  <a:lnTo>
                    <a:pt x="1136" y="297"/>
                  </a:lnTo>
                  <a:cubicBezTo>
                    <a:pt x="1136" y="285"/>
                    <a:pt x="1146" y="275"/>
                    <a:pt x="1158" y="274"/>
                  </a:cubicBezTo>
                  <a:cubicBezTo>
                    <a:pt x="1170" y="272"/>
                    <a:pt x="1181" y="280"/>
                    <a:pt x="1184" y="292"/>
                  </a:cubicBezTo>
                  <a:lnTo>
                    <a:pt x="1200" y="356"/>
                  </a:lnTo>
                  <a:lnTo>
                    <a:pt x="1159" y="344"/>
                  </a:lnTo>
                  <a:lnTo>
                    <a:pt x="1175" y="328"/>
                  </a:lnTo>
                  <a:lnTo>
                    <a:pt x="1168" y="345"/>
                  </a:lnTo>
                  <a:lnTo>
                    <a:pt x="1168" y="265"/>
                  </a:lnTo>
                  <a:cubicBezTo>
                    <a:pt x="1168" y="252"/>
                    <a:pt x="1179" y="241"/>
                    <a:pt x="1192" y="241"/>
                  </a:cubicBezTo>
                  <a:cubicBezTo>
                    <a:pt x="1206" y="241"/>
                    <a:pt x="1216" y="252"/>
                    <a:pt x="1216" y="265"/>
                  </a:cubicBezTo>
                  <a:lnTo>
                    <a:pt x="1216" y="329"/>
                  </a:lnTo>
                  <a:lnTo>
                    <a:pt x="1192" y="305"/>
                  </a:lnTo>
                  <a:lnTo>
                    <a:pt x="1208" y="305"/>
                  </a:lnTo>
                  <a:lnTo>
                    <a:pt x="1184" y="329"/>
                  </a:lnTo>
                  <a:lnTo>
                    <a:pt x="1184" y="297"/>
                  </a:lnTo>
                  <a:cubicBezTo>
                    <a:pt x="1184" y="284"/>
                    <a:pt x="1195" y="273"/>
                    <a:pt x="1208" y="273"/>
                  </a:cubicBezTo>
                  <a:lnTo>
                    <a:pt x="1224" y="273"/>
                  </a:lnTo>
                  <a:lnTo>
                    <a:pt x="1200" y="297"/>
                  </a:lnTo>
                  <a:lnTo>
                    <a:pt x="1200" y="201"/>
                  </a:lnTo>
                  <a:cubicBezTo>
                    <a:pt x="1200" y="188"/>
                    <a:pt x="1211" y="177"/>
                    <a:pt x="1224" y="177"/>
                  </a:cubicBezTo>
                  <a:lnTo>
                    <a:pt x="1240" y="177"/>
                  </a:lnTo>
                  <a:cubicBezTo>
                    <a:pt x="1254" y="177"/>
                    <a:pt x="1264" y="188"/>
                    <a:pt x="1264" y="201"/>
                  </a:cubicBezTo>
                  <a:lnTo>
                    <a:pt x="1264" y="297"/>
                  </a:lnTo>
                  <a:lnTo>
                    <a:pt x="1264" y="313"/>
                  </a:lnTo>
                  <a:lnTo>
                    <a:pt x="1257" y="296"/>
                  </a:lnTo>
                  <a:lnTo>
                    <a:pt x="1273" y="312"/>
                  </a:lnTo>
                  <a:lnTo>
                    <a:pt x="1234" y="322"/>
                  </a:lnTo>
                  <a:lnTo>
                    <a:pt x="1250" y="274"/>
                  </a:lnTo>
                  <a:lnTo>
                    <a:pt x="1248" y="281"/>
                  </a:lnTo>
                  <a:lnTo>
                    <a:pt x="1248" y="201"/>
                  </a:lnTo>
                  <a:lnTo>
                    <a:pt x="1248" y="137"/>
                  </a:lnTo>
                  <a:cubicBezTo>
                    <a:pt x="1248" y="134"/>
                    <a:pt x="1249" y="130"/>
                    <a:pt x="1251" y="127"/>
                  </a:cubicBezTo>
                  <a:lnTo>
                    <a:pt x="1267" y="95"/>
                  </a:lnTo>
                  <a:cubicBezTo>
                    <a:pt x="1268" y="92"/>
                    <a:pt x="1270" y="90"/>
                    <a:pt x="1271" y="88"/>
                  </a:cubicBezTo>
                  <a:lnTo>
                    <a:pt x="1287" y="72"/>
                  </a:lnTo>
                  <a:cubicBezTo>
                    <a:pt x="1294" y="66"/>
                    <a:pt x="1305" y="64"/>
                    <a:pt x="1314" y="67"/>
                  </a:cubicBezTo>
                  <a:cubicBezTo>
                    <a:pt x="1323" y="71"/>
                    <a:pt x="1328" y="80"/>
                    <a:pt x="1328" y="89"/>
                  </a:cubicBezTo>
                  <a:lnTo>
                    <a:pt x="1328" y="105"/>
                  </a:lnTo>
                  <a:lnTo>
                    <a:pt x="1283" y="95"/>
                  </a:lnTo>
                  <a:lnTo>
                    <a:pt x="1299" y="63"/>
                  </a:lnTo>
                  <a:cubicBezTo>
                    <a:pt x="1304" y="53"/>
                    <a:pt x="1315" y="48"/>
                    <a:pt x="1326" y="50"/>
                  </a:cubicBezTo>
                  <a:cubicBezTo>
                    <a:pt x="1337" y="53"/>
                    <a:pt x="1344" y="62"/>
                    <a:pt x="1344" y="73"/>
                  </a:cubicBezTo>
                  <a:lnTo>
                    <a:pt x="1344" y="121"/>
                  </a:lnTo>
                  <a:lnTo>
                    <a:pt x="1360" y="246"/>
                  </a:lnTo>
                  <a:lnTo>
                    <a:pt x="1360" y="281"/>
                  </a:lnTo>
                  <a:lnTo>
                    <a:pt x="1313" y="276"/>
                  </a:lnTo>
                  <a:lnTo>
                    <a:pt x="1329" y="212"/>
                  </a:lnTo>
                  <a:cubicBezTo>
                    <a:pt x="1332" y="200"/>
                    <a:pt x="1343" y="192"/>
                    <a:pt x="1355" y="194"/>
                  </a:cubicBezTo>
                  <a:cubicBezTo>
                    <a:pt x="1367" y="195"/>
                    <a:pt x="1376" y="205"/>
                    <a:pt x="1376" y="217"/>
                  </a:cubicBezTo>
                  <a:lnTo>
                    <a:pt x="1376" y="249"/>
                  </a:lnTo>
                  <a:lnTo>
                    <a:pt x="1376" y="245"/>
                  </a:lnTo>
                  <a:lnTo>
                    <a:pt x="1392" y="325"/>
                  </a:lnTo>
                  <a:lnTo>
                    <a:pt x="1345" y="324"/>
                  </a:lnTo>
                  <a:lnTo>
                    <a:pt x="1361" y="260"/>
                  </a:lnTo>
                  <a:lnTo>
                    <a:pt x="1360" y="265"/>
                  </a:lnTo>
                  <a:lnTo>
                    <a:pt x="1360" y="249"/>
                  </a:lnTo>
                  <a:lnTo>
                    <a:pt x="1360" y="201"/>
                  </a:lnTo>
                  <a:cubicBezTo>
                    <a:pt x="1360" y="198"/>
                    <a:pt x="1361" y="194"/>
                    <a:pt x="1363" y="191"/>
                  </a:cubicBezTo>
                  <a:lnTo>
                    <a:pt x="1379" y="159"/>
                  </a:lnTo>
                  <a:cubicBezTo>
                    <a:pt x="1383" y="151"/>
                    <a:pt x="1391" y="145"/>
                    <a:pt x="1400" y="145"/>
                  </a:cubicBezTo>
                  <a:lnTo>
                    <a:pt x="1416" y="145"/>
                  </a:lnTo>
                  <a:lnTo>
                    <a:pt x="1392" y="169"/>
                  </a:lnTo>
                  <a:lnTo>
                    <a:pt x="1392" y="153"/>
                  </a:lnTo>
                  <a:cubicBezTo>
                    <a:pt x="1392" y="140"/>
                    <a:pt x="1403" y="129"/>
                    <a:pt x="1416" y="129"/>
                  </a:cubicBezTo>
                  <a:cubicBezTo>
                    <a:pt x="1430" y="129"/>
                    <a:pt x="1440" y="140"/>
                    <a:pt x="1440" y="153"/>
                  </a:cubicBezTo>
                  <a:lnTo>
                    <a:pt x="1440" y="233"/>
                  </a:lnTo>
                  <a:lnTo>
                    <a:pt x="1438" y="223"/>
                  </a:lnTo>
                  <a:lnTo>
                    <a:pt x="1454" y="255"/>
                  </a:lnTo>
                  <a:cubicBezTo>
                    <a:pt x="1456" y="258"/>
                    <a:pt x="1456" y="262"/>
                    <a:pt x="1456" y="265"/>
                  </a:cubicBezTo>
                  <a:lnTo>
                    <a:pt x="1456" y="297"/>
                  </a:lnTo>
                  <a:lnTo>
                    <a:pt x="1472" y="439"/>
                  </a:lnTo>
                  <a:lnTo>
                    <a:pt x="1472" y="553"/>
                  </a:lnTo>
                  <a:lnTo>
                    <a:pt x="1472" y="550"/>
                  </a:lnTo>
                  <a:lnTo>
                    <a:pt x="1488" y="662"/>
                  </a:lnTo>
                  <a:cubicBezTo>
                    <a:pt x="1488" y="663"/>
                    <a:pt x="1488" y="664"/>
                    <a:pt x="1488" y="665"/>
                  </a:cubicBezTo>
                  <a:lnTo>
                    <a:pt x="1488" y="825"/>
                  </a:lnTo>
                  <a:lnTo>
                    <a:pt x="1504" y="950"/>
                  </a:lnTo>
                  <a:lnTo>
                    <a:pt x="1520" y="1176"/>
                  </a:lnTo>
                  <a:lnTo>
                    <a:pt x="1520" y="1385"/>
                  </a:lnTo>
                  <a:lnTo>
                    <a:pt x="1473" y="1382"/>
                  </a:lnTo>
                  <a:lnTo>
                    <a:pt x="1489" y="1254"/>
                  </a:lnTo>
                  <a:lnTo>
                    <a:pt x="1488" y="1113"/>
                  </a:lnTo>
                  <a:cubicBezTo>
                    <a:pt x="1488" y="1107"/>
                    <a:pt x="1491" y="1101"/>
                    <a:pt x="1495" y="1096"/>
                  </a:cubicBezTo>
                  <a:lnTo>
                    <a:pt x="1511" y="1080"/>
                  </a:lnTo>
                  <a:cubicBezTo>
                    <a:pt x="1518" y="1074"/>
                    <a:pt x="1529" y="1072"/>
                    <a:pt x="1538" y="1075"/>
                  </a:cubicBezTo>
                  <a:cubicBezTo>
                    <a:pt x="1547" y="1079"/>
                    <a:pt x="1552" y="1088"/>
                    <a:pt x="1552" y="1097"/>
                  </a:cubicBezTo>
                  <a:lnTo>
                    <a:pt x="1552" y="1113"/>
                  </a:lnTo>
                  <a:lnTo>
                    <a:pt x="1551" y="1106"/>
                  </a:lnTo>
                  <a:lnTo>
                    <a:pt x="1567" y="1154"/>
                  </a:lnTo>
                  <a:cubicBezTo>
                    <a:pt x="1568" y="1156"/>
                    <a:pt x="1568" y="1159"/>
                    <a:pt x="1568" y="1161"/>
                  </a:cubicBezTo>
                  <a:lnTo>
                    <a:pt x="1568" y="1401"/>
                  </a:lnTo>
                  <a:lnTo>
                    <a:pt x="1568" y="1481"/>
                  </a:lnTo>
                  <a:lnTo>
                    <a:pt x="1561" y="1464"/>
                  </a:lnTo>
                  <a:lnTo>
                    <a:pt x="1577" y="1480"/>
                  </a:lnTo>
                  <a:lnTo>
                    <a:pt x="1538" y="1490"/>
                  </a:lnTo>
                  <a:lnTo>
                    <a:pt x="1554" y="1442"/>
                  </a:lnTo>
                  <a:lnTo>
                    <a:pt x="1552" y="1449"/>
                  </a:lnTo>
                  <a:lnTo>
                    <a:pt x="1552" y="1337"/>
                  </a:lnTo>
                  <a:cubicBezTo>
                    <a:pt x="1552" y="1324"/>
                    <a:pt x="1563" y="1313"/>
                    <a:pt x="1576" y="1313"/>
                  </a:cubicBezTo>
                  <a:cubicBezTo>
                    <a:pt x="1590" y="1313"/>
                    <a:pt x="1600" y="1324"/>
                    <a:pt x="1600" y="1337"/>
                  </a:cubicBezTo>
                  <a:lnTo>
                    <a:pt x="1600" y="1417"/>
                  </a:lnTo>
                  <a:lnTo>
                    <a:pt x="1598" y="1407"/>
                  </a:lnTo>
                  <a:lnTo>
                    <a:pt x="1614" y="1439"/>
                  </a:lnTo>
                  <a:lnTo>
                    <a:pt x="1569" y="1446"/>
                  </a:lnTo>
                  <a:lnTo>
                    <a:pt x="1585" y="1350"/>
                  </a:lnTo>
                  <a:cubicBezTo>
                    <a:pt x="1587" y="1337"/>
                    <a:pt x="1598" y="1329"/>
                    <a:pt x="1610" y="1330"/>
                  </a:cubicBezTo>
                  <a:cubicBezTo>
                    <a:pt x="1623" y="1331"/>
                    <a:pt x="1632" y="1341"/>
                    <a:pt x="1632" y="1353"/>
                  </a:cubicBezTo>
                  <a:lnTo>
                    <a:pt x="1632" y="1369"/>
                  </a:lnTo>
                  <a:cubicBezTo>
                    <a:pt x="1632" y="1383"/>
                    <a:pt x="1622" y="1393"/>
                    <a:pt x="1608" y="1393"/>
                  </a:cubicBezTo>
                  <a:cubicBezTo>
                    <a:pt x="1595" y="1393"/>
                    <a:pt x="1584" y="1383"/>
                    <a:pt x="1584" y="1369"/>
                  </a:cubicBezTo>
                  <a:lnTo>
                    <a:pt x="1584" y="1273"/>
                  </a:lnTo>
                  <a:cubicBezTo>
                    <a:pt x="1584" y="1262"/>
                    <a:pt x="1592" y="1253"/>
                    <a:pt x="1603" y="1250"/>
                  </a:cubicBezTo>
                  <a:cubicBezTo>
                    <a:pt x="1614" y="1248"/>
                    <a:pt x="1625" y="1253"/>
                    <a:pt x="1630" y="1263"/>
                  </a:cubicBezTo>
                  <a:lnTo>
                    <a:pt x="1646" y="1295"/>
                  </a:lnTo>
                  <a:cubicBezTo>
                    <a:pt x="1648" y="1298"/>
                    <a:pt x="1648" y="1302"/>
                    <a:pt x="1648" y="1305"/>
                  </a:cubicBezTo>
                  <a:lnTo>
                    <a:pt x="1648" y="1449"/>
                  </a:lnTo>
                  <a:lnTo>
                    <a:pt x="1664" y="1656"/>
                  </a:lnTo>
                  <a:lnTo>
                    <a:pt x="1664" y="1689"/>
                  </a:lnTo>
                  <a:lnTo>
                    <a:pt x="1617" y="1687"/>
                  </a:lnTo>
                  <a:lnTo>
                    <a:pt x="1633" y="1543"/>
                  </a:lnTo>
                  <a:cubicBezTo>
                    <a:pt x="1634" y="1530"/>
                    <a:pt x="1645" y="1521"/>
                    <a:pt x="1658" y="1522"/>
                  </a:cubicBezTo>
                  <a:cubicBezTo>
                    <a:pt x="1671" y="1522"/>
                    <a:pt x="1680" y="1533"/>
                    <a:pt x="1680" y="1545"/>
                  </a:cubicBezTo>
                  <a:lnTo>
                    <a:pt x="1680" y="1689"/>
                  </a:lnTo>
                  <a:lnTo>
                    <a:pt x="1680" y="1685"/>
                  </a:lnTo>
                  <a:lnTo>
                    <a:pt x="1696" y="1765"/>
                  </a:lnTo>
                  <a:lnTo>
                    <a:pt x="1649" y="1764"/>
                  </a:lnTo>
                  <a:lnTo>
                    <a:pt x="1665" y="1700"/>
                  </a:lnTo>
                  <a:lnTo>
                    <a:pt x="1664" y="1705"/>
                  </a:lnTo>
                  <a:lnTo>
                    <a:pt x="1664" y="1593"/>
                  </a:lnTo>
                  <a:cubicBezTo>
                    <a:pt x="1664" y="1580"/>
                    <a:pt x="1675" y="1569"/>
                    <a:pt x="1688" y="1569"/>
                  </a:cubicBezTo>
                  <a:cubicBezTo>
                    <a:pt x="1702" y="1569"/>
                    <a:pt x="1712" y="1580"/>
                    <a:pt x="1712" y="1593"/>
                  </a:cubicBezTo>
                  <a:lnTo>
                    <a:pt x="1712" y="1705"/>
                  </a:lnTo>
                  <a:cubicBezTo>
                    <a:pt x="1712" y="1707"/>
                    <a:pt x="1712" y="1709"/>
                    <a:pt x="1712" y="1711"/>
                  </a:cubicBezTo>
                  <a:lnTo>
                    <a:pt x="1696" y="1775"/>
                  </a:lnTo>
                  <a:cubicBezTo>
                    <a:pt x="1693" y="1786"/>
                    <a:pt x="1683" y="1794"/>
                    <a:pt x="1672" y="1793"/>
                  </a:cubicBezTo>
                  <a:cubicBezTo>
                    <a:pt x="1661" y="1793"/>
                    <a:pt x="1651" y="1785"/>
                    <a:pt x="1649" y="1774"/>
                  </a:cubicBezTo>
                  <a:lnTo>
                    <a:pt x="1633" y="1694"/>
                  </a:lnTo>
                  <a:cubicBezTo>
                    <a:pt x="1633" y="1693"/>
                    <a:pt x="1632" y="1691"/>
                    <a:pt x="1632" y="1689"/>
                  </a:cubicBezTo>
                  <a:lnTo>
                    <a:pt x="1632" y="1545"/>
                  </a:lnTo>
                  <a:lnTo>
                    <a:pt x="1680" y="1548"/>
                  </a:lnTo>
                  <a:lnTo>
                    <a:pt x="1664" y="1692"/>
                  </a:lnTo>
                  <a:cubicBezTo>
                    <a:pt x="1663" y="1705"/>
                    <a:pt x="1652" y="1714"/>
                    <a:pt x="1639" y="1713"/>
                  </a:cubicBezTo>
                  <a:cubicBezTo>
                    <a:pt x="1626" y="1713"/>
                    <a:pt x="1616" y="1702"/>
                    <a:pt x="1616" y="1689"/>
                  </a:cubicBezTo>
                  <a:lnTo>
                    <a:pt x="1617" y="1659"/>
                  </a:lnTo>
                  <a:lnTo>
                    <a:pt x="1600" y="1449"/>
                  </a:lnTo>
                  <a:lnTo>
                    <a:pt x="1600" y="1305"/>
                  </a:lnTo>
                  <a:lnTo>
                    <a:pt x="1603" y="1316"/>
                  </a:lnTo>
                  <a:lnTo>
                    <a:pt x="1587" y="1284"/>
                  </a:lnTo>
                  <a:lnTo>
                    <a:pt x="1632" y="1273"/>
                  </a:lnTo>
                  <a:lnTo>
                    <a:pt x="1632" y="1369"/>
                  </a:lnTo>
                  <a:lnTo>
                    <a:pt x="1584" y="1369"/>
                  </a:lnTo>
                  <a:lnTo>
                    <a:pt x="1584" y="1353"/>
                  </a:lnTo>
                  <a:lnTo>
                    <a:pt x="1632" y="1357"/>
                  </a:lnTo>
                  <a:lnTo>
                    <a:pt x="1616" y="1453"/>
                  </a:lnTo>
                  <a:cubicBezTo>
                    <a:pt x="1614" y="1464"/>
                    <a:pt x="1606" y="1472"/>
                    <a:pt x="1596" y="1473"/>
                  </a:cubicBezTo>
                  <a:cubicBezTo>
                    <a:pt x="1586" y="1475"/>
                    <a:pt x="1576" y="1469"/>
                    <a:pt x="1571" y="1460"/>
                  </a:cubicBezTo>
                  <a:lnTo>
                    <a:pt x="1555" y="1428"/>
                  </a:lnTo>
                  <a:cubicBezTo>
                    <a:pt x="1553" y="1425"/>
                    <a:pt x="1552" y="1421"/>
                    <a:pt x="1552" y="1417"/>
                  </a:cubicBezTo>
                  <a:lnTo>
                    <a:pt x="1552" y="1337"/>
                  </a:lnTo>
                  <a:lnTo>
                    <a:pt x="1600" y="1337"/>
                  </a:lnTo>
                  <a:lnTo>
                    <a:pt x="1600" y="1449"/>
                  </a:lnTo>
                  <a:cubicBezTo>
                    <a:pt x="1600" y="1452"/>
                    <a:pt x="1600" y="1455"/>
                    <a:pt x="1599" y="1457"/>
                  </a:cubicBezTo>
                  <a:lnTo>
                    <a:pt x="1583" y="1505"/>
                  </a:lnTo>
                  <a:cubicBezTo>
                    <a:pt x="1581" y="1513"/>
                    <a:pt x="1574" y="1519"/>
                    <a:pt x="1566" y="1521"/>
                  </a:cubicBezTo>
                  <a:cubicBezTo>
                    <a:pt x="1558" y="1523"/>
                    <a:pt x="1549" y="1520"/>
                    <a:pt x="1543" y="1514"/>
                  </a:cubicBezTo>
                  <a:lnTo>
                    <a:pt x="1527" y="1498"/>
                  </a:lnTo>
                  <a:cubicBezTo>
                    <a:pt x="1523" y="1494"/>
                    <a:pt x="1520" y="1488"/>
                    <a:pt x="1520" y="1481"/>
                  </a:cubicBezTo>
                  <a:lnTo>
                    <a:pt x="1520" y="1401"/>
                  </a:lnTo>
                  <a:lnTo>
                    <a:pt x="1520" y="1161"/>
                  </a:lnTo>
                  <a:lnTo>
                    <a:pt x="1522" y="1169"/>
                  </a:lnTo>
                  <a:lnTo>
                    <a:pt x="1506" y="1121"/>
                  </a:lnTo>
                  <a:cubicBezTo>
                    <a:pt x="1505" y="1119"/>
                    <a:pt x="1504" y="1116"/>
                    <a:pt x="1504" y="1113"/>
                  </a:cubicBezTo>
                  <a:lnTo>
                    <a:pt x="1504" y="1097"/>
                  </a:lnTo>
                  <a:lnTo>
                    <a:pt x="1545" y="1114"/>
                  </a:lnTo>
                  <a:lnTo>
                    <a:pt x="1529" y="1130"/>
                  </a:lnTo>
                  <a:lnTo>
                    <a:pt x="1536" y="1113"/>
                  </a:lnTo>
                  <a:lnTo>
                    <a:pt x="1536" y="1260"/>
                  </a:lnTo>
                  <a:lnTo>
                    <a:pt x="1520" y="1388"/>
                  </a:lnTo>
                  <a:cubicBezTo>
                    <a:pt x="1519" y="1401"/>
                    <a:pt x="1508" y="1410"/>
                    <a:pt x="1495" y="1409"/>
                  </a:cubicBezTo>
                  <a:cubicBezTo>
                    <a:pt x="1482" y="1409"/>
                    <a:pt x="1472" y="1398"/>
                    <a:pt x="1472" y="1385"/>
                  </a:cubicBezTo>
                  <a:lnTo>
                    <a:pt x="1473" y="1179"/>
                  </a:lnTo>
                  <a:lnTo>
                    <a:pt x="1457" y="956"/>
                  </a:lnTo>
                  <a:lnTo>
                    <a:pt x="1440" y="825"/>
                  </a:lnTo>
                  <a:lnTo>
                    <a:pt x="1440" y="665"/>
                  </a:lnTo>
                  <a:lnTo>
                    <a:pt x="1441" y="669"/>
                  </a:lnTo>
                  <a:lnTo>
                    <a:pt x="1425" y="557"/>
                  </a:lnTo>
                  <a:cubicBezTo>
                    <a:pt x="1425" y="556"/>
                    <a:pt x="1424" y="555"/>
                    <a:pt x="1424" y="553"/>
                  </a:cubicBezTo>
                  <a:lnTo>
                    <a:pt x="1425" y="444"/>
                  </a:lnTo>
                  <a:lnTo>
                    <a:pt x="1408" y="297"/>
                  </a:lnTo>
                  <a:lnTo>
                    <a:pt x="1408" y="265"/>
                  </a:lnTo>
                  <a:lnTo>
                    <a:pt x="1411" y="276"/>
                  </a:lnTo>
                  <a:lnTo>
                    <a:pt x="1395" y="244"/>
                  </a:lnTo>
                  <a:cubicBezTo>
                    <a:pt x="1393" y="241"/>
                    <a:pt x="1392" y="237"/>
                    <a:pt x="1392" y="233"/>
                  </a:cubicBezTo>
                  <a:lnTo>
                    <a:pt x="1392" y="153"/>
                  </a:lnTo>
                  <a:lnTo>
                    <a:pt x="1440" y="153"/>
                  </a:lnTo>
                  <a:lnTo>
                    <a:pt x="1440" y="169"/>
                  </a:lnTo>
                  <a:cubicBezTo>
                    <a:pt x="1440" y="183"/>
                    <a:pt x="1430" y="193"/>
                    <a:pt x="1416" y="193"/>
                  </a:cubicBezTo>
                  <a:lnTo>
                    <a:pt x="1400" y="193"/>
                  </a:lnTo>
                  <a:lnTo>
                    <a:pt x="1422" y="180"/>
                  </a:lnTo>
                  <a:lnTo>
                    <a:pt x="1406" y="212"/>
                  </a:lnTo>
                  <a:lnTo>
                    <a:pt x="1408" y="201"/>
                  </a:lnTo>
                  <a:lnTo>
                    <a:pt x="1408" y="249"/>
                  </a:lnTo>
                  <a:lnTo>
                    <a:pt x="1408" y="265"/>
                  </a:lnTo>
                  <a:cubicBezTo>
                    <a:pt x="1408" y="267"/>
                    <a:pt x="1408" y="269"/>
                    <a:pt x="1408" y="271"/>
                  </a:cubicBezTo>
                  <a:lnTo>
                    <a:pt x="1392" y="335"/>
                  </a:lnTo>
                  <a:cubicBezTo>
                    <a:pt x="1389" y="346"/>
                    <a:pt x="1379" y="354"/>
                    <a:pt x="1368" y="353"/>
                  </a:cubicBezTo>
                  <a:cubicBezTo>
                    <a:pt x="1357" y="353"/>
                    <a:pt x="1347" y="345"/>
                    <a:pt x="1345" y="334"/>
                  </a:cubicBezTo>
                  <a:lnTo>
                    <a:pt x="1329" y="254"/>
                  </a:lnTo>
                  <a:cubicBezTo>
                    <a:pt x="1329" y="253"/>
                    <a:pt x="1328" y="251"/>
                    <a:pt x="1328" y="249"/>
                  </a:cubicBezTo>
                  <a:lnTo>
                    <a:pt x="1328" y="217"/>
                  </a:lnTo>
                  <a:lnTo>
                    <a:pt x="1376" y="223"/>
                  </a:lnTo>
                  <a:lnTo>
                    <a:pt x="1360" y="287"/>
                  </a:lnTo>
                  <a:cubicBezTo>
                    <a:pt x="1357" y="299"/>
                    <a:pt x="1346" y="307"/>
                    <a:pt x="1334" y="305"/>
                  </a:cubicBezTo>
                  <a:cubicBezTo>
                    <a:pt x="1322" y="304"/>
                    <a:pt x="1312" y="294"/>
                    <a:pt x="1312" y="281"/>
                  </a:cubicBezTo>
                  <a:lnTo>
                    <a:pt x="1313" y="252"/>
                  </a:lnTo>
                  <a:lnTo>
                    <a:pt x="1296" y="121"/>
                  </a:lnTo>
                  <a:lnTo>
                    <a:pt x="1296" y="73"/>
                  </a:lnTo>
                  <a:lnTo>
                    <a:pt x="1342" y="84"/>
                  </a:lnTo>
                  <a:lnTo>
                    <a:pt x="1326" y="116"/>
                  </a:lnTo>
                  <a:cubicBezTo>
                    <a:pt x="1321" y="126"/>
                    <a:pt x="1310" y="131"/>
                    <a:pt x="1299" y="129"/>
                  </a:cubicBezTo>
                  <a:cubicBezTo>
                    <a:pt x="1288" y="126"/>
                    <a:pt x="1280" y="117"/>
                    <a:pt x="1280" y="105"/>
                  </a:cubicBezTo>
                  <a:lnTo>
                    <a:pt x="1280" y="89"/>
                  </a:lnTo>
                  <a:lnTo>
                    <a:pt x="1321" y="106"/>
                  </a:lnTo>
                  <a:lnTo>
                    <a:pt x="1305" y="122"/>
                  </a:lnTo>
                  <a:lnTo>
                    <a:pt x="1310" y="116"/>
                  </a:lnTo>
                  <a:lnTo>
                    <a:pt x="1294" y="148"/>
                  </a:lnTo>
                  <a:lnTo>
                    <a:pt x="1296" y="137"/>
                  </a:lnTo>
                  <a:lnTo>
                    <a:pt x="1296" y="201"/>
                  </a:lnTo>
                  <a:lnTo>
                    <a:pt x="1296" y="281"/>
                  </a:lnTo>
                  <a:cubicBezTo>
                    <a:pt x="1296" y="284"/>
                    <a:pt x="1296" y="287"/>
                    <a:pt x="1295" y="289"/>
                  </a:cubicBezTo>
                  <a:lnTo>
                    <a:pt x="1279" y="337"/>
                  </a:lnTo>
                  <a:cubicBezTo>
                    <a:pt x="1277" y="345"/>
                    <a:pt x="1270" y="351"/>
                    <a:pt x="1262" y="353"/>
                  </a:cubicBezTo>
                  <a:cubicBezTo>
                    <a:pt x="1254" y="355"/>
                    <a:pt x="1245" y="352"/>
                    <a:pt x="1239" y="346"/>
                  </a:cubicBezTo>
                  <a:lnTo>
                    <a:pt x="1223" y="330"/>
                  </a:lnTo>
                  <a:cubicBezTo>
                    <a:pt x="1219" y="326"/>
                    <a:pt x="1216" y="320"/>
                    <a:pt x="1216" y="313"/>
                  </a:cubicBezTo>
                  <a:lnTo>
                    <a:pt x="1216" y="297"/>
                  </a:lnTo>
                  <a:lnTo>
                    <a:pt x="1216" y="201"/>
                  </a:lnTo>
                  <a:lnTo>
                    <a:pt x="1240" y="225"/>
                  </a:lnTo>
                  <a:lnTo>
                    <a:pt x="1224" y="225"/>
                  </a:lnTo>
                  <a:lnTo>
                    <a:pt x="1248" y="201"/>
                  </a:lnTo>
                  <a:lnTo>
                    <a:pt x="1248" y="297"/>
                  </a:lnTo>
                  <a:cubicBezTo>
                    <a:pt x="1248" y="311"/>
                    <a:pt x="1238" y="321"/>
                    <a:pt x="1224" y="321"/>
                  </a:cubicBezTo>
                  <a:lnTo>
                    <a:pt x="1208" y="321"/>
                  </a:lnTo>
                  <a:lnTo>
                    <a:pt x="1232" y="297"/>
                  </a:lnTo>
                  <a:lnTo>
                    <a:pt x="1232" y="329"/>
                  </a:lnTo>
                  <a:cubicBezTo>
                    <a:pt x="1232" y="343"/>
                    <a:pt x="1222" y="353"/>
                    <a:pt x="1208" y="353"/>
                  </a:cubicBezTo>
                  <a:lnTo>
                    <a:pt x="1192" y="353"/>
                  </a:lnTo>
                  <a:cubicBezTo>
                    <a:pt x="1179" y="353"/>
                    <a:pt x="1168" y="343"/>
                    <a:pt x="1168" y="329"/>
                  </a:cubicBezTo>
                  <a:lnTo>
                    <a:pt x="1168" y="265"/>
                  </a:lnTo>
                  <a:lnTo>
                    <a:pt x="1216" y="265"/>
                  </a:lnTo>
                  <a:lnTo>
                    <a:pt x="1216" y="345"/>
                  </a:lnTo>
                  <a:cubicBezTo>
                    <a:pt x="1216" y="352"/>
                    <a:pt x="1214" y="358"/>
                    <a:pt x="1209" y="362"/>
                  </a:cubicBezTo>
                  <a:lnTo>
                    <a:pt x="1193" y="378"/>
                  </a:lnTo>
                  <a:cubicBezTo>
                    <a:pt x="1187" y="385"/>
                    <a:pt x="1178" y="387"/>
                    <a:pt x="1170" y="385"/>
                  </a:cubicBezTo>
                  <a:cubicBezTo>
                    <a:pt x="1162" y="382"/>
                    <a:pt x="1155" y="376"/>
                    <a:pt x="1153" y="367"/>
                  </a:cubicBezTo>
                  <a:lnTo>
                    <a:pt x="1137" y="303"/>
                  </a:lnTo>
                  <a:lnTo>
                    <a:pt x="1184" y="297"/>
                  </a:lnTo>
                  <a:lnTo>
                    <a:pt x="1184" y="361"/>
                  </a:lnTo>
                  <a:lnTo>
                    <a:pt x="1136" y="361"/>
                  </a:lnTo>
                  <a:lnTo>
                    <a:pt x="1136" y="329"/>
                  </a:lnTo>
                  <a:lnTo>
                    <a:pt x="1177" y="346"/>
                  </a:lnTo>
                  <a:lnTo>
                    <a:pt x="1161" y="362"/>
                  </a:lnTo>
                  <a:cubicBezTo>
                    <a:pt x="1152" y="372"/>
                    <a:pt x="1137" y="372"/>
                    <a:pt x="1127" y="362"/>
                  </a:cubicBezTo>
                  <a:lnTo>
                    <a:pt x="1111" y="346"/>
                  </a:lnTo>
                  <a:lnTo>
                    <a:pt x="1152" y="329"/>
                  </a:lnTo>
                  <a:lnTo>
                    <a:pt x="1152" y="361"/>
                  </a:lnTo>
                  <a:lnTo>
                    <a:pt x="1104" y="361"/>
                  </a:lnTo>
                  <a:lnTo>
                    <a:pt x="1104" y="249"/>
                  </a:lnTo>
                  <a:lnTo>
                    <a:pt x="1106" y="257"/>
                  </a:lnTo>
                  <a:lnTo>
                    <a:pt x="1090" y="209"/>
                  </a:lnTo>
                  <a:lnTo>
                    <a:pt x="1136" y="201"/>
                  </a:lnTo>
                  <a:lnTo>
                    <a:pt x="1136" y="297"/>
                  </a:lnTo>
                  <a:cubicBezTo>
                    <a:pt x="1136" y="311"/>
                    <a:pt x="1126" y="321"/>
                    <a:pt x="1112" y="321"/>
                  </a:cubicBezTo>
                  <a:lnTo>
                    <a:pt x="1096" y="321"/>
                  </a:lnTo>
                  <a:lnTo>
                    <a:pt x="1120" y="297"/>
                  </a:lnTo>
                  <a:lnTo>
                    <a:pt x="1120" y="329"/>
                  </a:lnTo>
                  <a:cubicBezTo>
                    <a:pt x="1120" y="341"/>
                    <a:pt x="1112" y="351"/>
                    <a:pt x="1100" y="353"/>
                  </a:cubicBezTo>
                  <a:cubicBezTo>
                    <a:pt x="1089" y="355"/>
                    <a:pt x="1077" y="348"/>
                    <a:pt x="1074" y="337"/>
                  </a:cubicBezTo>
                  <a:lnTo>
                    <a:pt x="1058" y="289"/>
                  </a:lnTo>
                  <a:lnTo>
                    <a:pt x="1104" y="281"/>
                  </a:lnTo>
                  <a:lnTo>
                    <a:pt x="1104" y="297"/>
                  </a:lnTo>
                  <a:lnTo>
                    <a:pt x="1104" y="313"/>
                  </a:lnTo>
                  <a:cubicBezTo>
                    <a:pt x="1104" y="326"/>
                    <a:pt x="1095" y="336"/>
                    <a:pt x="1082" y="337"/>
                  </a:cubicBezTo>
                  <a:cubicBezTo>
                    <a:pt x="1070" y="338"/>
                    <a:pt x="1059" y="330"/>
                    <a:pt x="1057" y="317"/>
                  </a:cubicBezTo>
                  <a:lnTo>
                    <a:pt x="1041" y="223"/>
                  </a:lnTo>
                  <a:lnTo>
                    <a:pt x="1025" y="159"/>
                  </a:lnTo>
                  <a:lnTo>
                    <a:pt x="1072" y="153"/>
                  </a:lnTo>
                  <a:lnTo>
                    <a:pt x="1072" y="185"/>
                  </a:lnTo>
                  <a:lnTo>
                    <a:pt x="1072" y="217"/>
                  </a:lnTo>
                  <a:cubicBezTo>
                    <a:pt x="1072" y="230"/>
                    <a:pt x="1063" y="240"/>
                    <a:pt x="1051" y="241"/>
                  </a:cubicBezTo>
                  <a:cubicBezTo>
                    <a:pt x="1039" y="243"/>
                    <a:pt x="1027" y="234"/>
                    <a:pt x="1025" y="222"/>
                  </a:cubicBezTo>
                  <a:lnTo>
                    <a:pt x="1009" y="142"/>
                  </a:lnTo>
                  <a:lnTo>
                    <a:pt x="1015" y="154"/>
                  </a:lnTo>
                  <a:lnTo>
                    <a:pt x="999" y="138"/>
                  </a:lnTo>
                  <a:cubicBezTo>
                    <a:pt x="995" y="134"/>
                    <a:pt x="992" y="128"/>
                    <a:pt x="992" y="121"/>
                  </a:cubicBezTo>
                  <a:lnTo>
                    <a:pt x="992" y="89"/>
                  </a:lnTo>
                  <a:lnTo>
                    <a:pt x="992" y="57"/>
                  </a:lnTo>
                  <a:lnTo>
                    <a:pt x="1016" y="81"/>
                  </a:lnTo>
                  <a:lnTo>
                    <a:pt x="1000" y="81"/>
                  </a:lnTo>
                  <a:lnTo>
                    <a:pt x="1024" y="57"/>
                  </a:lnTo>
                  <a:lnTo>
                    <a:pt x="1024" y="121"/>
                  </a:lnTo>
                  <a:cubicBezTo>
                    <a:pt x="1024" y="134"/>
                    <a:pt x="1015" y="144"/>
                    <a:pt x="1003" y="145"/>
                  </a:cubicBezTo>
                  <a:cubicBezTo>
                    <a:pt x="991" y="147"/>
                    <a:pt x="980" y="139"/>
                    <a:pt x="977" y="127"/>
                  </a:cubicBezTo>
                  <a:lnTo>
                    <a:pt x="961" y="63"/>
                  </a:lnTo>
                  <a:lnTo>
                    <a:pt x="1008" y="57"/>
                  </a:lnTo>
                  <a:lnTo>
                    <a:pt x="1008" y="137"/>
                  </a:lnTo>
                  <a:cubicBezTo>
                    <a:pt x="1008" y="151"/>
                    <a:pt x="998" y="161"/>
                    <a:pt x="984" y="161"/>
                  </a:cubicBezTo>
                  <a:lnTo>
                    <a:pt x="968" y="161"/>
                  </a:lnTo>
                  <a:cubicBezTo>
                    <a:pt x="955" y="161"/>
                    <a:pt x="944" y="151"/>
                    <a:pt x="944" y="137"/>
                  </a:cubicBezTo>
                  <a:lnTo>
                    <a:pt x="944" y="57"/>
                  </a:lnTo>
                  <a:lnTo>
                    <a:pt x="944" y="25"/>
                  </a:lnTo>
                  <a:lnTo>
                    <a:pt x="985" y="42"/>
                  </a:lnTo>
                  <a:lnTo>
                    <a:pt x="969" y="58"/>
                  </a:lnTo>
                  <a:lnTo>
                    <a:pt x="974" y="52"/>
                  </a:lnTo>
                  <a:lnTo>
                    <a:pt x="958" y="84"/>
                  </a:lnTo>
                  <a:lnTo>
                    <a:pt x="960" y="73"/>
                  </a:lnTo>
                  <a:lnTo>
                    <a:pt x="960" y="121"/>
                  </a:lnTo>
                  <a:lnTo>
                    <a:pt x="960" y="153"/>
                  </a:lnTo>
                  <a:cubicBezTo>
                    <a:pt x="960" y="158"/>
                    <a:pt x="959" y="163"/>
                    <a:pt x="956" y="167"/>
                  </a:cubicBezTo>
                  <a:lnTo>
                    <a:pt x="924" y="215"/>
                  </a:lnTo>
                  <a:lnTo>
                    <a:pt x="928" y="201"/>
                  </a:lnTo>
                  <a:lnTo>
                    <a:pt x="928" y="236"/>
                  </a:lnTo>
                  <a:lnTo>
                    <a:pt x="912" y="377"/>
                  </a:lnTo>
                  <a:lnTo>
                    <a:pt x="912" y="393"/>
                  </a:lnTo>
                  <a:cubicBezTo>
                    <a:pt x="912" y="406"/>
                    <a:pt x="903" y="417"/>
                    <a:pt x="890" y="417"/>
                  </a:cubicBezTo>
                  <a:cubicBezTo>
                    <a:pt x="878" y="418"/>
                    <a:pt x="866" y="409"/>
                    <a:pt x="865" y="397"/>
                  </a:cubicBezTo>
                  <a:lnTo>
                    <a:pt x="849" y="285"/>
                  </a:lnTo>
                  <a:lnTo>
                    <a:pt x="896" y="281"/>
                  </a:lnTo>
                  <a:lnTo>
                    <a:pt x="896" y="297"/>
                  </a:lnTo>
                  <a:cubicBezTo>
                    <a:pt x="896" y="307"/>
                    <a:pt x="891" y="316"/>
                    <a:pt x="882" y="320"/>
                  </a:cubicBezTo>
                  <a:cubicBezTo>
                    <a:pt x="873" y="323"/>
                    <a:pt x="862" y="321"/>
                    <a:pt x="855" y="314"/>
                  </a:cubicBezTo>
                  <a:lnTo>
                    <a:pt x="839" y="298"/>
                  </a:lnTo>
                  <a:lnTo>
                    <a:pt x="880" y="281"/>
                  </a:lnTo>
                  <a:lnTo>
                    <a:pt x="880" y="329"/>
                  </a:lnTo>
                  <a:lnTo>
                    <a:pt x="832" y="329"/>
                  </a:lnTo>
                  <a:lnTo>
                    <a:pt x="832" y="265"/>
                  </a:lnTo>
                  <a:lnTo>
                    <a:pt x="839" y="282"/>
                  </a:lnTo>
                  <a:lnTo>
                    <a:pt x="823" y="266"/>
                  </a:lnTo>
                  <a:lnTo>
                    <a:pt x="862" y="260"/>
                  </a:lnTo>
                  <a:lnTo>
                    <a:pt x="846" y="292"/>
                  </a:lnTo>
                  <a:cubicBezTo>
                    <a:pt x="841" y="302"/>
                    <a:pt x="830" y="307"/>
                    <a:pt x="819" y="305"/>
                  </a:cubicBezTo>
                  <a:cubicBezTo>
                    <a:pt x="808" y="302"/>
                    <a:pt x="800" y="293"/>
                    <a:pt x="800" y="281"/>
                  </a:cubicBezTo>
                  <a:lnTo>
                    <a:pt x="800" y="249"/>
                  </a:lnTo>
                  <a:lnTo>
                    <a:pt x="848" y="249"/>
                  </a:lnTo>
                  <a:lnTo>
                    <a:pt x="848" y="281"/>
                  </a:lnTo>
                  <a:cubicBezTo>
                    <a:pt x="848" y="295"/>
                    <a:pt x="838" y="305"/>
                    <a:pt x="824" y="305"/>
                  </a:cubicBezTo>
                  <a:lnTo>
                    <a:pt x="808" y="305"/>
                  </a:lnTo>
                  <a:lnTo>
                    <a:pt x="792" y="305"/>
                  </a:lnTo>
                  <a:lnTo>
                    <a:pt x="816" y="281"/>
                  </a:lnTo>
                  <a:lnTo>
                    <a:pt x="816" y="377"/>
                  </a:lnTo>
                  <a:lnTo>
                    <a:pt x="768" y="377"/>
                  </a:lnTo>
                  <a:lnTo>
                    <a:pt x="768" y="361"/>
                  </a:lnTo>
                  <a:lnTo>
                    <a:pt x="816" y="365"/>
                  </a:lnTo>
                  <a:lnTo>
                    <a:pt x="800" y="461"/>
                  </a:lnTo>
                  <a:cubicBezTo>
                    <a:pt x="799" y="470"/>
                    <a:pt x="792" y="478"/>
                    <a:pt x="784" y="480"/>
                  </a:cubicBezTo>
                  <a:cubicBezTo>
                    <a:pt x="775" y="483"/>
                    <a:pt x="766" y="481"/>
                    <a:pt x="759" y="474"/>
                  </a:cubicBezTo>
                  <a:lnTo>
                    <a:pt x="743" y="458"/>
                  </a:lnTo>
                  <a:lnTo>
                    <a:pt x="777" y="458"/>
                  </a:lnTo>
                  <a:lnTo>
                    <a:pt x="761" y="474"/>
                  </a:lnTo>
                  <a:lnTo>
                    <a:pt x="768" y="457"/>
                  </a:lnTo>
                  <a:lnTo>
                    <a:pt x="768" y="553"/>
                  </a:lnTo>
                  <a:lnTo>
                    <a:pt x="768" y="569"/>
                  </a:lnTo>
                  <a:cubicBezTo>
                    <a:pt x="768" y="581"/>
                    <a:pt x="761" y="590"/>
                    <a:pt x="750" y="593"/>
                  </a:cubicBezTo>
                  <a:cubicBezTo>
                    <a:pt x="739" y="595"/>
                    <a:pt x="728" y="590"/>
                    <a:pt x="723" y="580"/>
                  </a:cubicBezTo>
                  <a:lnTo>
                    <a:pt x="707" y="548"/>
                  </a:lnTo>
                  <a:lnTo>
                    <a:pt x="752" y="541"/>
                  </a:lnTo>
                  <a:lnTo>
                    <a:pt x="736" y="653"/>
                  </a:lnTo>
                  <a:lnTo>
                    <a:pt x="736" y="649"/>
                  </a:lnTo>
                  <a:lnTo>
                    <a:pt x="736" y="745"/>
                  </a:lnTo>
                  <a:cubicBezTo>
                    <a:pt x="736" y="758"/>
                    <a:pt x="727" y="768"/>
                    <a:pt x="714" y="769"/>
                  </a:cubicBezTo>
                  <a:cubicBezTo>
                    <a:pt x="702" y="770"/>
                    <a:pt x="691" y="762"/>
                    <a:pt x="689" y="749"/>
                  </a:cubicBezTo>
                  <a:lnTo>
                    <a:pt x="673" y="653"/>
                  </a:lnTo>
                  <a:cubicBezTo>
                    <a:pt x="673" y="652"/>
                    <a:pt x="672" y="651"/>
                    <a:pt x="672" y="649"/>
                  </a:cubicBezTo>
                  <a:lnTo>
                    <a:pt x="672" y="505"/>
                  </a:lnTo>
                  <a:lnTo>
                    <a:pt x="673" y="510"/>
                  </a:lnTo>
                  <a:lnTo>
                    <a:pt x="657" y="430"/>
                  </a:lnTo>
                  <a:cubicBezTo>
                    <a:pt x="657" y="429"/>
                    <a:pt x="656" y="427"/>
                    <a:pt x="656" y="425"/>
                  </a:cubicBezTo>
                  <a:lnTo>
                    <a:pt x="656" y="361"/>
                  </a:lnTo>
                  <a:lnTo>
                    <a:pt x="658" y="369"/>
                  </a:lnTo>
                  <a:lnTo>
                    <a:pt x="642" y="321"/>
                  </a:lnTo>
                  <a:cubicBezTo>
                    <a:pt x="641" y="319"/>
                    <a:pt x="640" y="316"/>
                    <a:pt x="640" y="313"/>
                  </a:cubicBezTo>
                  <a:lnTo>
                    <a:pt x="640" y="297"/>
                  </a:lnTo>
                  <a:lnTo>
                    <a:pt x="647" y="314"/>
                  </a:lnTo>
                  <a:lnTo>
                    <a:pt x="631" y="298"/>
                  </a:lnTo>
                  <a:cubicBezTo>
                    <a:pt x="630" y="297"/>
                    <a:pt x="628" y="295"/>
                    <a:pt x="627" y="292"/>
                  </a:cubicBezTo>
                  <a:lnTo>
                    <a:pt x="611" y="260"/>
                  </a:lnTo>
                  <a:lnTo>
                    <a:pt x="656" y="249"/>
                  </a:lnTo>
                  <a:lnTo>
                    <a:pt x="656" y="281"/>
                  </a:lnTo>
                  <a:lnTo>
                    <a:pt x="608" y="281"/>
                  </a:lnTo>
                  <a:lnTo>
                    <a:pt x="608" y="249"/>
                  </a:lnTo>
                  <a:lnTo>
                    <a:pt x="611" y="260"/>
                  </a:lnTo>
                  <a:lnTo>
                    <a:pt x="595" y="228"/>
                  </a:lnTo>
                  <a:lnTo>
                    <a:pt x="640" y="223"/>
                  </a:lnTo>
                  <a:lnTo>
                    <a:pt x="624" y="287"/>
                  </a:lnTo>
                  <a:lnTo>
                    <a:pt x="624" y="281"/>
                  </a:lnTo>
                  <a:lnTo>
                    <a:pt x="624" y="313"/>
                  </a:lnTo>
                  <a:lnTo>
                    <a:pt x="576" y="313"/>
                  </a:lnTo>
                  <a:lnTo>
                    <a:pt x="576" y="265"/>
                  </a:lnTo>
                  <a:lnTo>
                    <a:pt x="577" y="270"/>
                  </a:lnTo>
                  <a:lnTo>
                    <a:pt x="561" y="190"/>
                  </a:lnTo>
                  <a:lnTo>
                    <a:pt x="545" y="110"/>
                  </a:lnTo>
                  <a:lnTo>
                    <a:pt x="592" y="105"/>
                  </a:lnTo>
                  <a:lnTo>
                    <a:pt x="592" y="121"/>
                  </a:lnTo>
                  <a:cubicBezTo>
                    <a:pt x="592" y="131"/>
                    <a:pt x="587" y="140"/>
                    <a:pt x="578" y="144"/>
                  </a:cubicBezTo>
                  <a:cubicBezTo>
                    <a:pt x="569" y="147"/>
                    <a:pt x="558" y="145"/>
                    <a:pt x="551" y="138"/>
                  </a:cubicBezTo>
                  <a:lnTo>
                    <a:pt x="535" y="122"/>
                  </a:lnTo>
                  <a:lnTo>
                    <a:pt x="576" y="105"/>
                  </a:lnTo>
                  <a:lnTo>
                    <a:pt x="576" y="121"/>
                  </a:lnTo>
                  <a:cubicBezTo>
                    <a:pt x="576" y="128"/>
                    <a:pt x="574" y="134"/>
                    <a:pt x="569" y="138"/>
                  </a:cubicBezTo>
                  <a:lnTo>
                    <a:pt x="553" y="154"/>
                  </a:lnTo>
                  <a:lnTo>
                    <a:pt x="558" y="148"/>
                  </a:lnTo>
                  <a:lnTo>
                    <a:pt x="542" y="180"/>
                  </a:lnTo>
                  <a:lnTo>
                    <a:pt x="544" y="169"/>
                  </a:lnTo>
                  <a:lnTo>
                    <a:pt x="544" y="185"/>
                  </a:lnTo>
                  <a:lnTo>
                    <a:pt x="496" y="185"/>
                  </a:lnTo>
                  <a:lnTo>
                    <a:pt x="496" y="169"/>
                  </a:lnTo>
                  <a:lnTo>
                    <a:pt x="542" y="180"/>
                  </a:lnTo>
                  <a:lnTo>
                    <a:pt x="526" y="212"/>
                  </a:lnTo>
                  <a:lnTo>
                    <a:pt x="527" y="209"/>
                  </a:lnTo>
                  <a:lnTo>
                    <a:pt x="511" y="257"/>
                  </a:lnTo>
                  <a:lnTo>
                    <a:pt x="512" y="249"/>
                  </a:lnTo>
                  <a:lnTo>
                    <a:pt x="512" y="265"/>
                  </a:lnTo>
                  <a:lnTo>
                    <a:pt x="512" y="281"/>
                  </a:lnTo>
                  <a:cubicBezTo>
                    <a:pt x="512" y="295"/>
                    <a:pt x="502" y="305"/>
                    <a:pt x="488" y="305"/>
                  </a:cubicBezTo>
                  <a:lnTo>
                    <a:pt x="472" y="305"/>
                  </a:lnTo>
                  <a:lnTo>
                    <a:pt x="496" y="281"/>
                  </a:lnTo>
                  <a:lnTo>
                    <a:pt x="496" y="345"/>
                  </a:lnTo>
                  <a:cubicBezTo>
                    <a:pt x="496" y="355"/>
                    <a:pt x="491" y="364"/>
                    <a:pt x="482" y="368"/>
                  </a:cubicBezTo>
                  <a:cubicBezTo>
                    <a:pt x="473" y="371"/>
                    <a:pt x="462" y="369"/>
                    <a:pt x="455" y="362"/>
                  </a:cubicBezTo>
                  <a:lnTo>
                    <a:pt x="439" y="346"/>
                  </a:lnTo>
                  <a:cubicBezTo>
                    <a:pt x="435" y="342"/>
                    <a:pt x="432" y="336"/>
                    <a:pt x="432" y="329"/>
                  </a:cubicBezTo>
                  <a:lnTo>
                    <a:pt x="432" y="297"/>
                  </a:lnTo>
                  <a:lnTo>
                    <a:pt x="473" y="314"/>
                  </a:lnTo>
                  <a:lnTo>
                    <a:pt x="457" y="330"/>
                  </a:lnTo>
                  <a:lnTo>
                    <a:pt x="464" y="313"/>
                  </a:lnTo>
                  <a:lnTo>
                    <a:pt x="464" y="361"/>
                  </a:lnTo>
                  <a:cubicBezTo>
                    <a:pt x="464" y="375"/>
                    <a:pt x="454" y="385"/>
                    <a:pt x="440" y="385"/>
                  </a:cubicBezTo>
                  <a:lnTo>
                    <a:pt x="424" y="385"/>
                  </a:lnTo>
                  <a:lnTo>
                    <a:pt x="446" y="372"/>
                  </a:lnTo>
                  <a:lnTo>
                    <a:pt x="430" y="404"/>
                  </a:lnTo>
                  <a:cubicBezTo>
                    <a:pt x="425" y="414"/>
                    <a:pt x="414" y="419"/>
                    <a:pt x="403" y="417"/>
                  </a:cubicBezTo>
                  <a:cubicBezTo>
                    <a:pt x="392" y="414"/>
                    <a:pt x="384" y="405"/>
                    <a:pt x="384" y="393"/>
                  </a:cubicBezTo>
                  <a:lnTo>
                    <a:pt x="384" y="345"/>
                  </a:lnTo>
                  <a:lnTo>
                    <a:pt x="384" y="297"/>
                  </a:lnTo>
                  <a:lnTo>
                    <a:pt x="431" y="305"/>
                  </a:lnTo>
                  <a:lnTo>
                    <a:pt x="415" y="353"/>
                  </a:lnTo>
                  <a:cubicBezTo>
                    <a:pt x="412" y="363"/>
                    <a:pt x="403" y="369"/>
                    <a:pt x="392" y="369"/>
                  </a:cubicBezTo>
                  <a:lnTo>
                    <a:pt x="376" y="369"/>
                  </a:lnTo>
                  <a:lnTo>
                    <a:pt x="400" y="345"/>
                  </a:lnTo>
                  <a:lnTo>
                    <a:pt x="400" y="361"/>
                  </a:lnTo>
                  <a:cubicBezTo>
                    <a:pt x="400" y="363"/>
                    <a:pt x="400" y="365"/>
                    <a:pt x="400" y="366"/>
                  </a:cubicBezTo>
                  <a:lnTo>
                    <a:pt x="384" y="446"/>
                  </a:lnTo>
                  <a:lnTo>
                    <a:pt x="384" y="441"/>
                  </a:lnTo>
                  <a:lnTo>
                    <a:pt x="384" y="505"/>
                  </a:lnTo>
                  <a:cubicBezTo>
                    <a:pt x="384" y="518"/>
                    <a:pt x="375" y="528"/>
                    <a:pt x="363" y="529"/>
                  </a:cubicBezTo>
                  <a:cubicBezTo>
                    <a:pt x="351" y="531"/>
                    <a:pt x="340" y="523"/>
                    <a:pt x="337" y="511"/>
                  </a:cubicBezTo>
                  <a:lnTo>
                    <a:pt x="321" y="447"/>
                  </a:lnTo>
                  <a:cubicBezTo>
                    <a:pt x="321" y="445"/>
                    <a:pt x="320" y="443"/>
                    <a:pt x="320" y="441"/>
                  </a:cubicBezTo>
                  <a:lnTo>
                    <a:pt x="320" y="425"/>
                  </a:lnTo>
                  <a:lnTo>
                    <a:pt x="366" y="436"/>
                  </a:lnTo>
                  <a:lnTo>
                    <a:pt x="350" y="468"/>
                  </a:lnTo>
                  <a:cubicBezTo>
                    <a:pt x="345" y="478"/>
                    <a:pt x="334" y="483"/>
                    <a:pt x="323" y="481"/>
                  </a:cubicBezTo>
                  <a:cubicBezTo>
                    <a:pt x="312" y="478"/>
                    <a:pt x="304" y="469"/>
                    <a:pt x="304" y="457"/>
                  </a:cubicBezTo>
                  <a:lnTo>
                    <a:pt x="304" y="425"/>
                  </a:lnTo>
                  <a:lnTo>
                    <a:pt x="304" y="409"/>
                  </a:lnTo>
                  <a:lnTo>
                    <a:pt x="350" y="420"/>
                  </a:lnTo>
                  <a:lnTo>
                    <a:pt x="318" y="484"/>
                  </a:lnTo>
                  <a:cubicBezTo>
                    <a:pt x="313" y="494"/>
                    <a:pt x="302" y="499"/>
                    <a:pt x="291" y="497"/>
                  </a:cubicBezTo>
                  <a:cubicBezTo>
                    <a:pt x="280" y="494"/>
                    <a:pt x="272" y="485"/>
                    <a:pt x="272" y="473"/>
                  </a:cubicBezTo>
                  <a:lnTo>
                    <a:pt x="272" y="409"/>
                  </a:lnTo>
                  <a:lnTo>
                    <a:pt x="320" y="409"/>
                  </a:lnTo>
                  <a:lnTo>
                    <a:pt x="320" y="425"/>
                  </a:lnTo>
                  <a:cubicBezTo>
                    <a:pt x="320" y="439"/>
                    <a:pt x="310" y="449"/>
                    <a:pt x="296" y="449"/>
                  </a:cubicBezTo>
                  <a:lnTo>
                    <a:pt x="280" y="449"/>
                  </a:lnTo>
                  <a:cubicBezTo>
                    <a:pt x="269" y="449"/>
                    <a:pt x="260" y="442"/>
                    <a:pt x="257" y="431"/>
                  </a:cubicBezTo>
                  <a:lnTo>
                    <a:pt x="241" y="367"/>
                  </a:lnTo>
                  <a:lnTo>
                    <a:pt x="247" y="378"/>
                  </a:lnTo>
                  <a:lnTo>
                    <a:pt x="231" y="362"/>
                  </a:lnTo>
                  <a:lnTo>
                    <a:pt x="272" y="345"/>
                  </a:lnTo>
                  <a:lnTo>
                    <a:pt x="272" y="393"/>
                  </a:lnTo>
                  <a:cubicBezTo>
                    <a:pt x="272" y="397"/>
                    <a:pt x="272" y="401"/>
                    <a:pt x="270" y="404"/>
                  </a:cubicBezTo>
                  <a:lnTo>
                    <a:pt x="254" y="436"/>
                  </a:lnTo>
                  <a:cubicBezTo>
                    <a:pt x="249" y="446"/>
                    <a:pt x="238" y="451"/>
                    <a:pt x="227" y="449"/>
                  </a:cubicBezTo>
                  <a:cubicBezTo>
                    <a:pt x="216" y="446"/>
                    <a:pt x="208" y="437"/>
                    <a:pt x="208" y="425"/>
                  </a:cubicBezTo>
                  <a:lnTo>
                    <a:pt x="208" y="393"/>
                  </a:lnTo>
                  <a:lnTo>
                    <a:pt x="232" y="417"/>
                  </a:lnTo>
                  <a:lnTo>
                    <a:pt x="216" y="417"/>
                  </a:lnTo>
                  <a:lnTo>
                    <a:pt x="233" y="410"/>
                  </a:lnTo>
                  <a:lnTo>
                    <a:pt x="217" y="426"/>
                  </a:lnTo>
                  <a:lnTo>
                    <a:pt x="201" y="442"/>
                  </a:lnTo>
                  <a:cubicBezTo>
                    <a:pt x="195" y="449"/>
                    <a:pt x="184" y="451"/>
                    <a:pt x="175" y="448"/>
                  </a:cubicBezTo>
                  <a:cubicBezTo>
                    <a:pt x="166" y="444"/>
                    <a:pt x="160" y="435"/>
                    <a:pt x="160" y="425"/>
                  </a:cubicBezTo>
                  <a:lnTo>
                    <a:pt x="160" y="409"/>
                  </a:lnTo>
                  <a:lnTo>
                    <a:pt x="206" y="420"/>
                  </a:lnTo>
                  <a:lnTo>
                    <a:pt x="190" y="452"/>
                  </a:lnTo>
                  <a:cubicBezTo>
                    <a:pt x="186" y="460"/>
                    <a:pt x="178" y="465"/>
                    <a:pt x="168" y="465"/>
                  </a:cubicBezTo>
                  <a:lnTo>
                    <a:pt x="152" y="465"/>
                  </a:lnTo>
                  <a:lnTo>
                    <a:pt x="176" y="441"/>
                  </a:lnTo>
                  <a:lnTo>
                    <a:pt x="176" y="508"/>
                  </a:lnTo>
                  <a:lnTo>
                    <a:pt x="160" y="636"/>
                  </a:lnTo>
                  <a:cubicBezTo>
                    <a:pt x="159" y="649"/>
                    <a:pt x="148" y="658"/>
                    <a:pt x="135" y="657"/>
                  </a:cubicBezTo>
                  <a:cubicBezTo>
                    <a:pt x="122" y="657"/>
                    <a:pt x="112" y="646"/>
                    <a:pt x="112" y="633"/>
                  </a:cubicBezTo>
                  <a:lnTo>
                    <a:pt x="112" y="617"/>
                  </a:lnTo>
                  <a:lnTo>
                    <a:pt x="113" y="621"/>
                  </a:lnTo>
                  <a:lnTo>
                    <a:pt x="97" y="525"/>
                  </a:lnTo>
                  <a:cubicBezTo>
                    <a:pt x="97" y="524"/>
                    <a:pt x="96" y="523"/>
                    <a:pt x="96" y="521"/>
                  </a:cubicBezTo>
                  <a:lnTo>
                    <a:pt x="96" y="489"/>
                  </a:lnTo>
                  <a:lnTo>
                    <a:pt x="143" y="497"/>
                  </a:lnTo>
                  <a:lnTo>
                    <a:pt x="127" y="545"/>
                  </a:lnTo>
                  <a:lnTo>
                    <a:pt x="128" y="537"/>
                  </a:lnTo>
                  <a:lnTo>
                    <a:pt x="128" y="617"/>
                  </a:lnTo>
                  <a:lnTo>
                    <a:pt x="80" y="617"/>
                  </a:lnTo>
                  <a:lnTo>
                    <a:pt x="80" y="537"/>
                  </a:lnTo>
                  <a:lnTo>
                    <a:pt x="87" y="554"/>
                  </a:lnTo>
                  <a:lnTo>
                    <a:pt x="71" y="538"/>
                  </a:lnTo>
                  <a:lnTo>
                    <a:pt x="88" y="545"/>
                  </a:lnTo>
                  <a:lnTo>
                    <a:pt x="72" y="545"/>
                  </a:lnTo>
                  <a:lnTo>
                    <a:pt x="96" y="521"/>
                  </a:lnTo>
                  <a:lnTo>
                    <a:pt x="96" y="617"/>
                  </a:lnTo>
                  <a:lnTo>
                    <a:pt x="96" y="649"/>
                  </a:lnTo>
                  <a:cubicBezTo>
                    <a:pt x="96" y="662"/>
                    <a:pt x="87" y="672"/>
                    <a:pt x="74" y="673"/>
                  </a:cubicBezTo>
                  <a:cubicBezTo>
                    <a:pt x="62" y="674"/>
                    <a:pt x="51" y="666"/>
                    <a:pt x="49" y="653"/>
                  </a:cubicBezTo>
                  <a:lnTo>
                    <a:pt x="33" y="557"/>
                  </a:lnTo>
                  <a:lnTo>
                    <a:pt x="79" y="561"/>
                  </a:lnTo>
                  <a:lnTo>
                    <a:pt x="63" y="609"/>
                  </a:lnTo>
                  <a:cubicBezTo>
                    <a:pt x="60" y="619"/>
                    <a:pt x="51" y="625"/>
                    <a:pt x="40" y="625"/>
                  </a:cubicBezTo>
                  <a:lnTo>
                    <a:pt x="24" y="625"/>
                  </a:lnTo>
                  <a:cubicBezTo>
                    <a:pt x="11" y="625"/>
                    <a:pt x="0" y="615"/>
                    <a:pt x="0" y="601"/>
                  </a:cubicBezTo>
                  <a:lnTo>
                    <a:pt x="0" y="553"/>
                  </a:lnTo>
                  <a:cubicBezTo>
                    <a:pt x="0" y="540"/>
                    <a:pt x="11" y="529"/>
                    <a:pt x="24" y="529"/>
                  </a:cubicBezTo>
                  <a:cubicBezTo>
                    <a:pt x="38" y="529"/>
                    <a:pt x="48" y="540"/>
                    <a:pt x="48" y="553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1" name="Freeform 24"/>
            <p:cNvSpPr>
              <a:spLocks/>
            </p:cNvSpPr>
            <p:nvPr/>
          </p:nvSpPr>
          <p:spPr bwMode="auto">
            <a:xfrm>
              <a:off x="2441" y="2338"/>
              <a:ext cx="463" cy="406"/>
            </a:xfrm>
            <a:custGeom>
              <a:avLst/>
              <a:gdLst>
                <a:gd name="T0" fmla="*/ 0 w 1664"/>
                <a:gd name="T1" fmla="*/ 0 h 1457"/>
                <a:gd name="T2" fmla="*/ 0 w 1664"/>
                <a:gd name="T3" fmla="*/ 0 h 1457"/>
                <a:gd name="T4" fmla="*/ 0 w 1664"/>
                <a:gd name="T5" fmla="*/ 0 h 1457"/>
                <a:gd name="T6" fmla="*/ 0 w 1664"/>
                <a:gd name="T7" fmla="*/ 0 h 1457"/>
                <a:gd name="T8" fmla="*/ 0 w 1664"/>
                <a:gd name="T9" fmla="*/ 0 h 1457"/>
                <a:gd name="T10" fmla="*/ 0 w 1664"/>
                <a:gd name="T11" fmla="*/ 0 h 1457"/>
                <a:gd name="T12" fmla="*/ 0 w 1664"/>
                <a:gd name="T13" fmla="*/ 0 h 1457"/>
                <a:gd name="T14" fmla="*/ 0 w 1664"/>
                <a:gd name="T15" fmla="*/ 0 h 1457"/>
                <a:gd name="T16" fmla="*/ 0 w 1664"/>
                <a:gd name="T17" fmla="*/ 0 h 1457"/>
                <a:gd name="T18" fmla="*/ 0 w 1664"/>
                <a:gd name="T19" fmla="*/ 0 h 1457"/>
                <a:gd name="T20" fmla="*/ 0 w 1664"/>
                <a:gd name="T21" fmla="*/ 0 h 1457"/>
                <a:gd name="T22" fmla="*/ 0 w 1664"/>
                <a:gd name="T23" fmla="*/ 0 h 1457"/>
                <a:gd name="T24" fmla="*/ 0 w 1664"/>
                <a:gd name="T25" fmla="*/ 0 h 1457"/>
                <a:gd name="T26" fmla="*/ 0 w 1664"/>
                <a:gd name="T27" fmla="*/ 0 h 1457"/>
                <a:gd name="T28" fmla="*/ 0 w 1664"/>
                <a:gd name="T29" fmla="*/ 0 h 1457"/>
                <a:gd name="T30" fmla="*/ 0 w 1664"/>
                <a:gd name="T31" fmla="*/ 0 h 1457"/>
                <a:gd name="T32" fmla="*/ 0 w 1664"/>
                <a:gd name="T33" fmla="*/ 0 h 1457"/>
                <a:gd name="T34" fmla="*/ 0 w 1664"/>
                <a:gd name="T35" fmla="*/ 0 h 1457"/>
                <a:gd name="T36" fmla="*/ 0 w 1664"/>
                <a:gd name="T37" fmla="*/ 0 h 1457"/>
                <a:gd name="T38" fmla="*/ 0 w 1664"/>
                <a:gd name="T39" fmla="*/ 0 h 1457"/>
                <a:gd name="T40" fmla="*/ 0 w 1664"/>
                <a:gd name="T41" fmla="*/ 0 h 1457"/>
                <a:gd name="T42" fmla="*/ 0 w 1664"/>
                <a:gd name="T43" fmla="*/ 0 h 1457"/>
                <a:gd name="T44" fmla="*/ 0 w 1664"/>
                <a:gd name="T45" fmla="*/ 0 h 1457"/>
                <a:gd name="T46" fmla="*/ 0 w 1664"/>
                <a:gd name="T47" fmla="*/ 0 h 1457"/>
                <a:gd name="T48" fmla="*/ 0 w 1664"/>
                <a:gd name="T49" fmla="*/ 0 h 1457"/>
                <a:gd name="T50" fmla="*/ 0 w 1664"/>
                <a:gd name="T51" fmla="*/ 0 h 1457"/>
                <a:gd name="T52" fmla="*/ 0 w 1664"/>
                <a:gd name="T53" fmla="*/ 0 h 1457"/>
                <a:gd name="T54" fmla="*/ 0 w 1664"/>
                <a:gd name="T55" fmla="*/ 0 h 1457"/>
                <a:gd name="T56" fmla="*/ 0 w 1664"/>
                <a:gd name="T57" fmla="*/ 0 h 1457"/>
                <a:gd name="T58" fmla="*/ 0 w 1664"/>
                <a:gd name="T59" fmla="*/ 0 h 1457"/>
                <a:gd name="T60" fmla="*/ 0 w 1664"/>
                <a:gd name="T61" fmla="*/ 0 h 1457"/>
                <a:gd name="T62" fmla="*/ 0 w 1664"/>
                <a:gd name="T63" fmla="*/ 0 h 1457"/>
                <a:gd name="T64" fmla="*/ 0 w 1664"/>
                <a:gd name="T65" fmla="*/ 0 h 1457"/>
                <a:gd name="T66" fmla="*/ 0 w 1664"/>
                <a:gd name="T67" fmla="*/ 0 h 1457"/>
                <a:gd name="T68" fmla="*/ 0 w 1664"/>
                <a:gd name="T69" fmla="*/ 0 h 1457"/>
                <a:gd name="T70" fmla="*/ 0 w 1664"/>
                <a:gd name="T71" fmla="*/ 0 h 1457"/>
                <a:gd name="T72" fmla="*/ 0 w 1664"/>
                <a:gd name="T73" fmla="*/ 0 h 1457"/>
                <a:gd name="T74" fmla="*/ 0 w 1664"/>
                <a:gd name="T75" fmla="*/ 0 h 1457"/>
                <a:gd name="T76" fmla="*/ 0 w 1664"/>
                <a:gd name="T77" fmla="*/ 0 h 1457"/>
                <a:gd name="T78" fmla="*/ 0 w 1664"/>
                <a:gd name="T79" fmla="*/ 0 h 1457"/>
                <a:gd name="T80" fmla="*/ 0 w 1664"/>
                <a:gd name="T81" fmla="*/ 0 h 1457"/>
                <a:gd name="T82" fmla="*/ 0 w 1664"/>
                <a:gd name="T83" fmla="*/ 0 h 1457"/>
                <a:gd name="T84" fmla="*/ 0 w 1664"/>
                <a:gd name="T85" fmla="*/ 0 h 1457"/>
                <a:gd name="T86" fmla="*/ 0 w 1664"/>
                <a:gd name="T87" fmla="*/ 0 h 1457"/>
                <a:gd name="T88" fmla="*/ 0 w 1664"/>
                <a:gd name="T89" fmla="*/ 0 h 1457"/>
                <a:gd name="T90" fmla="*/ 0 w 1664"/>
                <a:gd name="T91" fmla="*/ 0 h 1457"/>
                <a:gd name="T92" fmla="*/ 0 w 1664"/>
                <a:gd name="T93" fmla="*/ 0 h 1457"/>
                <a:gd name="T94" fmla="*/ 0 w 1664"/>
                <a:gd name="T95" fmla="*/ 0 h 1457"/>
                <a:gd name="T96" fmla="*/ 0 w 1664"/>
                <a:gd name="T97" fmla="*/ 0 h 1457"/>
                <a:gd name="T98" fmla="*/ 0 w 1664"/>
                <a:gd name="T99" fmla="*/ 0 h 1457"/>
                <a:gd name="T100" fmla="*/ 0 w 1664"/>
                <a:gd name="T101" fmla="*/ 0 h 1457"/>
                <a:gd name="T102" fmla="*/ 0 w 1664"/>
                <a:gd name="T103" fmla="*/ 0 h 1457"/>
                <a:gd name="T104" fmla="*/ 0 w 1664"/>
                <a:gd name="T105" fmla="*/ 0 h 1457"/>
                <a:gd name="T106" fmla="*/ 0 w 1664"/>
                <a:gd name="T107" fmla="*/ 0 h 1457"/>
                <a:gd name="T108" fmla="*/ 0 w 1664"/>
                <a:gd name="T109" fmla="*/ 0 h 1457"/>
                <a:gd name="T110" fmla="*/ 0 w 1664"/>
                <a:gd name="T111" fmla="*/ 0 h 1457"/>
                <a:gd name="T112" fmla="*/ 0 w 1664"/>
                <a:gd name="T113" fmla="*/ 0 h 1457"/>
                <a:gd name="T114" fmla="*/ 0 w 1664"/>
                <a:gd name="T115" fmla="*/ 0 h 1457"/>
                <a:gd name="T116" fmla="*/ 0 w 1664"/>
                <a:gd name="T117" fmla="*/ 0 h 1457"/>
                <a:gd name="T118" fmla="*/ 0 w 1664"/>
                <a:gd name="T119" fmla="*/ 0 h 1457"/>
                <a:gd name="T120" fmla="*/ 0 w 1664"/>
                <a:gd name="T121" fmla="*/ 0 h 1457"/>
                <a:gd name="T122" fmla="*/ 0 w 1664"/>
                <a:gd name="T123" fmla="*/ 0 h 14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64"/>
                <a:gd name="T187" fmla="*/ 0 h 1457"/>
                <a:gd name="T188" fmla="*/ 1664 w 1664"/>
                <a:gd name="T189" fmla="*/ 1457 h 14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64" h="1457">
                  <a:moveTo>
                    <a:pt x="0" y="1320"/>
                  </a:moveTo>
                  <a:lnTo>
                    <a:pt x="0" y="1192"/>
                  </a:lnTo>
                  <a:cubicBezTo>
                    <a:pt x="0" y="1190"/>
                    <a:pt x="1" y="1187"/>
                    <a:pt x="2" y="1185"/>
                  </a:cubicBezTo>
                  <a:lnTo>
                    <a:pt x="18" y="1137"/>
                  </a:lnTo>
                  <a:cubicBezTo>
                    <a:pt x="21" y="1126"/>
                    <a:pt x="32" y="1120"/>
                    <a:pt x="43" y="1121"/>
                  </a:cubicBezTo>
                  <a:cubicBezTo>
                    <a:pt x="54" y="1122"/>
                    <a:pt x="63" y="1130"/>
                    <a:pt x="64" y="1141"/>
                  </a:cubicBezTo>
                  <a:lnTo>
                    <a:pt x="80" y="1253"/>
                  </a:lnTo>
                  <a:lnTo>
                    <a:pt x="32" y="1256"/>
                  </a:lnTo>
                  <a:lnTo>
                    <a:pt x="32" y="1144"/>
                  </a:lnTo>
                  <a:cubicBezTo>
                    <a:pt x="32" y="1131"/>
                    <a:pt x="43" y="1120"/>
                    <a:pt x="56" y="1120"/>
                  </a:cubicBezTo>
                  <a:cubicBezTo>
                    <a:pt x="70" y="1120"/>
                    <a:pt x="80" y="1131"/>
                    <a:pt x="80" y="1144"/>
                  </a:cubicBezTo>
                  <a:lnTo>
                    <a:pt x="80" y="1240"/>
                  </a:lnTo>
                  <a:lnTo>
                    <a:pt x="96" y="1430"/>
                  </a:lnTo>
                  <a:lnTo>
                    <a:pt x="48" y="1432"/>
                  </a:lnTo>
                  <a:lnTo>
                    <a:pt x="48" y="1416"/>
                  </a:lnTo>
                  <a:cubicBezTo>
                    <a:pt x="48" y="1415"/>
                    <a:pt x="49" y="1414"/>
                    <a:pt x="49" y="1413"/>
                  </a:cubicBezTo>
                  <a:lnTo>
                    <a:pt x="65" y="1301"/>
                  </a:lnTo>
                  <a:lnTo>
                    <a:pt x="64" y="1304"/>
                  </a:lnTo>
                  <a:lnTo>
                    <a:pt x="64" y="1112"/>
                  </a:lnTo>
                  <a:cubicBezTo>
                    <a:pt x="64" y="1101"/>
                    <a:pt x="72" y="1092"/>
                    <a:pt x="83" y="1089"/>
                  </a:cubicBezTo>
                  <a:cubicBezTo>
                    <a:pt x="94" y="1087"/>
                    <a:pt x="105" y="1092"/>
                    <a:pt x="110" y="1102"/>
                  </a:cubicBezTo>
                  <a:lnTo>
                    <a:pt x="126" y="1134"/>
                  </a:lnTo>
                  <a:lnTo>
                    <a:pt x="80" y="1144"/>
                  </a:lnTo>
                  <a:lnTo>
                    <a:pt x="80" y="1096"/>
                  </a:lnTo>
                  <a:cubicBezTo>
                    <a:pt x="80" y="1083"/>
                    <a:pt x="91" y="1072"/>
                    <a:pt x="104" y="1072"/>
                  </a:cubicBezTo>
                  <a:cubicBezTo>
                    <a:pt x="118" y="1072"/>
                    <a:pt x="128" y="1083"/>
                    <a:pt x="128" y="1096"/>
                  </a:cubicBezTo>
                  <a:lnTo>
                    <a:pt x="128" y="1192"/>
                  </a:lnTo>
                  <a:lnTo>
                    <a:pt x="128" y="1189"/>
                  </a:lnTo>
                  <a:lnTo>
                    <a:pt x="144" y="1285"/>
                  </a:lnTo>
                  <a:lnTo>
                    <a:pt x="160" y="1397"/>
                  </a:lnTo>
                  <a:lnTo>
                    <a:pt x="112" y="1400"/>
                  </a:lnTo>
                  <a:lnTo>
                    <a:pt x="112" y="1224"/>
                  </a:lnTo>
                  <a:lnTo>
                    <a:pt x="112" y="1096"/>
                  </a:lnTo>
                  <a:cubicBezTo>
                    <a:pt x="112" y="1090"/>
                    <a:pt x="115" y="1084"/>
                    <a:pt x="119" y="1079"/>
                  </a:cubicBezTo>
                  <a:lnTo>
                    <a:pt x="135" y="1063"/>
                  </a:lnTo>
                  <a:lnTo>
                    <a:pt x="129" y="1077"/>
                  </a:lnTo>
                  <a:lnTo>
                    <a:pt x="145" y="949"/>
                  </a:lnTo>
                  <a:lnTo>
                    <a:pt x="144" y="936"/>
                  </a:lnTo>
                  <a:lnTo>
                    <a:pt x="144" y="840"/>
                  </a:lnTo>
                  <a:cubicBezTo>
                    <a:pt x="144" y="828"/>
                    <a:pt x="154" y="818"/>
                    <a:pt x="166" y="817"/>
                  </a:cubicBezTo>
                  <a:cubicBezTo>
                    <a:pt x="178" y="815"/>
                    <a:pt x="189" y="823"/>
                    <a:pt x="192" y="835"/>
                  </a:cubicBezTo>
                  <a:lnTo>
                    <a:pt x="208" y="899"/>
                  </a:lnTo>
                  <a:lnTo>
                    <a:pt x="160" y="904"/>
                  </a:lnTo>
                  <a:lnTo>
                    <a:pt x="160" y="872"/>
                  </a:lnTo>
                  <a:cubicBezTo>
                    <a:pt x="160" y="860"/>
                    <a:pt x="170" y="850"/>
                    <a:pt x="182" y="849"/>
                  </a:cubicBezTo>
                  <a:cubicBezTo>
                    <a:pt x="194" y="847"/>
                    <a:pt x="205" y="855"/>
                    <a:pt x="208" y="867"/>
                  </a:cubicBezTo>
                  <a:lnTo>
                    <a:pt x="224" y="931"/>
                  </a:lnTo>
                  <a:lnTo>
                    <a:pt x="179" y="926"/>
                  </a:lnTo>
                  <a:lnTo>
                    <a:pt x="195" y="894"/>
                  </a:lnTo>
                  <a:cubicBezTo>
                    <a:pt x="200" y="884"/>
                    <a:pt x="211" y="879"/>
                    <a:pt x="222" y="881"/>
                  </a:cubicBezTo>
                  <a:cubicBezTo>
                    <a:pt x="233" y="884"/>
                    <a:pt x="240" y="893"/>
                    <a:pt x="240" y="904"/>
                  </a:cubicBezTo>
                  <a:lnTo>
                    <a:pt x="240" y="1016"/>
                  </a:lnTo>
                  <a:cubicBezTo>
                    <a:pt x="240" y="1030"/>
                    <a:pt x="230" y="1040"/>
                    <a:pt x="216" y="1040"/>
                  </a:cubicBezTo>
                  <a:cubicBezTo>
                    <a:pt x="203" y="1040"/>
                    <a:pt x="192" y="1030"/>
                    <a:pt x="192" y="1016"/>
                  </a:cubicBezTo>
                  <a:lnTo>
                    <a:pt x="192" y="872"/>
                  </a:lnTo>
                  <a:cubicBezTo>
                    <a:pt x="192" y="871"/>
                    <a:pt x="193" y="869"/>
                    <a:pt x="193" y="867"/>
                  </a:cubicBezTo>
                  <a:lnTo>
                    <a:pt x="209" y="803"/>
                  </a:lnTo>
                  <a:cubicBezTo>
                    <a:pt x="212" y="792"/>
                    <a:pt x="221" y="784"/>
                    <a:pt x="232" y="784"/>
                  </a:cubicBezTo>
                  <a:lnTo>
                    <a:pt x="248" y="784"/>
                  </a:lnTo>
                  <a:cubicBezTo>
                    <a:pt x="262" y="784"/>
                    <a:pt x="272" y="795"/>
                    <a:pt x="272" y="808"/>
                  </a:cubicBezTo>
                  <a:lnTo>
                    <a:pt x="272" y="840"/>
                  </a:lnTo>
                  <a:cubicBezTo>
                    <a:pt x="272" y="854"/>
                    <a:pt x="262" y="864"/>
                    <a:pt x="248" y="864"/>
                  </a:cubicBezTo>
                  <a:cubicBezTo>
                    <a:pt x="235" y="864"/>
                    <a:pt x="224" y="854"/>
                    <a:pt x="224" y="840"/>
                  </a:cubicBezTo>
                  <a:lnTo>
                    <a:pt x="224" y="600"/>
                  </a:lnTo>
                  <a:cubicBezTo>
                    <a:pt x="224" y="587"/>
                    <a:pt x="235" y="576"/>
                    <a:pt x="248" y="576"/>
                  </a:cubicBezTo>
                  <a:lnTo>
                    <a:pt x="264" y="576"/>
                  </a:lnTo>
                  <a:cubicBezTo>
                    <a:pt x="277" y="576"/>
                    <a:pt x="287" y="586"/>
                    <a:pt x="288" y="598"/>
                  </a:cubicBezTo>
                  <a:lnTo>
                    <a:pt x="304" y="742"/>
                  </a:lnTo>
                  <a:lnTo>
                    <a:pt x="304" y="968"/>
                  </a:lnTo>
                  <a:cubicBezTo>
                    <a:pt x="304" y="982"/>
                    <a:pt x="294" y="992"/>
                    <a:pt x="280" y="992"/>
                  </a:cubicBezTo>
                  <a:cubicBezTo>
                    <a:pt x="267" y="992"/>
                    <a:pt x="256" y="982"/>
                    <a:pt x="256" y="968"/>
                  </a:cubicBezTo>
                  <a:lnTo>
                    <a:pt x="256" y="872"/>
                  </a:lnTo>
                  <a:lnTo>
                    <a:pt x="273" y="741"/>
                  </a:lnTo>
                  <a:cubicBezTo>
                    <a:pt x="274" y="729"/>
                    <a:pt x="285" y="720"/>
                    <a:pt x="298" y="721"/>
                  </a:cubicBezTo>
                  <a:cubicBezTo>
                    <a:pt x="311" y="721"/>
                    <a:pt x="320" y="732"/>
                    <a:pt x="320" y="744"/>
                  </a:cubicBezTo>
                  <a:lnTo>
                    <a:pt x="320" y="872"/>
                  </a:lnTo>
                  <a:lnTo>
                    <a:pt x="313" y="855"/>
                  </a:lnTo>
                  <a:lnTo>
                    <a:pt x="329" y="871"/>
                  </a:lnTo>
                  <a:lnTo>
                    <a:pt x="288" y="888"/>
                  </a:lnTo>
                  <a:lnTo>
                    <a:pt x="288" y="872"/>
                  </a:lnTo>
                  <a:cubicBezTo>
                    <a:pt x="288" y="860"/>
                    <a:pt x="298" y="850"/>
                    <a:pt x="310" y="849"/>
                  </a:cubicBezTo>
                  <a:cubicBezTo>
                    <a:pt x="323" y="848"/>
                    <a:pt x="334" y="856"/>
                    <a:pt x="336" y="869"/>
                  </a:cubicBezTo>
                  <a:lnTo>
                    <a:pt x="352" y="965"/>
                  </a:lnTo>
                  <a:lnTo>
                    <a:pt x="304" y="968"/>
                  </a:lnTo>
                  <a:lnTo>
                    <a:pt x="304" y="936"/>
                  </a:lnTo>
                  <a:lnTo>
                    <a:pt x="304" y="808"/>
                  </a:lnTo>
                  <a:cubicBezTo>
                    <a:pt x="304" y="797"/>
                    <a:pt x="313" y="787"/>
                    <a:pt x="325" y="785"/>
                  </a:cubicBezTo>
                  <a:cubicBezTo>
                    <a:pt x="336" y="783"/>
                    <a:pt x="348" y="790"/>
                    <a:pt x="351" y="801"/>
                  </a:cubicBezTo>
                  <a:lnTo>
                    <a:pt x="367" y="849"/>
                  </a:lnTo>
                  <a:lnTo>
                    <a:pt x="366" y="846"/>
                  </a:lnTo>
                  <a:lnTo>
                    <a:pt x="382" y="878"/>
                  </a:lnTo>
                  <a:cubicBezTo>
                    <a:pt x="384" y="881"/>
                    <a:pt x="384" y="885"/>
                    <a:pt x="384" y="888"/>
                  </a:cubicBezTo>
                  <a:lnTo>
                    <a:pt x="384" y="904"/>
                  </a:lnTo>
                  <a:lnTo>
                    <a:pt x="384" y="952"/>
                  </a:lnTo>
                  <a:lnTo>
                    <a:pt x="382" y="942"/>
                  </a:lnTo>
                  <a:lnTo>
                    <a:pt x="398" y="974"/>
                  </a:lnTo>
                  <a:cubicBezTo>
                    <a:pt x="399" y="976"/>
                    <a:pt x="400" y="979"/>
                    <a:pt x="400" y="982"/>
                  </a:cubicBezTo>
                  <a:lnTo>
                    <a:pt x="416" y="1126"/>
                  </a:lnTo>
                  <a:lnTo>
                    <a:pt x="416" y="1176"/>
                  </a:lnTo>
                  <a:lnTo>
                    <a:pt x="416" y="1224"/>
                  </a:lnTo>
                  <a:lnTo>
                    <a:pt x="414" y="1214"/>
                  </a:lnTo>
                  <a:lnTo>
                    <a:pt x="430" y="1246"/>
                  </a:lnTo>
                  <a:lnTo>
                    <a:pt x="384" y="1256"/>
                  </a:lnTo>
                  <a:lnTo>
                    <a:pt x="384" y="1208"/>
                  </a:lnTo>
                  <a:lnTo>
                    <a:pt x="401" y="1030"/>
                  </a:lnTo>
                  <a:lnTo>
                    <a:pt x="400" y="984"/>
                  </a:lnTo>
                  <a:lnTo>
                    <a:pt x="417" y="775"/>
                  </a:lnTo>
                  <a:cubicBezTo>
                    <a:pt x="418" y="762"/>
                    <a:pt x="429" y="752"/>
                    <a:pt x="441" y="752"/>
                  </a:cubicBezTo>
                  <a:cubicBezTo>
                    <a:pt x="454" y="753"/>
                    <a:pt x="464" y="764"/>
                    <a:pt x="464" y="776"/>
                  </a:cubicBezTo>
                  <a:lnTo>
                    <a:pt x="464" y="824"/>
                  </a:lnTo>
                  <a:cubicBezTo>
                    <a:pt x="464" y="838"/>
                    <a:pt x="454" y="848"/>
                    <a:pt x="440" y="848"/>
                  </a:cubicBezTo>
                  <a:cubicBezTo>
                    <a:pt x="427" y="848"/>
                    <a:pt x="416" y="838"/>
                    <a:pt x="416" y="824"/>
                  </a:cubicBezTo>
                  <a:lnTo>
                    <a:pt x="416" y="792"/>
                  </a:lnTo>
                  <a:cubicBezTo>
                    <a:pt x="416" y="786"/>
                    <a:pt x="419" y="780"/>
                    <a:pt x="423" y="775"/>
                  </a:cubicBezTo>
                  <a:lnTo>
                    <a:pt x="439" y="759"/>
                  </a:lnTo>
                  <a:cubicBezTo>
                    <a:pt x="445" y="754"/>
                    <a:pt x="454" y="751"/>
                    <a:pt x="462" y="753"/>
                  </a:cubicBezTo>
                  <a:cubicBezTo>
                    <a:pt x="470" y="755"/>
                    <a:pt x="477" y="761"/>
                    <a:pt x="479" y="769"/>
                  </a:cubicBezTo>
                  <a:lnTo>
                    <a:pt x="495" y="817"/>
                  </a:lnTo>
                  <a:cubicBezTo>
                    <a:pt x="496" y="819"/>
                    <a:pt x="496" y="822"/>
                    <a:pt x="496" y="824"/>
                  </a:cubicBezTo>
                  <a:lnTo>
                    <a:pt x="496" y="840"/>
                  </a:lnTo>
                  <a:lnTo>
                    <a:pt x="496" y="936"/>
                  </a:lnTo>
                  <a:lnTo>
                    <a:pt x="449" y="932"/>
                  </a:lnTo>
                  <a:lnTo>
                    <a:pt x="465" y="852"/>
                  </a:lnTo>
                  <a:cubicBezTo>
                    <a:pt x="467" y="840"/>
                    <a:pt x="478" y="832"/>
                    <a:pt x="490" y="832"/>
                  </a:cubicBezTo>
                  <a:cubicBezTo>
                    <a:pt x="501" y="833"/>
                    <a:pt x="511" y="842"/>
                    <a:pt x="512" y="854"/>
                  </a:cubicBezTo>
                  <a:lnTo>
                    <a:pt x="528" y="998"/>
                  </a:lnTo>
                  <a:lnTo>
                    <a:pt x="544" y="1076"/>
                  </a:lnTo>
                  <a:lnTo>
                    <a:pt x="496" y="1080"/>
                  </a:lnTo>
                  <a:lnTo>
                    <a:pt x="496" y="1032"/>
                  </a:lnTo>
                  <a:cubicBezTo>
                    <a:pt x="496" y="1019"/>
                    <a:pt x="507" y="1008"/>
                    <a:pt x="520" y="1008"/>
                  </a:cubicBezTo>
                  <a:cubicBezTo>
                    <a:pt x="534" y="1008"/>
                    <a:pt x="544" y="1019"/>
                    <a:pt x="544" y="1032"/>
                  </a:cubicBezTo>
                  <a:lnTo>
                    <a:pt x="544" y="1048"/>
                  </a:lnTo>
                  <a:lnTo>
                    <a:pt x="542" y="1038"/>
                  </a:lnTo>
                  <a:lnTo>
                    <a:pt x="558" y="1070"/>
                  </a:lnTo>
                  <a:lnTo>
                    <a:pt x="513" y="1077"/>
                  </a:lnTo>
                  <a:lnTo>
                    <a:pt x="529" y="949"/>
                  </a:lnTo>
                  <a:cubicBezTo>
                    <a:pt x="530" y="937"/>
                    <a:pt x="541" y="928"/>
                    <a:pt x="554" y="929"/>
                  </a:cubicBezTo>
                  <a:cubicBezTo>
                    <a:pt x="567" y="929"/>
                    <a:pt x="576" y="940"/>
                    <a:pt x="576" y="952"/>
                  </a:cubicBezTo>
                  <a:lnTo>
                    <a:pt x="576" y="1000"/>
                  </a:lnTo>
                  <a:cubicBezTo>
                    <a:pt x="576" y="1014"/>
                    <a:pt x="566" y="1024"/>
                    <a:pt x="552" y="1024"/>
                  </a:cubicBezTo>
                  <a:cubicBezTo>
                    <a:pt x="539" y="1024"/>
                    <a:pt x="528" y="1014"/>
                    <a:pt x="528" y="1000"/>
                  </a:cubicBezTo>
                  <a:lnTo>
                    <a:pt x="528" y="952"/>
                  </a:lnTo>
                  <a:cubicBezTo>
                    <a:pt x="528" y="946"/>
                    <a:pt x="531" y="940"/>
                    <a:pt x="535" y="935"/>
                  </a:cubicBezTo>
                  <a:lnTo>
                    <a:pt x="551" y="919"/>
                  </a:lnTo>
                  <a:lnTo>
                    <a:pt x="567" y="903"/>
                  </a:lnTo>
                  <a:cubicBezTo>
                    <a:pt x="574" y="897"/>
                    <a:pt x="585" y="895"/>
                    <a:pt x="594" y="898"/>
                  </a:cubicBezTo>
                  <a:cubicBezTo>
                    <a:pt x="603" y="902"/>
                    <a:pt x="608" y="911"/>
                    <a:pt x="608" y="920"/>
                  </a:cubicBezTo>
                  <a:lnTo>
                    <a:pt x="608" y="1000"/>
                  </a:lnTo>
                  <a:lnTo>
                    <a:pt x="562" y="993"/>
                  </a:lnTo>
                  <a:lnTo>
                    <a:pt x="578" y="945"/>
                  </a:lnTo>
                  <a:lnTo>
                    <a:pt x="576" y="952"/>
                  </a:lnTo>
                  <a:lnTo>
                    <a:pt x="576" y="920"/>
                  </a:lnTo>
                  <a:lnTo>
                    <a:pt x="593" y="789"/>
                  </a:lnTo>
                  <a:lnTo>
                    <a:pt x="592" y="728"/>
                  </a:lnTo>
                  <a:cubicBezTo>
                    <a:pt x="592" y="717"/>
                    <a:pt x="600" y="708"/>
                    <a:pt x="611" y="705"/>
                  </a:cubicBezTo>
                  <a:cubicBezTo>
                    <a:pt x="622" y="703"/>
                    <a:pt x="633" y="708"/>
                    <a:pt x="638" y="718"/>
                  </a:cubicBezTo>
                  <a:lnTo>
                    <a:pt x="654" y="750"/>
                  </a:lnTo>
                  <a:cubicBezTo>
                    <a:pt x="656" y="753"/>
                    <a:pt x="656" y="757"/>
                    <a:pt x="656" y="760"/>
                  </a:cubicBezTo>
                  <a:lnTo>
                    <a:pt x="656" y="776"/>
                  </a:lnTo>
                  <a:lnTo>
                    <a:pt x="656" y="808"/>
                  </a:lnTo>
                  <a:lnTo>
                    <a:pt x="649" y="791"/>
                  </a:lnTo>
                  <a:lnTo>
                    <a:pt x="665" y="807"/>
                  </a:lnTo>
                  <a:lnTo>
                    <a:pt x="625" y="821"/>
                  </a:lnTo>
                  <a:lnTo>
                    <a:pt x="641" y="725"/>
                  </a:lnTo>
                  <a:lnTo>
                    <a:pt x="640" y="728"/>
                  </a:lnTo>
                  <a:lnTo>
                    <a:pt x="640" y="712"/>
                  </a:lnTo>
                  <a:cubicBezTo>
                    <a:pt x="640" y="701"/>
                    <a:pt x="648" y="692"/>
                    <a:pt x="659" y="689"/>
                  </a:cubicBezTo>
                  <a:cubicBezTo>
                    <a:pt x="670" y="687"/>
                    <a:pt x="681" y="692"/>
                    <a:pt x="686" y="702"/>
                  </a:cubicBezTo>
                  <a:lnTo>
                    <a:pt x="702" y="734"/>
                  </a:lnTo>
                  <a:lnTo>
                    <a:pt x="657" y="739"/>
                  </a:lnTo>
                  <a:lnTo>
                    <a:pt x="673" y="675"/>
                  </a:lnTo>
                  <a:lnTo>
                    <a:pt x="672" y="680"/>
                  </a:lnTo>
                  <a:lnTo>
                    <a:pt x="672" y="600"/>
                  </a:lnTo>
                  <a:lnTo>
                    <a:pt x="672" y="584"/>
                  </a:lnTo>
                  <a:cubicBezTo>
                    <a:pt x="672" y="581"/>
                    <a:pt x="673" y="577"/>
                    <a:pt x="675" y="574"/>
                  </a:cubicBezTo>
                  <a:lnTo>
                    <a:pt x="691" y="542"/>
                  </a:lnTo>
                  <a:cubicBezTo>
                    <a:pt x="692" y="539"/>
                    <a:pt x="694" y="537"/>
                    <a:pt x="695" y="535"/>
                  </a:cubicBezTo>
                  <a:lnTo>
                    <a:pt x="711" y="519"/>
                  </a:lnTo>
                  <a:cubicBezTo>
                    <a:pt x="718" y="513"/>
                    <a:pt x="729" y="511"/>
                    <a:pt x="738" y="514"/>
                  </a:cubicBezTo>
                  <a:cubicBezTo>
                    <a:pt x="747" y="518"/>
                    <a:pt x="752" y="527"/>
                    <a:pt x="752" y="536"/>
                  </a:cubicBezTo>
                  <a:lnTo>
                    <a:pt x="752" y="552"/>
                  </a:lnTo>
                  <a:lnTo>
                    <a:pt x="728" y="528"/>
                  </a:lnTo>
                  <a:lnTo>
                    <a:pt x="744" y="528"/>
                  </a:lnTo>
                  <a:lnTo>
                    <a:pt x="720" y="552"/>
                  </a:lnTo>
                  <a:lnTo>
                    <a:pt x="720" y="456"/>
                  </a:lnTo>
                  <a:cubicBezTo>
                    <a:pt x="720" y="443"/>
                    <a:pt x="731" y="432"/>
                    <a:pt x="744" y="432"/>
                  </a:cubicBezTo>
                  <a:cubicBezTo>
                    <a:pt x="758" y="432"/>
                    <a:pt x="768" y="443"/>
                    <a:pt x="768" y="456"/>
                  </a:cubicBezTo>
                  <a:lnTo>
                    <a:pt x="768" y="488"/>
                  </a:lnTo>
                  <a:lnTo>
                    <a:pt x="767" y="481"/>
                  </a:lnTo>
                  <a:lnTo>
                    <a:pt x="783" y="529"/>
                  </a:lnTo>
                  <a:lnTo>
                    <a:pt x="743" y="519"/>
                  </a:lnTo>
                  <a:lnTo>
                    <a:pt x="759" y="503"/>
                  </a:lnTo>
                  <a:lnTo>
                    <a:pt x="752" y="520"/>
                  </a:lnTo>
                  <a:lnTo>
                    <a:pt x="752" y="408"/>
                  </a:lnTo>
                  <a:lnTo>
                    <a:pt x="752" y="376"/>
                  </a:lnTo>
                  <a:cubicBezTo>
                    <a:pt x="752" y="375"/>
                    <a:pt x="753" y="373"/>
                    <a:pt x="753" y="372"/>
                  </a:cubicBezTo>
                  <a:lnTo>
                    <a:pt x="769" y="292"/>
                  </a:lnTo>
                  <a:cubicBezTo>
                    <a:pt x="771" y="281"/>
                    <a:pt x="781" y="272"/>
                    <a:pt x="792" y="272"/>
                  </a:cubicBezTo>
                  <a:lnTo>
                    <a:pt x="808" y="272"/>
                  </a:lnTo>
                  <a:cubicBezTo>
                    <a:pt x="822" y="272"/>
                    <a:pt x="832" y="283"/>
                    <a:pt x="832" y="296"/>
                  </a:cubicBezTo>
                  <a:lnTo>
                    <a:pt x="832" y="312"/>
                  </a:lnTo>
                  <a:lnTo>
                    <a:pt x="787" y="302"/>
                  </a:lnTo>
                  <a:lnTo>
                    <a:pt x="803" y="270"/>
                  </a:lnTo>
                  <a:cubicBezTo>
                    <a:pt x="808" y="260"/>
                    <a:pt x="819" y="255"/>
                    <a:pt x="830" y="257"/>
                  </a:cubicBezTo>
                  <a:cubicBezTo>
                    <a:pt x="841" y="260"/>
                    <a:pt x="848" y="269"/>
                    <a:pt x="848" y="280"/>
                  </a:cubicBezTo>
                  <a:lnTo>
                    <a:pt x="848" y="344"/>
                  </a:lnTo>
                  <a:lnTo>
                    <a:pt x="803" y="334"/>
                  </a:lnTo>
                  <a:lnTo>
                    <a:pt x="819" y="302"/>
                  </a:lnTo>
                  <a:cubicBezTo>
                    <a:pt x="824" y="292"/>
                    <a:pt x="835" y="287"/>
                    <a:pt x="846" y="289"/>
                  </a:cubicBezTo>
                  <a:cubicBezTo>
                    <a:pt x="857" y="292"/>
                    <a:pt x="864" y="301"/>
                    <a:pt x="864" y="312"/>
                  </a:cubicBezTo>
                  <a:lnTo>
                    <a:pt x="864" y="328"/>
                  </a:lnTo>
                  <a:lnTo>
                    <a:pt x="823" y="311"/>
                  </a:lnTo>
                  <a:lnTo>
                    <a:pt x="839" y="295"/>
                  </a:lnTo>
                  <a:lnTo>
                    <a:pt x="832" y="312"/>
                  </a:lnTo>
                  <a:lnTo>
                    <a:pt x="832" y="248"/>
                  </a:lnTo>
                  <a:cubicBezTo>
                    <a:pt x="832" y="247"/>
                    <a:pt x="833" y="245"/>
                    <a:pt x="833" y="244"/>
                  </a:cubicBezTo>
                  <a:lnTo>
                    <a:pt x="849" y="164"/>
                  </a:lnTo>
                  <a:cubicBezTo>
                    <a:pt x="851" y="154"/>
                    <a:pt x="859" y="146"/>
                    <a:pt x="869" y="145"/>
                  </a:cubicBezTo>
                  <a:cubicBezTo>
                    <a:pt x="879" y="143"/>
                    <a:pt x="889" y="149"/>
                    <a:pt x="894" y="158"/>
                  </a:cubicBezTo>
                  <a:lnTo>
                    <a:pt x="910" y="190"/>
                  </a:lnTo>
                  <a:cubicBezTo>
                    <a:pt x="912" y="193"/>
                    <a:pt x="912" y="197"/>
                    <a:pt x="912" y="200"/>
                  </a:cubicBezTo>
                  <a:lnTo>
                    <a:pt x="912" y="248"/>
                  </a:lnTo>
                  <a:lnTo>
                    <a:pt x="912" y="264"/>
                  </a:lnTo>
                  <a:lnTo>
                    <a:pt x="867" y="254"/>
                  </a:lnTo>
                  <a:lnTo>
                    <a:pt x="883" y="222"/>
                  </a:lnTo>
                  <a:cubicBezTo>
                    <a:pt x="886" y="215"/>
                    <a:pt x="893" y="210"/>
                    <a:pt x="901" y="209"/>
                  </a:cubicBezTo>
                  <a:cubicBezTo>
                    <a:pt x="908" y="208"/>
                    <a:pt x="916" y="210"/>
                    <a:pt x="921" y="215"/>
                  </a:cubicBezTo>
                  <a:lnTo>
                    <a:pt x="937" y="231"/>
                  </a:lnTo>
                  <a:lnTo>
                    <a:pt x="896" y="248"/>
                  </a:lnTo>
                  <a:lnTo>
                    <a:pt x="896" y="216"/>
                  </a:lnTo>
                  <a:cubicBezTo>
                    <a:pt x="896" y="203"/>
                    <a:pt x="907" y="192"/>
                    <a:pt x="920" y="192"/>
                  </a:cubicBezTo>
                  <a:cubicBezTo>
                    <a:pt x="934" y="192"/>
                    <a:pt x="944" y="203"/>
                    <a:pt x="944" y="216"/>
                  </a:cubicBezTo>
                  <a:lnTo>
                    <a:pt x="944" y="232"/>
                  </a:lnTo>
                  <a:lnTo>
                    <a:pt x="897" y="227"/>
                  </a:lnTo>
                  <a:lnTo>
                    <a:pt x="913" y="163"/>
                  </a:lnTo>
                  <a:cubicBezTo>
                    <a:pt x="916" y="151"/>
                    <a:pt x="927" y="143"/>
                    <a:pt x="939" y="145"/>
                  </a:cubicBezTo>
                  <a:cubicBezTo>
                    <a:pt x="951" y="146"/>
                    <a:pt x="960" y="156"/>
                    <a:pt x="960" y="168"/>
                  </a:cubicBezTo>
                  <a:lnTo>
                    <a:pt x="960" y="184"/>
                  </a:lnTo>
                  <a:lnTo>
                    <a:pt x="959" y="177"/>
                  </a:lnTo>
                  <a:lnTo>
                    <a:pt x="975" y="225"/>
                  </a:lnTo>
                  <a:cubicBezTo>
                    <a:pt x="976" y="227"/>
                    <a:pt x="976" y="230"/>
                    <a:pt x="976" y="232"/>
                  </a:cubicBezTo>
                  <a:lnTo>
                    <a:pt x="976" y="392"/>
                  </a:lnTo>
                  <a:lnTo>
                    <a:pt x="931" y="382"/>
                  </a:lnTo>
                  <a:lnTo>
                    <a:pt x="947" y="350"/>
                  </a:lnTo>
                  <a:lnTo>
                    <a:pt x="944" y="360"/>
                  </a:lnTo>
                  <a:lnTo>
                    <a:pt x="944" y="248"/>
                  </a:lnTo>
                  <a:lnTo>
                    <a:pt x="944" y="216"/>
                  </a:lnTo>
                  <a:cubicBezTo>
                    <a:pt x="944" y="210"/>
                    <a:pt x="947" y="204"/>
                    <a:pt x="951" y="199"/>
                  </a:cubicBezTo>
                  <a:lnTo>
                    <a:pt x="967" y="183"/>
                  </a:lnTo>
                  <a:lnTo>
                    <a:pt x="961" y="195"/>
                  </a:lnTo>
                  <a:lnTo>
                    <a:pt x="977" y="131"/>
                  </a:lnTo>
                  <a:lnTo>
                    <a:pt x="976" y="136"/>
                  </a:lnTo>
                  <a:lnTo>
                    <a:pt x="976" y="72"/>
                  </a:lnTo>
                  <a:lnTo>
                    <a:pt x="976" y="24"/>
                  </a:lnTo>
                  <a:cubicBezTo>
                    <a:pt x="976" y="11"/>
                    <a:pt x="987" y="0"/>
                    <a:pt x="1000" y="0"/>
                  </a:cubicBezTo>
                  <a:lnTo>
                    <a:pt x="1016" y="0"/>
                  </a:lnTo>
                  <a:lnTo>
                    <a:pt x="1032" y="0"/>
                  </a:lnTo>
                  <a:cubicBezTo>
                    <a:pt x="1046" y="0"/>
                    <a:pt x="1056" y="11"/>
                    <a:pt x="1056" y="24"/>
                  </a:cubicBezTo>
                  <a:lnTo>
                    <a:pt x="1056" y="88"/>
                  </a:lnTo>
                  <a:lnTo>
                    <a:pt x="1056" y="83"/>
                  </a:lnTo>
                  <a:lnTo>
                    <a:pt x="1072" y="147"/>
                  </a:lnTo>
                  <a:lnTo>
                    <a:pt x="1024" y="152"/>
                  </a:lnTo>
                  <a:lnTo>
                    <a:pt x="1024" y="136"/>
                  </a:lnTo>
                  <a:cubicBezTo>
                    <a:pt x="1024" y="135"/>
                    <a:pt x="1025" y="133"/>
                    <a:pt x="1025" y="131"/>
                  </a:cubicBezTo>
                  <a:lnTo>
                    <a:pt x="1041" y="67"/>
                  </a:lnTo>
                  <a:cubicBezTo>
                    <a:pt x="1044" y="56"/>
                    <a:pt x="1053" y="48"/>
                    <a:pt x="1064" y="48"/>
                  </a:cubicBezTo>
                  <a:cubicBezTo>
                    <a:pt x="1075" y="48"/>
                    <a:pt x="1085" y="56"/>
                    <a:pt x="1088" y="67"/>
                  </a:cubicBezTo>
                  <a:lnTo>
                    <a:pt x="1104" y="131"/>
                  </a:lnTo>
                  <a:cubicBezTo>
                    <a:pt x="1104" y="133"/>
                    <a:pt x="1104" y="135"/>
                    <a:pt x="1104" y="136"/>
                  </a:cubicBezTo>
                  <a:lnTo>
                    <a:pt x="1104" y="216"/>
                  </a:lnTo>
                  <a:cubicBezTo>
                    <a:pt x="1104" y="230"/>
                    <a:pt x="1094" y="240"/>
                    <a:pt x="1080" y="240"/>
                  </a:cubicBezTo>
                  <a:cubicBezTo>
                    <a:pt x="1067" y="240"/>
                    <a:pt x="1056" y="230"/>
                    <a:pt x="1056" y="216"/>
                  </a:cubicBezTo>
                  <a:lnTo>
                    <a:pt x="1056" y="168"/>
                  </a:lnTo>
                  <a:cubicBezTo>
                    <a:pt x="1056" y="167"/>
                    <a:pt x="1057" y="165"/>
                    <a:pt x="1057" y="164"/>
                  </a:cubicBezTo>
                  <a:lnTo>
                    <a:pt x="1073" y="84"/>
                  </a:lnTo>
                  <a:cubicBezTo>
                    <a:pt x="1075" y="73"/>
                    <a:pt x="1085" y="65"/>
                    <a:pt x="1096" y="64"/>
                  </a:cubicBezTo>
                  <a:cubicBezTo>
                    <a:pt x="1107" y="64"/>
                    <a:pt x="1117" y="72"/>
                    <a:pt x="1120" y="83"/>
                  </a:cubicBezTo>
                  <a:lnTo>
                    <a:pt x="1136" y="147"/>
                  </a:lnTo>
                  <a:cubicBezTo>
                    <a:pt x="1136" y="149"/>
                    <a:pt x="1136" y="151"/>
                    <a:pt x="1136" y="152"/>
                  </a:cubicBezTo>
                  <a:lnTo>
                    <a:pt x="1136" y="280"/>
                  </a:lnTo>
                  <a:lnTo>
                    <a:pt x="1136" y="296"/>
                  </a:lnTo>
                  <a:lnTo>
                    <a:pt x="1136" y="290"/>
                  </a:lnTo>
                  <a:lnTo>
                    <a:pt x="1168" y="402"/>
                  </a:lnTo>
                  <a:lnTo>
                    <a:pt x="1120" y="408"/>
                  </a:lnTo>
                  <a:lnTo>
                    <a:pt x="1120" y="360"/>
                  </a:lnTo>
                  <a:cubicBezTo>
                    <a:pt x="1120" y="358"/>
                    <a:pt x="1121" y="355"/>
                    <a:pt x="1122" y="353"/>
                  </a:cubicBezTo>
                  <a:lnTo>
                    <a:pt x="1138" y="305"/>
                  </a:lnTo>
                  <a:cubicBezTo>
                    <a:pt x="1141" y="294"/>
                    <a:pt x="1153" y="287"/>
                    <a:pt x="1164" y="289"/>
                  </a:cubicBezTo>
                  <a:cubicBezTo>
                    <a:pt x="1176" y="291"/>
                    <a:pt x="1184" y="301"/>
                    <a:pt x="1184" y="312"/>
                  </a:cubicBezTo>
                  <a:lnTo>
                    <a:pt x="1184" y="424"/>
                  </a:lnTo>
                  <a:lnTo>
                    <a:pt x="1139" y="414"/>
                  </a:lnTo>
                  <a:lnTo>
                    <a:pt x="1155" y="382"/>
                  </a:lnTo>
                  <a:lnTo>
                    <a:pt x="1152" y="392"/>
                  </a:lnTo>
                  <a:lnTo>
                    <a:pt x="1152" y="280"/>
                  </a:lnTo>
                  <a:cubicBezTo>
                    <a:pt x="1152" y="269"/>
                    <a:pt x="1161" y="259"/>
                    <a:pt x="1173" y="257"/>
                  </a:cubicBezTo>
                  <a:cubicBezTo>
                    <a:pt x="1184" y="255"/>
                    <a:pt x="1196" y="262"/>
                    <a:pt x="1199" y="273"/>
                  </a:cubicBezTo>
                  <a:lnTo>
                    <a:pt x="1215" y="321"/>
                  </a:lnTo>
                  <a:cubicBezTo>
                    <a:pt x="1216" y="323"/>
                    <a:pt x="1216" y="326"/>
                    <a:pt x="1216" y="328"/>
                  </a:cubicBezTo>
                  <a:lnTo>
                    <a:pt x="1216" y="360"/>
                  </a:lnTo>
                  <a:cubicBezTo>
                    <a:pt x="1216" y="374"/>
                    <a:pt x="1206" y="384"/>
                    <a:pt x="1192" y="384"/>
                  </a:cubicBezTo>
                  <a:cubicBezTo>
                    <a:pt x="1179" y="384"/>
                    <a:pt x="1168" y="374"/>
                    <a:pt x="1168" y="360"/>
                  </a:cubicBezTo>
                  <a:lnTo>
                    <a:pt x="1168" y="312"/>
                  </a:lnTo>
                  <a:cubicBezTo>
                    <a:pt x="1168" y="300"/>
                    <a:pt x="1178" y="290"/>
                    <a:pt x="1190" y="289"/>
                  </a:cubicBezTo>
                  <a:cubicBezTo>
                    <a:pt x="1202" y="287"/>
                    <a:pt x="1214" y="296"/>
                    <a:pt x="1216" y="308"/>
                  </a:cubicBezTo>
                  <a:lnTo>
                    <a:pt x="1248" y="468"/>
                  </a:lnTo>
                  <a:lnTo>
                    <a:pt x="1200" y="472"/>
                  </a:lnTo>
                  <a:lnTo>
                    <a:pt x="1200" y="424"/>
                  </a:lnTo>
                  <a:lnTo>
                    <a:pt x="1200" y="344"/>
                  </a:lnTo>
                  <a:cubicBezTo>
                    <a:pt x="1200" y="341"/>
                    <a:pt x="1201" y="337"/>
                    <a:pt x="1203" y="334"/>
                  </a:cubicBezTo>
                  <a:lnTo>
                    <a:pt x="1219" y="302"/>
                  </a:lnTo>
                  <a:lnTo>
                    <a:pt x="1216" y="312"/>
                  </a:lnTo>
                  <a:lnTo>
                    <a:pt x="1216" y="280"/>
                  </a:lnTo>
                  <a:cubicBezTo>
                    <a:pt x="1216" y="271"/>
                    <a:pt x="1222" y="262"/>
                    <a:pt x="1231" y="258"/>
                  </a:cubicBezTo>
                  <a:cubicBezTo>
                    <a:pt x="1240" y="255"/>
                    <a:pt x="1251" y="257"/>
                    <a:pt x="1257" y="263"/>
                  </a:cubicBezTo>
                  <a:lnTo>
                    <a:pt x="1273" y="279"/>
                  </a:lnTo>
                  <a:cubicBezTo>
                    <a:pt x="1276" y="282"/>
                    <a:pt x="1278" y="285"/>
                    <a:pt x="1279" y="289"/>
                  </a:cubicBezTo>
                  <a:lnTo>
                    <a:pt x="1295" y="337"/>
                  </a:lnTo>
                  <a:cubicBezTo>
                    <a:pt x="1296" y="339"/>
                    <a:pt x="1296" y="342"/>
                    <a:pt x="1296" y="344"/>
                  </a:cubicBezTo>
                  <a:lnTo>
                    <a:pt x="1296" y="440"/>
                  </a:lnTo>
                  <a:lnTo>
                    <a:pt x="1272" y="416"/>
                  </a:lnTo>
                  <a:lnTo>
                    <a:pt x="1288" y="416"/>
                  </a:lnTo>
                  <a:cubicBezTo>
                    <a:pt x="1300" y="416"/>
                    <a:pt x="1310" y="425"/>
                    <a:pt x="1312" y="436"/>
                  </a:cubicBezTo>
                  <a:lnTo>
                    <a:pt x="1328" y="516"/>
                  </a:lnTo>
                  <a:lnTo>
                    <a:pt x="1280" y="520"/>
                  </a:lnTo>
                  <a:lnTo>
                    <a:pt x="1280" y="504"/>
                  </a:lnTo>
                  <a:lnTo>
                    <a:pt x="1280" y="472"/>
                  </a:lnTo>
                  <a:cubicBezTo>
                    <a:pt x="1280" y="470"/>
                    <a:pt x="1281" y="467"/>
                    <a:pt x="1282" y="465"/>
                  </a:cubicBezTo>
                  <a:lnTo>
                    <a:pt x="1298" y="417"/>
                  </a:lnTo>
                  <a:cubicBezTo>
                    <a:pt x="1301" y="406"/>
                    <a:pt x="1311" y="400"/>
                    <a:pt x="1322" y="401"/>
                  </a:cubicBezTo>
                  <a:cubicBezTo>
                    <a:pt x="1333" y="401"/>
                    <a:pt x="1342" y="410"/>
                    <a:pt x="1344" y="421"/>
                  </a:cubicBezTo>
                  <a:lnTo>
                    <a:pt x="1360" y="517"/>
                  </a:lnTo>
                  <a:cubicBezTo>
                    <a:pt x="1360" y="518"/>
                    <a:pt x="1360" y="519"/>
                    <a:pt x="1360" y="520"/>
                  </a:cubicBezTo>
                  <a:lnTo>
                    <a:pt x="1360" y="552"/>
                  </a:lnTo>
                  <a:lnTo>
                    <a:pt x="1360" y="568"/>
                  </a:lnTo>
                  <a:lnTo>
                    <a:pt x="1360" y="563"/>
                  </a:lnTo>
                  <a:lnTo>
                    <a:pt x="1376" y="627"/>
                  </a:lnTo>
                  <a:cubicBezTo>
                    <a:pt x="1376" y="629"/>
                    <a:pt x="1376" y="631"/>
                    <a:pt x="1376" y="632"/>
                  </a:cubicBezTo>
                  <a:lnTo>
                    <a:pt x="1376" y="648"/>
                  </a:lnTo>
                  <a:lnTo>
                    <a:pt x="1331" y="638"/>
                  </a:lnTo>
                  <a:lnTo>
                    <a:pt x="1347" y="606"/>
                  </a:lnTo>
                  <a:lnTo>
                    <a:pt x="1344" y="616"/>
                  </a:lnTo>
                  <a:lnTo>
                    <a:pt x="1344" y="536"/>
                  </a:lnTo>
                  <a:cubicBezTo>
                    <a:pt x="1344" y="524"/>
                    <a:pt x="1354" y="513"/>
                    <a:pt x="1367" y="513"/>
                  </a:cubicBezTo>
                  <a:cubicBezTo>
                    <a:pt x="1379" y="512"/>
                    <a:pt x="1390" y="521"/>
                    <a:pt x="1392" y="533"/>
                  </a:cubicBezTo>
                  <a:lnTo>
                    <a:pt x="1408" y="645"/>
                  </a:lnTo>
                  <a:lnTo>
                    <a:pt x="1360" y="648"/>
                  </a:lnTo>
                  <a:lnTo>
                    <a:pt x="1360" y="616"/>
                  </a:lnTo>
                  <a:lnTo>
                    <a:pt x="1360" y="600"/>
                  </a:lnTo>
                  <a:cubicBezTo>
                    <a:pt x="1360" y="591"/>
                    <a:pt x="1366" y="582"/>
                    <a:pt x="1375" y="578"/>
                  </a:cubicBezTo>
                  <a:cubicBezTo>
                    <a:pt x="1384" y="575"/>
                    <a:pt x="1395" y="577"/>
                    <a:pt x="1401" y="583"/>
                  </a:cubicBezTo>
                  <a:lnTo>
                    <a:pt x="1417" y="599"/>
                  </a:lnTo>
                  <a:lnTo>
                    <a:pt x="1378" y="609"/>
                  </a:lnTo>
                  <a:lnTo>
                    <a:pt x="1394" y="561"/>
                  </a:lnTo>
                  <a:cubicBezTo>
                    <a:pt x="1397" y="550"/>
                    <a:pt x="1409" y="543"/>
                    <a:pt x="1420" y="545"/>
                  </a:cubicBezTo>
                  <a:cubicBezTo>
                    <a:pt x="1432" y="547"/>
                    <a:pt x="1440" y="557"/>
                    <a:pt x="1440" y="568"/>
                  </a:cubicBezTo>
                  <a:lnTo>
                    <a:pt x="1440" y="648"/>
                  </a:lnTo>
                  <a:lnTo>
                    <a:pt x="1440" y="664"/>
                  </a:lnTo>
                  <a:lnTo>
                    <a:pt x="1456" y="806"/>
                  </a:lnTo>
                  <a:lnTo>
                    <a:pt x="1455" y="801"/>
                  </a:lnTo>
                  <a:lnTo>
                    <a:pt x="1471" y="849"/>
                  </a:lnTo>
                  <a:cubicBezTo>
                    <a:pt x="1472" y="851"/>
                    <a:pt x="1472" y="854"/>
                    <a:pt x="1472" y="856"/>
                  </a:cubicBezTo>
                  <a:lnTo>
                    <a:pt x="1472" y="872"/>
                  </a:lnTo>
                  <a:cubicBezTo>
                    <a:pt x="1472" y="886"/>
                    <a:pt x="1462" y="896"/>
                    <a:pt x="1448" y="896"/>
                  </a:cubicBezTo>
                  <a:cubicBezTo>
                    <a:pt x="1435" y="896"/>
                    <a:pt x="1424" y="886"/>
                    <a:pt x="1424" y="872"/>
                  </a:cubicBezTo>
                  <a:lnTo>
                    <a:pt x="1424" y="776"/>
                  </a:lnTo>
                  <a:cubicBezTo>
                    <a:pt x="1424" y="773"/>
                    <a:pt x="1425" y="769"/>
                    <a:pt x="1427" y="766"/>
                  </a:cubicBezTo>
                  <a:lnTo>
                    <a:pt x="1443" y="734"/>
                  </a:lnTo>
                  <a:cubicBezTo>
                    <a:pt x="1447" y="726"/>
                    <a:pt x="1455" y="720"/>
                    <a:pt x="1464" y="720"/>
                  </a:cubicBezTo>
                  <a:lnTo>
                    <a:pt x="1480" y="720"/>
                  </a:lnTo>
                  <a:lnTo>
                    <a:pt x="1456" y="744"/>
                  </a:lnTo>
                  <a:lnTo>
                    <a:pt x="1456" y="728"/>
                  </a:lnTo>
                  <a:cubicBezTo>
                    <a:pt x="1456" y="715"/>
                    <a:pt x="1467" y="704"/>
                    <a:pt x="1480" y="704"/>
                  </a:cubicBezTo>
                  <a:lnTo>
                    <a:pt x="1496" y="704"/>
                  </a:lnTo>
                  <a:cubicBezTo>
                    <a:pt x="1510" y="704"/>
                    <a:pt x="1520" y="715"/>
                    <a:pt x="1520" y="728"/>
                  </a:cubicBezTo>
                  <a:lnTo>
                    <a:pt x="1520" y="744"/>
                  </a:lnTo>
                  <a:cubicBezTo>
                    <a:pt x="1520" y="758"/>
                    <a:pt x="1510" y="768"/>
                    <a:pt x="1496" y="768"/>
                  </a:cubicBezTo>
                  <a:cubicBezTo>
                    <a:pt x="1483" y="768"/>
                    <a:pt x="1472" y="758"/>
                    <a:pt x="1472" y="744"/>
                  </a:cubicBezTo>
                  <a:lnTo>
                    <a:pt x="1472" y="680"/>
                  </a:lnTo>
                  <a:cubicBezTo>
                    <a:pt x="1472" y="674"/>
                    <a:pt x="1475" y="668"/>
                    <a:pt x="1479" y="663"/>
                  </a:cubicBezTo>
                  <a:lnTo>
                    <a:pt x="1495" y="647"/>
                  </a:lnTo>
                  <a:lnTo>
                    <a:pt x="1489" y="660"/>
                  </a:lnTo>
                  <a:lnTo>
                    <a:pt x="1505" y="580"/>
                  </a:lnTo>
                  <a:lnTo>
                    <a:pt x="1504" y="584"/>
                  </a:lnTo>
                  <a:lnTo>
                    <a:pt x="1504" y="568"/>
                  </a:lnTo>
                  <a:cubicBezTo>
                    <a:pt x="1504" y="555"/>
                    <a:pt x="1515" y="544"/>
                    <a:pt x="1528" y="544"/>
                  </a:cubicBezTo>
                  <a:cubicBezTo>
                    <a:pt x="1542" y="544"/>
                    <a:pt x="1552" y="555"/>
                    <a:pt x="1552" y="568"/>
                  </a:cubicBezTo>
                  <a:lnTo>
                    <a:pt x="1552" y="600"/>
                  </a:lnTo>
                  <a:lnTo>
                    <a:pt x="1552" y="595"/>
                  </a:lnTo>
                  <a:lnTo>
                    <a:pt x="1568" y="659"/>
                  </a:lnTo>
                  <a:lnTo>
                    <a:pt x="1584" y="740"/>
                  </a:lnTo>
                  <a:lnTo>
                    <a:pt x="1536" y="744"/>
                  </a:lnTo>
                  <a:lnTo>
                    <a:pt x="1536" y="680"/>
                  </a:lnTo>
                  <a:cubicBezTo>
                    <a:pt x="1536" y="668"/>
                    <a:pt x="1546" y="658"/>
                    <a:pt x="1558" y="657"/>
                  </a:cubicBezTo>
                  <a:cubicBezTo>
                    <a:pt x="1570" y="655"/>
                    <a:pt x="1581" y="663"/>
                    <a:pt x="1584" y="675"/>
                  </a:cubicBezTo>
                  <a:lnTo>
                    <a:pt x="1600" y="739"/>
                  </a:lnTo>
                  <a:lnTo>
                    <a:pt x="1552" y="744"/>
                  </a:lnTo>
                  <a:lnTo>
                    <a:pt x="1552" y="552"/>
                  </a:lnTo>
                  <a:cubicBezTo>
                    <a:pt x="1552" y="551"/>
                    <a:pt x="1553" y="549"/>
                    <a:pt x="1553" y="547"/>
                  </a:cubicBezTo>
                  <a:lnTo>
                    <a:pt x="1569" y="483"/>
                  </a:lnTo>
                  <a:lnTo>
                    <a:pt x="1568" y="488"/>
                  </a:lnTo>
                  <a:lnTo>
                    <a:pt x="1568" y="440"/>
                  </a:lnTo>
                  <a:cubicBezTo>
                    <a:pt x="1568" y="427"/>
                    <a:pt x="1579" y="416"/>
                    <a:pt x="1592" y="416"/>
                  </a:cubicBezTo>
                  <a:lnTo>
                    <a:pt x="1608" y="416"/>
                  </a:lnTo>
                  <a:cubicBezTo>
                    <a:pt x="1622" y="416"/>
                    <a:pt x="1632" y="427"/>
                    <a:pt x="1632" y="440"/>
                  </a:cubicBezTo>
                  <a:lnTo>
                    <a:pt x="1632" y="456"/>
                  </a:lnTo>
                  <a:lnTo>
                    <a:pt x="1632" y="552"/>
                  </a:lnTo>
                  <a:lnTo>
                    <a:pt x="1625" y="535"/>
                  </a:lnTo>
                  <a:lnTo>
                    <a:pt x="1641" y="551"/>
                  </a:lnTo>
                  <a:lnTo>
                    <a:pt x="1603" y="558"/>
                  </a:lnTo>
                  <a:lnTo>
                    <a:pt x="1619" y="526"/>
                  </a:lnTo>
                  <a:lnTo>
                    <a:pt x="1616" y="536"/>
                  </a:lnTo>
                  <a:lnTo>
                    <a:pt x="1616" y="520"/>
                  </a:lnTo>
                  <a:cubicBezTo>
                    <a:pt x="1616" y="507"/>
                    <a:pt x="1627" y="496"/>
                    <a:pt x="1640" y="496"/>
                  </a:cubicBezTo>
                  <a:cubicBezTo>
                    <a:pt x="1654" y="496"/>
                    <a:pt x="1664" y="507"/>
                    <a:pt x="1664" y="520"/>
                  </a:cubicBezTo>
                  <a:lnTo>
                    <a:pt x="1664" y="536"/>
                  </a:lnTo>
                  <a:cubicBezTo>
                    <a:pt x="1664" y="540"/>
                    <a:pt x="1664" y="544"/>
                    <a:pt x="1662" y="547"/>
                  </a:cubicBezTo>
                  <a:lnTo>
                    <a:pt x="1646" y="579"/>
                  </a:lnTo>
                  <a:cubicBezTo>
                    <a:pt x="1642" y="586"/>
                    <a:pt x="1636" y="591"/>
                    <a:pt x="1628" y="592"/>
                  </a:cubicBezTo>
                  <a:cubicBezTo>
                    <a:pt x="1621" y="593"/>
                    <a:pt x="1613" y="591"/>
                    <a:pt x="1607" y="585"/>
                  </a:cubicBezTo>
                  <a:lnTo>
                    <a:pt x="1591" y="569"/>
                  </a:lnTo>
                  <a:cubicBezTo>
                    <a:pt x="1587" y="565"/>
                    <a:pt x="1584" y="559"/>
                    <a:pt x="1584" y="552"/>
                  </a:cubicBezTo>
                  <a:lnTo>
                    <a:pt x="1584" y="456"/>
                  </a:lnTo>
                  <a:lnTo>
                    <a:pt x="1584" y="440"/>
                  </a:lnTo>
                  <a:lnTo>
                    <a:pt x="1608" y="464"/>
                  </a:lnTo>
                  <a:lnTo>
                    <a:pt x="1592" y="464"/>
                  </a:lnTo>
                  <a:lnTo>
                    <a:pt x="1616" y="440"/>
                  </a:lnTo>
                  <a:lnTo>
                    <a:pt x="1616" y="488"/>
                  </a:lnTo>
                  <a:cubicBezTo>
                    <a:pt x="1616" y="490"/>
                    <a:pt x="1616" y="492"/>
                    <a:pt x="1616" y="494"/>
                  </a:cubicBezTo>
                  <a:lnTo>
                    <a:pt x="1600" y="558"/>
                  </a:lnTo>
                  <a:lnTo>
                    <a:pt x="1600" y="552"/>
                  </a:lnTo>
                  <a:lnTo>
                    <a:pt x="1600" y="744"/>
                  </a:lnTo>
                  <a:cubicBezTo>
                    <a:pt x="1600" y="757"/>
                    <a:pt x="1591" y="767"/>
                    <a:pt x="1579" y="768"/>
                  </a:cubicBezTo>
                  <a:cubicBezTo>
                    <a:pt x="1567" y="770"/>
                    <a:pt x="1556" y="762"/>
                    <a:pt x="1553" y="750"/>
                  </a:cubicBezTo>
                  <a:lnTo>
                    <a:pt x="1537" y="686"/>
                  </a:lnTo>
                  <a:lnTo>
                    <a:pt x="1584" y="680"/>
                  </a:lnTo>
                  <a:lnTo>
                    <a:pt x="1584" y="744"/>
                  </a:lnTo>
                  <a:cubicBezTo>
                    <a:pt x="1584" y="757"/>
                    <a:pt x="1575" y="767"/>
                    <a:pt x="1563" y="768"/>
                  </a:cubicBezTo>
                  <a:cubicBezTo>
                    <a:pt x="1551" y="770"/>
                    <a:pt x="1539" y="761"/>
                    <a:pt x="1537" y="749"/>
                  </a:cubicBezTo>
                  <a:lnTo>
                    <a:pt x="1521" y="670"/>
                  </a:lnTo>
                  <a:lnTo>
                    <a:pt x="1505" y="606"/>
                  </a:lnTo>
                  <a:cubicBezTo>
                    <a:pt x="1505" y="604"/>
                    <a:pt x="1504" y="602"/>
                    <a:pt x="1504" y="600"/>
                  </a:cubicBezTo>
                  <a:lnTo>
                    <a:pt x="1504" y="568"/>
                  </a:lnTo>
                  <a:lnTo>
                    <a:pt x="1552" y="568"/>
                  </a:lnTo>
                  <a:lnTo>
                    <a:pt x="1552" y="584"/>
                  </a:lnTo>
                  <a:cubicBezTo>
                    <a:pt x="1552" y="586"/>
                    <a:pt x="1552" y="588"/>
                    <a:pt x="1552" y="589"/>
                  </a:cubicBezTo>
                  <a:lnTo>
                    <a:pt x="1536" y="669"/>
                  </a:lnTo>
                  <a:cubicBezTo>
                    <a:pt x="1535" y="674"/>
                    <a:pt x="1533" y="678"/>
                    <a:pt x="1529" y="681"/>
                  </a:cubicBezTo>
                  <a:lnTo>
                    <a:pt x="1513" y="697"/>
                  </a:lnTo>
                  <a:lnTo>
                    <a:pt x="1520" y="680"/>
                  </a:lnTo>
                  <a:lnTo>
                    <a:pt x="1520" y="744"/>
                  </a:lnTo>
                  <a:lnTo>
                    <a:pt x="1472" y="744"/>
                  </a:lnTo>
                  <a:lnTo>
                    <a:pt x="1472" y="728"/>
                  </a:lnTo>
                  <a:lnTo>
                    <a:pt x="1496" y="752"/>
                  </a:lnTo>
                  <a:lnTo>
                    <a:pt x="1480" y="752"/>
                  </a:lnTo>
                  <a:lnTo>
                    <a:pt x="1504" y="728"/>
                  </a:lnTo>
                  <a:lnTo>
                    <a:pt x="1504" y="744"/>
                  </a:lnTo>
                  <a:cubicBezTo>
                    <a:pt x="1504" y="758"/>
                    <a:pt x="1494" y="768"/>
                    <a:pt x="1480" y="768"/>
                  </a:cubicBezTo>
                  <a:lnTo>
                    <a:pt x="1464" y="768"/>
                  </a:lnTo>
                  <a:lnTo>
                    <a:pt x="1486" y="755"/>
                  </a:lnTo>
                  <a:lnTo>
                    <a:pt x="1470" y="787"/>
                  </a:lnTo>
                  <a:lnTo>
                    <a:pt x="1472" y="776"/>
                  </a:lnTo>
                  <a:lnTo>
                    <a:pt x="1472" y="872"/>
                  </a:lnTo>
                  <a:lnTo>
                    <a:pt x="1424" y="872"/>
                  </a:lnTo>
                  <a:lnTo>
                    <a:pt x="1424" y="856"/>
                  </a:lnTo>
                  <a:lnTo>
                    <a:pt x="1426" y="864"/>
                  </a:lnTo>
                  <a:lnTo>
                    <a:pt x="1410" y="816"/>
                  </a:lnTo>
                  <a:cubicBezTo>
                    <a:pt x="1409" y="814"/>
                    <a:pt x="1409" y="813"/>
                    <a:pt x="1409" y="811"/>
                  </a:cubicBezTo>
                  <a:lnTo>
                    <a:pt x="1392" y="664"/>
                  </a:lnTo>
                  <a:lnTo>
                    <a:pt x="1392" y="648"/>
                  </a:lnTo>
                  <a:lnTo>
                    <a:pt x="1392" y="568"/>
                  </a:lnTo>
                  <a:lnTo>
                    <a:pt x="1439" y="576"/>
                  </a:lnTo>
                  <a:lnTo>
                    <a:pt x="1423" y="624"/>
                  </a:lnTo>
                  <a:cubicBezTo>
                    <a:pt x="1421" y="632"/>
                    <a:pt x="1414" y="638"/>
                    <a:pt x="1406" y="640"/>
                  </a:cubicBezTo>
                  <a:cubicBezTo>
                    <a:pt x="1398" y="642"/>
                    <a:pt x="1389" y="639"/>
                    <a:pt x="1383" y="633"/>
                  </a:cubicBezTo>
                  <a:lnTo>
                    <a:pt x="1367" y="617"/>
                  </a:lnTo>
                  <a:lnTo>
                    <a:pt x="1408" y="600"/>
                  </a:lnTo>
                  <a:lnTo>
                    <a:pt x="1408" y="616"/>
                  </a:lnTo>
                  <a:lnTo>
                    <a:pt x="1408" y="648"/>
                  </a:lnTo>
                  <a:cubicBezTo>
                    <a:pt x="1408" y="661"/>
                    <a:pt x="1399" y="672"/>
                    <a:pt x="1386" y="672"/>
                  </a:cubicBezTo>
                  <a:cubicBezTo>
                    <a:pt x="1374" y="673"/>
                    <a:pt x="1362" y="664"/>
                    <a:pt x="1361" y="652"/>
                  </a:cubicBezTo>
                  <a:lnTo>
                    <a:pt x="1345" y="540"/>
                  </a:lnTo>
                  <a:lnTo>
                    <a:pt x="1392" y="536"/>
                  </a:lnTo>
                  <a:lnTo>
                    <a:pt x="1392" y="616"/>
                  </a:lnTo>
                  <a:cubicBezTo>
                    <a:pt x="1392" y="620"/>
                    <a:pt x="1392" y="624"/>
                    <a:pt x="1390" y="627"/>
                  </a:cubicBezTo>
                  <a:lnTo>
                    <a:pt x="1374" y="659"/>
                  </a:lnTo>
                  <a:cubicBezTo>
                    <a:pt x="1369" y="669"/>
                    <a:pt x="1358" y="674"/>
                    <a:pt x="1347" y="672"/>
                  </a:cubicBezTo>
                  <a:cubicBezTo>
                    <a:pt x="1336" y="669"/>
                    <a:pt x="1328" y="660"/>
                    <a:pt x="1328" y="648"/>
                  </a:cubicBezTo>
                  <a:lnTo>
                    <a:pt x="1328" y="632"/>
                  </a:lnTo>
                  <a:lnTo>
                    <a:pt x="1329" y="638"/>
                  </a:lnTo>
                  <a:lnTo>
                    <a:pt x="1313" y="574"/>
                  </a:lnTo>
                  <a:cubicBezTo>
                    <a:pt x="1313" y="572"/>
                    <a:pt x="1312" y="570"/>
                    <a:pt x="1312" y="568"/>
                  </a:cubicBezTo>
                  <a:lnTo>
                    <a:pt x="1312" y="552"/>
                  </a:lnTo>
                  <a:lnTo>
                    <a:pt x="1312" y="520"/>
                  </a:lnTo>
                  <a:lnTo>
                    <a:pt x="1313" y="524"/>
                  </a:lnTo>
                  <a:lnTo>
                    <a:pt x="1297" y="428"/>
                  </a:lnTo>
                  <a:lnTo>
                    <a:pt x="1343" y="432"/>
                  </a:lnTo>
                  <a:lnTo>
                    <a:pt x="1327" y="480"/>
                  </a:lnTo>
                  <a:lnTo>
                    <a:pt x="1328" y="472"/>
                  </a:lnTo>
                  <a:lnTo>
                    <a:pt x="1328" y="504"/>
                  </a:lnTo>
                  <a:lnTo>
                    <a:pt x="1328" y="520"/>
                  </a:lnTo>
                  <a:cubicBezTo>
                    <a:pt x="1328" y="533"/>
                    <a:pt x="1319" y="543"/>
                    <a:pt x="1307" y="544"/>
                  </a:cubicBezTo>
                  <a:cubicBezTo>
                    <a:pt x="1295" y="546"/>
                    <a:pt x="1283" y="537"/>
                    <a:pt x="1281" y="525"/>
                  </a:cubicBezTo>
                  <a:lnTo>
                    <a:pt x="1265" y="445"/>
                  </a:lnTo>
                  <a:lnTo>
                    <a:pt x="1288" y="464"/>
                  </a:lnTo>
                  <a:lnTo>
                    <a:pt x="1272" y="464"/>
                  </a:lnTo>
                  <a:cubicBezTo>
                    <a:pt x="1259" y="464"/>
                    <a:pt x="1248" y="454"/>
                    <a:pt x="1248" y="440"/>
                  </a:cubicBezTo>
                  <a:lnTo>
                    <a:pt x="1248" y="344"/>
                  </a:lnTo>
                  <a:lnTo>
                    <a:pt x="1250" y="352"/>
                  </a:lnTo>
                  <a:lnTo>
                    <a:pt x="1234" y="304"/>
                  </a:lnTo>
                  <a:lnTo>
                    <a:pt x="1239" y="313"/>
                  </a:lnTo>
                  <a:lnTo>
                    <a:pt x="1223" y="297"/>
                  </a:lnTo>
                  <a:lnTo>
                    <a:pt x="1264" y="280"/>
                  </a:lnTo>
                  <a:lnTo>
                    <a:pt x="1264" y="312"/>
                  </a:lnTo>
                  <a:cubicBezTo>
                    <a:pt x="1264" y="316"/>
                    <a:pt x="1264" y="320"/>
                    <a:pt x="1262" y="323"/>
                  </a:cubicBezTo>
                  <a:lnTo>
                    <a:pt x="1246" y="355"/>
                  </a:lnTo>
                  <a:lnTo>
                    <a:pt x="1248" y="344"/>
                  </a:lnTo>
                  <a:lnTo>
                    <a:pt x="1248" y="424"/>
                  </a:lnTo>
                  <a:lnTo>
                    <a:pt x="1248" y="472"/>
                  </a:lnTo>
                  <a:cubicBezTo>
                    <a:pt x="1248" y="485"/>
                    <a:pt x="1239" y="495"/>
                    <a:pt x="1227" y="496"/>
                  </a:cubicBezTo>
                  <a:cubicBezTo>
                    <a:pt x="1215" y="498"/>
                    <a:pt x="1203" y="489"/>
                    <a:pt x="1201" y="477"/>
                  </a:cubicBezTo>
                  <a:lnTo>
                    <a:pt x="1169" y="317"/>
                  </a:lnTo>
                  <a:lnTo>
                    <a:pt x="1216" y="312"/>
                  </a:lnTo>
                  <a:lnTo>
                    <a:pt x="1216" y="360"/>
                  </a:lnTo>
                  <a:lnTo>
                    <a:pt x="1168" y="360"/>
                  </a:lnTo>
                  <a:lnTo>
                    <a:pt x="1168" y="328"/>
                  </a:lnTo>
                  <a:lnTo>
                    <a:pt x="1170" y="336"/>
                  </a:lnTo>
                  <a:lnTo>
                    <a:pt x="1154" y="288"/>
                  </a:lnTo>
                  <a:lnTo>
                    <a:pt x="1200" y="280"/>
                  </a:lnTo>
                  <a:lnTo>
                    <a:pt x="1200" y="392"/>
                  </a:lnTo>
                  <a:cubicBezTo>
                    <a:pt x="1200" y="396"/>
                    <a:pt x="1200" y="400"/>
                    <a:pt x="1198" y="403"/>
                  </a:cubicBezTo>
                  <a:lnTo>
                    <a:pt x="1182" y="435"/>
                  </a:lnTo>
                  <a:cubicBezTo>
                    <a:pt x="1177" y="445"/>
                    <a:pt x="1166" y="450"/>
                    <a:pt x="1155" y="448"/>
                  </a:cubicBezTo>
                  <a:cubicBezTo>
                    <a:pt x="1144" y="445"/>
                    <a:pt x="1136" y="436"/>
                    <a:pt x="1136" y="424"/>
                  </a:cubicBezTo>
                  <a:lnTo>
                    <a:pt x="1136" y="312"/>
                  </a:lnTo>
                  <a:lnTo>
                    <a:pt x="1183" y="320"/>
                  </a:lnTo>
                  <a:lnTo>
                    <a:pt x="1167" y="368"/>
                  </a:lnTo>
                  <a:lnTo>
                    <a:pt x="1168" y="360"/>
                  </a:lnTo>
                  <a:lnTo>
                    <a:pt x="1168" y="408"/>
                  </a:lnTo>
                  <a:cubicBezTo>
                    <a:pt x="1168" y="420"/>
                    <a:pt x="1160" y="431"/>
                    <a:pt x="1148" y="432"/>
                  </a:cubicBezTo>
                  <a:cubicBezTo>
                    <a:pt x="1136" y="434"/>
                    <a:pt x="1125" y="427"/>
                    <a:pt x="1121" y="415"/>
                  </a:cubicBezTo>
                  <a:lnTo>
                    <a:pt x="1089" y="303"/>
                  </a:lnTo>
                  <a:cubicBezTo>
                    <a:pt x="1089" y="301"/>
                    <a:pt x="1088" y="299"/>
                    <a:pt x="1088" y="296"/>
                  </a:cubicBezTo>
                  <a:lnTo>
                    <a:pt x="1088" y="280"/>
                  </a:lnTo>
                  <a:lnTo>
                    <a:pt x="1088" y="152"/>
                  </a:lnTo>
                  <a:lnTo>
                    <a:pt x="1089" y="158"/>
                  </a:lnTo>
                  <a:lnTo>
                    <a:pt x="1073" y="94"/>
                  </a:lnTo>
                  <a:lnTo>
                    <a:pt x="1120" y="93"/>
                  </a:lnTo>
                  <a:lnTo>
                    <a:pt x="1104" y="173"/>
                  </a:lnTo>
                  <a:lnTo>
                    <a:pt x="1104" y="168"/>
                  </a:lnTo>
                  <a:lnTo>
                    <a:pt x="1104" y="216"/>
                  </a:lnTo>
                  <a:lnTo>
                    <a:pt x="1056" y="216"/>
                  </a:lnTo>
                  <a:lnTo>
                    <a:pt x="1056" y="136"/>
                  </a:lnTo>
                  <a:lnTo>
                    <a:pt x="1057" y="142"/>
                  </a:lnTo>
                  <a:lnTo>
                    <a:pt x="1041" y="78"/>
                  </a:lnTo>
                  <a:lnTo>
                    <a:pt x="1088" y="78"/>
                  </a:lnTo>
                  <a:lnTo>
                    <a:pt x="1072" y="142"/>
                  </a:lnTo>
                  <a:lnTo>
                    <a:pt x="1072" y="136"/>
                  </a:lnTo>
                  <a:lnTo>
                    <a:pt x="1072" y="152"/>
                  </a:lnTo>
                  <a:cubicBezTo>
                    <a:pt x="1072" y="165"/>
                    <a:pt x="1063" y="175"/>
                    <a:pt x="1051" y="176"/>
                  </a:cubicBezTo>
                  <a:cubicBezTo>
                    <a:pt x="1039" y="178"/>
                    <a:pt x="1028" y="170"/>
                    <a:pt x="1025" y="158"/>
                  </a:cubicBezTo>
                  <a:lnTo>
                    <a:pt x="1009" y="94"/>
                  </a:lnTo>
                  <a:cubicBezTo>
                    <a:pt x="1009" y="92"/>
                    <a:pt x="1008" y="90"/>
                    <a:pt x="1008" y="88"/>
                  </a:cubicBezTo>
                  <a:lnTo>
                    <a:pt x="1008" y="24"/>
                  </a:lnTo>
                  <a:lnTo>
                    <a:pt x="1032" y="48"/>
                  </a:lnTo>
                  <a:lnTo>
                    <a:pt x="1016" y="48"/>
                  </a:lnTo>
                  <a:lnTo>
                    <a:pt x="1000" y="48"/>
                  </a:lnTo>
                  <a:lnTo>
                    <a:pt x="1024" y="24"/>
                  </a:lnTo>
                  <a:lnTo>
                    <a:pt x="1024" y="72"/>
                  </a:lnTo>
                  <a:lnTo>
                    <a:pt x="1024" y="136"/>
                  </a:lnTo>
                  <a:cubicBezTo>
                    <a:pt x="1024" y="138"/>
                    <a:pt x="1024" y="140"/>
                    <a:pt x="1024" y="142"/>
                  </a:cubicBezTo>
                  <a:lnTo>
                    <a:pt x="1008" y="206"/>
                  </a:lnTo>
                  <a:cubicBezTo>
                    <a:pt x="1007" y="211"/>
                    <a:pt x="1005" y="214"/>
                    <a:pt x="1001" y="217"/>
                  </a:cubicBezTo>
                  <a:lnTo>
                    <a:pt x="985" y="233"/>
                  </a:lnTo>
                  <a:lnTo>
                    <a:pt x="992" y="216"/>
                  </a:lnTo>
                  <a:lnTo>
                    <a:pt x="992" y="248"/>
                  </a:lnTo>
                  <a:lnTo>
                    <a:pt x="992" y="360"/>
                  </a:lnTo>
                  <a:cubicBezTo>
                    <a:pt x="992" y="364"/>
                    <a:pt x="992" y="368"/>
                    <a:pt x="990" y="371"/>
                  </a:cubicBezTo>
                  <a:lnTo>
                    <a:pt x="974" y="403"/>
                  </a:lnTo>
                  <a:cubicBezTo>
                    <a:pt x="969" y="413"/>
                    <a:pt x="958" y="418"/>
                    <a:pt x="947" y="416"/>
                  </a:cubicBezTo>
                  <a:cubicBezTo>
                    <a:pt x="936" y="413"/>
                    <a:pt x="928" y="404"/>
                    <a:pt x="928" y="392"/>
                  </a:cubicBezTo>
                  <a:lnTo>
                    <a:pt x="928" y="232"/>
                  </a:lnTo>
                  <a:lnTo>
                    <a:pt x="930" y="240"/>
                  </a:lnTo>
                  <a:lnTo>
                    <a:pt x="914" y="192"/>
                  </a:lnTo>
                  <a:cubicBezTo>
                    <a:pt x="913" y="190"/>
                    <a:pt x="912" y="187"/>
                    <a:pt x="912" y="184"/>
                  </a:cubicBezTo>
                  <a:lnTo>
                    <a:pt x="912" y="168"/>
                  </a:lnTo>
                  <a:lnTo>
                    <a:pt x="960" y="174"/>
                  </a:lnTo>
                  <a:lnTo>
                    <a:pt x="944" y="238"/>
                  </a:lnTo>
                  <a:cubicBezTo>
                    <a:pt x="941" y="250"/>
                    <a:pt x="930" y="258"/>
                    <a:pt x="918" y="256"/>
                  </a:cubicBezTo>
                  <a:cubicBezTo>
                    <a:pt x="906" y="255"/>
                    <a:pt x="896" y="245"/>
                    <a:pt x="896" y="232"/>
                  </a:cubicBezTo>
                  <a:lnTo>
                    <a:pt x="896" y="216"/>
                  </a:lnTo>
                  <a:lnTo>
                    <a:pt x="944" y="216"/>
                  </a:lnTo>
                  <a:lnTo>
                    <a:pt x="944" y="248"/>
                  </a:lnTo>
                  <a:cubicBezTo>
                    <a:pt x="944" y="258"/>
                    <a:pt x="939" y="267"/>
                    <a:pt x="930" y="271"/>
                  </a:cubicBezTo>
                  <a:cubicBezTo>
                    <a:pt x="921" y="274"/>
                    <a:pt x="910" y="272"/>
                    <a:pt x="903" y="265"/>
                  </a:cubicBezTo>
                  <a:lnTo>
                    <a:pt x="887" y="249"/>
                  </a:lnTo>
                  <a:lnTo>
                    <a:pt x="926" y="243"/>
                  </a:lnTo>
                  <a:lnTo>
                    <a:pt x="910" y="275"/>
                  </a:lnTo>
                  <a:cubicBezTo>
                    <a:pt x="905" y="285"/>
                    <a:pt x="894" y="290"/>
                    <a:pt x="883" y="288"/>
                  </a:cubicBezTo>
                  <a:cubicBezTo>
                    <a:pt x="872" y="285"/>
                    <a:pt x="864" y="276"/>
                    <a:pt x="864" y="264"/>
                  </a:cubicBezTo>
                  <a:lnTo>
                    <a:pt x="864" y="248"/>
                  </a:lnTo>
                  <a:lnTo>
                    <a:pt x="864" y="200"/>
                  </a:lnTo>
                  <a:lnTo>
                    <a:pt x="867" y="211"/>
                  </a:lnTo>
                  <a:lnTo>
                    <a:pt x="851" y="179"/>
                  </a:lnTo>
                  <a:lnTo>
                    <a:pt x="896" y="173"/>
                  </a:lnTo>
                  <a:lnTo>
                    <a:pt x="880" y="253"/>
                  </a:lnTo>
                  <a:lnTo>
                    <a:pt x="880" y="248"/>
                  </a:lnTo>
                  <a:lnTo>
                    <a:pt x="880" y="312"/>
                  </a:lnTo>
                  <a:cubicBezTo>
                    <a:pt x="880" y="319"/>
                    <a:pt x="878" y="325"/>
                    <a:pt x="873" y="329"/>
                  </a:cubicBezTo>
                  <a:lnTo>
                    <a:pt x="857" y="345"/>
                  </a:lnTo>
                  <a:cubicBezTo>
                    <a:pt x="851" y="352"/>
                    <a:pt x="840" y="354"/>
                    <a:pt x="831" y="351"/>
                  </a:cubicBezTo>
                  <a:cubicBezTo>
                    <a:pt x="822" y="347"/>
                    <a:pt x="816" y="338"/>
                    <a:pt x="816" y="328"/>
                  </a:cubicBezTo>
                  <a:lnTo>
                    <a:pt x="816" y="312"/>
                  </a:lnTo>
                  <a:lnTo>
                    <a:pt x="862" y="323"/>
                  </a:lnTo>
                  <a:lnTo>
                    <a:pt x="846" y="355"/>
                  </a:lnTo>
                  <a:cubicBezTo>
                    <a:pt x="841" y="365"/>
                    <a:pt x="830" y="370"/>
                    <a:pt x="819" y="368"/>
                  </a:cubicBezTo>
                  <a:cubicBezTo>
                    <a:pt x="808" y="365"/>
                    <a:pt x="800" y="356"/>
                    <a:pt x="800" y="344"/>
                  </a:cubicBezTo>
                  <a:lnTo>
                    <a:pt x="800" y="280"/>
                  </a:lnTo>
                  <a:lnTo>
                    <a:pt x="846" y="291"/>
                  </a:lnTo>
                  <a:lnTo>
                    <a:pt x="830" y="323"/>
                  </a:lnTo>
                  <a:cubicBezTo>
                    <a:pt x="825" y="333"/>
                    <a:pt x="814" y="338"/>
                    <a:pt x="803" y="336"/>
                  </a:cubicBezTo>
                  <a:cubicBezTo>
                    <a:pt x="792" y="333"/>
                    <a:pt x="784" y="324"/>
                    <a:pt x="784" y="312"/>
                  </a:cubicBezTo>
                  <a:lnTo>
                    <a:pt x="784" y="296"/>
                  </a:lnTo>
                  <a:lnTo>
                    <a:pt x="808" y="320"/>
                  </a:lnTo>
                  <a:lnTo>
                    <a:pt x="792" y="320"/>
                  </a:lnTo>
                  <a:lnTo>
                    <a:pt x="816" y="301"/>
                  </a:lnTo>
                  <a:lnTo>
                    <a:pt x="800" y="381"/>
                  </a:lnTo>
                  <a:lnTo>
                    <a:pt x="800" y="376"/>
                  </a:lnTo>
                  <a:lnTo>
                    <a:pt x="800" y="408"/>
                  </a:lnTo>
                  <a:lnTo>
                    <a:pt x="800" y="520"/>
                  </a:lnTo>
                  <a:cubicBezTo>
                    <a:pt x="800" y="527"/>
                    <a:pt x="798" y="533"/>
                    <a:pt x="793" y="537"/>
                  </a:cubicBezTo>
                  <a:lnTo>
                    <a:pt x="777" y="553"/>
                  </a:lnTo>
                  <a:cubicBezTo>
                    <a:pt x="772" y="559"/>
                    <a:pt x="763" y="562"/>
                    <a:pt x="755" y="560"/>
                  </a:cubicBezTo>
                  <a:cubicBezTo>
                    <a:pt x="747" y="558"/>
                    <a:pt x="740" y="552"/>
                    <a:pt x="738" y="544"/>
                  </a:cubicBezTo>
                  <a:lnTo>
                    <a:pt x="722" y="496"/>
                  </a:lnTo>
                  <a:cubicBezTo>
                    <a:pt x="721" y="494"/>
                    <a:pt x="720" y="491"/>
                    <a:pt x="720" y="488"/>
                  </a:cubicBezTo>
                  <a:lnTo>
                    <a:pt x="720" y="456"/>
                  </a:lnTo>
                  <a:lnTo>
                    <a:pt x="768" y="456"/>
                  </a:lnTo>
                  <a:lnTo>
                    <a:pt x="768" y="552"/>
                  </a:lnTo>
                  <a:cubicBezTo>
                    <a:pt x="768" y="566"/>
                    <a:pt x="758" y="576"/>
                    <a:pt x="744" y="576"/>
                  </a:cubicBezTo>
                  <a:lnTo>
                    <a:pt x="728" y="576"/>
                  </a:lnTo>
                  <a:cubicBezTo>
                    <a:pt x="715" y="576"/>
                    <a:pt x="704" y="566"/>
                    <a:pt x="704" y="552"/>
                  </a:cubicBezTo>
                  <a:lnTo>
                    <a:pt x="704" y="536"/>
                  </a:lnTo>
                  <a:lnTo>
                    <a:pt x="745" y="553"/>
                  </a:lnTo>
                  <a:lnTo>
                    <a:pt x="729" y="569"/>
                  </a:lnTo>
                  <a:lnTo>
                    <a:pt x="734" y="563"/>
                  </a:lnTo>
                  <a:lnTo>
                    <a:pt x="718" y="595"/>
                  </a:lnTo>
                  <a:lnTo>
                    <a:pt x="720" y="584"/>
                  </a:lnTo>
                  <a:lnTo>
                    <a:pt x="720" y="600"/>
                  </a:lnTo>
                  <a:lnTo>
                    <a:pt x="720" y="680"/>
                  </a:lnTo>
                  <a:cubicBezTo>
                    <a:pt x="720" y="682"/>
                    <a:pt x="720" y="684"/>
                    <a:pt x="720" y="686"/>
                  </a:cubicBezTo>
                  <a:lnTo>
                    <a:pt x="704" y="750"/>
                  </a:lnTo>
                  <a:cubicBezTo>
                    <a:pt x="701" y="760"/>
                    <a:pt x="693" y="767"/>
                    <a:pt x="683" y="768"/>
                  </a:cubicBezTo>
                  <a:cubicBezTo>
                    <a:pt x="673" y="769"/>
                    <a:pt x="663" y="764"/>
                    <a:pt x="659" y="755"/>
                  </a:cubicBezTo>
                  <a:lnTo>
                    <a:pt x="643" y="723"/>
                  </a:lnTo>
                  <a:lnTo>
                    <a:pt x="688" y="712"/>
                  </a:lnTo>
                  <a:lnTo>
                    <a:pt x="688" y="728"/>
                  </a:lnTo>
                  <a:cubicBezTo>
                    <a:pt x="688" y="730"/>
                    <a:pt x="688" y="731"/>
                    <a:pt x="688" y="732"/>
                  </a:cubicBezTo>
                  <a:lnTo>
                    <a:pt x="672" y="828"/>
                  </a:lnTo>
                  <a:cubicBezTo>
                    <a:pt x="671" y="837"/>
                    <a:pt x="664" y="845"/>
                    <a:pt x="656" y="847"/>
                  </a:cubicBezTo>
                  <a:cubicBezTo>
                    <a:pt x="647" y="850"/>
                    <a:pt x="638" y="848"/>
                    <a:pt x="631" y="841"/>
                  </a:cubicBezTo>
                  <a:lnTo>
                    <a:pt x="615" y="825"/>
                  </a:lnTo>
                  <a:cubicBezTo>
                    <a:pt x="611" y="821"/>
                    <a:pt x="608" y="815"/>
                    <a:pt x="608" y="808"/>
                  </a:cubicBezTo>
                  <a:lnTo>
                    <a:pt x="608" y="776"/>
                  </a:lnTo>
                  <a:lnTo>
                    <a:pt x="608" y="760"/>
                  </a:lnTo>
                  <a:lnTo>
                    <a:pt x="611" y="771"/>
                  </a:lnTo>
                  <a:lnTo>
                    <a:pt x="595" y="739"/>
                  </a:lnTo>
                  <a:lnTo>
                    <a:pt x="640" y="728"/>
                  </a:lnTo>
                  <a:lnTo>
                    <a:pt x="640" y="795"/>
                  </a:lnTo>
                  <a:lnTo>
                    <a:pt x="624" y="920"/>
                  </a:lnTo>
                  <a:lnTo>
                    <a:pt x="624" y="952"/>
                  </a:lnTo>
                  <a:cubicBezTo>
                    <a:pt x="624" y="955"/>
                    <a:pt x="624" y="958"/>
                    <a:pt x="623" y="960"/>
                  </a:cubicBezTo>
                  <a:lnTo>
                    <a:pt x="607" y="1008"/>
                  </a:lnTo>
                  <a:cubicBezTo>
                    <a:pt x="604" y="1019"/>
                    <a:pt x="592" y="1026"/>
                    <a:pt x="581" y="1024"/>
                  </a:cubicBezTo>
                  <a:cubicBezTo>
                    <a:pt x="569" y="1022"/>
                    <a:pt x="560" y="1012"/>
                    <a:pt x="560" y="1000"/>
                  </a:cubicBezTo>
                  <a:lnTo>
                    <a:pt x="560" y="920"/>
                  </a:lnTo>
                  <a:lnTo>
                    <a:pt x="601" y="937"/>
                  </a:lnTo>
                  <a:lnTo>
                    <a:pt x="585" y="953"/>
                  </a:lnTo>
                  <a:lnTo>
                    <a:pt x="569" y="969"/>
                  </a:lnTo>
                  <a:lnTo>
                    <a:pt x="576" y="952"/>
                  </a:lnTo>
                  <a:lnTo>
                    <a:pt x="576" y="1000"/>
                  </a:lnTo>
                  <a:lnTo>
                    <a:pt x="528" y="1000"/>
                  </a:lnTo>
                  <a:lnTo>
                    <a:pt x="528" y="952"/>
                  </a:lnTo>
                  <a:lnTo>
                    <a:pt x="576" y="955"/>
                  </a:lnTo>
                  <a:lnTo>
                    <a:pt x="560" y="1083"/>
                  </a:lnTo>
                  <a:cubicBezTo>
                    <a:pt x="559" y="1094"/>
                    <a:pt x="551" y="1102"/>
                    <a:pt x="541" y="1104"/>
                  </a:cubicBezTo>
                  <a:cubicBezTo>
                    <a:pt x="530" y="1106"/>
                    <a:pt x="520" y="1101"/>
                    <a:pt x="515" y="1091"/>
                  </a:cubicBezTo>
                  <a:lnTo>
                    <a:pt x="499" y="1059"/>
                  </a:lnTo>
                  <a:cubicBezTo>
                    <a:pt x="497" y="1056"/>
                    <a:pt x="496" y="1052"/>
                    <a:pt x="496" y="1048"/>
                  </a:cubicBezTo>
                  <a:lnTo>
                    <a:pt x="496" y="1032"/>
                  </a:lnTo>
                  <a:lnTo>
                    <a:pt x="544" y="1032"/>
                  </a:lnTo>
                  <a:lnTo>
                    <a:pt x="544" y="1080"/>
                  </a:lnTo>
                  <a:cubicBezTo>
                    <a:pt x="544" y="1093"/>
                    <a:pt x="535" y="1103"/>
                    <a:pt x="523" y="1104"/>
                  </a:cubicBezTo>
                  <a:cubicBezTo>
                    <a:pt x="511" y="1106"/>
                    <a:pt x="499" y="1097"/>
                    <a:pt x="497" y="1085"/>
                  </a:cubicBezTo>
                  <a:lnTo>
                    <a:pt x="481" y="1003"/>
                  </a:lnTo>
                  <a:lnTo>
                    <a:pt x="465" y="859"/>
                  </a:lnTo>
                  <a:lnTo>
                    <a:pt x="512" y="861"/>
                  </a:lnTo>
                  <a:lnTo>
                    <a:pt x="496" y="941"/>
                  </a:lnTo>
                  <a:cubicBezTo>
                    <a:pt x="494" y="953"/>
                    <a:pt x="482" y="962"/>
                    <a:pt x="470" y="960"/>
                  </a:cubicBezTo>
                  <a:cubicBezTo>
                    <a:pt x="458" y="959"/>
                    <a:pt x="448" y="949"/>
                    <a:pt x="448" y="936"/>
                  </a:cubicBezTo>
                  <a:lnTo>
                    <a:pt x="448" y="840"/>
                  </a:lnTo>
                  <a:lnTo>
                    <a:pt x="448" y="824"/>
                  </a:lnTo>
                  <a:lnTo>
                    <a:pt x="450" y="832"/>
                  </a:lnTo>
                  <a:lnTo>
                    <a:pt x="434" y="784"/>
                  </a:lnTo>
                  <a:lnTo>
                    <a:pt x="473" y="793"/>
                  </a:lnTo>
                  <a:lnTo>
                    <a:pt x="457" y="809"/>
                  </a:lnTo>
                  <a:lnTo>
                    <a:pt x="464" y="792"/>
                  </a:lnTo>
                  <a:lnTo>
                    <a:pt x="464" y="824"/>
                  </a:lnTo>
                  <a:lnTo>
                    <a:pt x="416" y="824"/>
                  </a:lnTo>
                  <a:lnTo>
                    <a:pt x="416" y="776"/>
                  </a:lnTo>
                  <a:lnTo>
                    <a:pt x="464" y="778"/>
                  </a:lnTo>
                  <a:lnTo>
                    <a:pt x="448" y="984"/>
                  </a:lnTo>
                  <a:lnTo>
                    <a:pt x="448" y="1035"/>
                  </a:lnTo>
                  <a:lnTo>
                    <a:pt x="432" y="1208"/>
                  </a:lnTo>
                  <a:lnTo>
                    <a:pt x="432" y="1256"/>
                  </a:lnTo>
                  <a:cubicBezTo>
                    <a:pt x="432" y="1268"/>
                    <a:pt x="425" y="1277"/>
                    <a:pt x="414" y="1280"/>
                  </a:cubicBezTo>
                  <a:cubicBezTo>
                    <a:pt x="403" y="1282"/>
                    <a:pt x="392" y="1277"/>
                    <a:pt x="387" y="1267"/>
                  </a:cubicBezTo>
                  <a:lnTo>
                    <a:pt x="371" y="1235"/>
                  </a:lnTo>
                  <a:cubicBezTo>
                    <a:pt x="369" y="1232"/>
                    <a:pt x="368" y="1228"/>
                    <a:pt x="368" y="1224"/>
                  </a:cubicBezTo>
                  <a:lnTo>
                    <a:pt x="368" y="1176"/>
                  </a:lnTo>
                  <a:lnTo>
                    <a:pt x="369" y="1131"/>
                  </a:lnTo>
                  <a:lnTo>
                    <a:pt x="353" y="987"/>
                  </a:lnTo>
                  <a:lnTo>
                    <a:pt x="355" y="995"/>
                  </a:lnTo>
                  <a:lnTo>
                    <a:pt x="339" y="963"/>
                  </a:lnTo>
                  <a:cubicBezTo>
                    <a:pt x="337" y="960"/>
                    <a:pt x="336" y="956"/>
                    <a:pt x="336" y="952"/>
                  </a:cubicBezTo>
                  <a:lnTo>
                    <a:pt x="336" y="904"/>
                  </a:lnTo>
                  <a:lnTo>
                    <a:pt x="336" y="888"/>
                  </a:lnTo>
                  <a:lnTo>
                    <a:pt x="339" y="899"/>
                  </a:lnTo>
                  <a:lnTo>
                    <a:pt x="323" y="867"/>
                  </a:lnTo>
                  <a:cubicBezTo>
                    <a:pt x="322" y="866"/>
                    <a:pt x="322" y="865"/>
                    <a:pt x="322" y="864"/>
                  </a:cubicBezTo>
                  <a:lnTo>
                    <a:pt x="306" y="816"/>
                  </a:lnTo>
                  <a:lnTo>
                    <a:pt x="352" y="808"/>
                  </a:lnTo>
                  <a:lnTo>
                    <a:pt x="352" y="936"/>
                  </a:lnTo>
                  <a:lnTo>
                    <a:pt x="352" y="968"/>
                  </a:lnTo>
                  <a:cubicBezTo>
                    <a:pt x="352" y="981"/>
                    <a:pt x="343" y="991"/>
                    <a:pt x="330" y="992"/>
                  </a:cubicBezTo>
                  <a:cubicBezTo>
                    <a:pt x="318" y="993"/>
                    <a:pt x="307" y="985"/>
                    <a:pt x="305" y="972"/>
                  </a:cubicBezTo>
                  <a:lnTo>
                    <a:pt x="289" y="876"/>
                  </a:lnTo>
                  <a:lnTo>
                    <a:pt x="336" y="872"/>
                  </a:lnTo>
                  <a:lnTo>
                    <a:pt x="336" y="888"/>
                  </a:lnTo>
                  <a:cubicBezTo>
                    <a:pt x="336" y="898"/>
                    <a:pt x="331" y="907"/>
                    <a:pt x="322" y="911"/>
                  </a:cubicBezTo>
                  <a:cubicBezTo>
                    <a:pt x="313" y="914"/>
                    <a:pt x="302" y="912"/>
                    <a:pt x="295" y="905"/>
                  </a:cubicBezTo>
                  <a:lnTo>
                    <a:pt x="279" y="889"/>
                  </a:lnTo>
                  <a:cubicBezTo>
                    <a:pt x="275" y="885"/>
                    <a:pt x="272" y="879"/>
                    <a:pt x="272" y="872"/>
                  </a:cubicBezTo>
                  <a:lnTo>
                    <a:pt x="272" y="744"/>
                  </a:lnTo>
                  <a:lnTo>
                    <a:pt x="320" y="747"/>
                  </a:lnTo>
                  <a:lnTo>
                    <a:pt x="304" y="872"/>
                  </a:lnTo>
                  <a:lnTo>
                    <a:pt x="304" y="968"/>
                  </a:lnTo>
                  <a:lnTo>
                    <a:pt x="256" y="968"/>
                  </a:lnTo>
                  <a:lnTo>
                    <a:pt x="257" y="747"/>
                  </a:lnTo>
                  <a:lnTo>
                    <a:pt x="241" y="603"/>
                  </a:lnTo>
                  <a:lnTo>
                    <a:pt x="264" y="624"/>
                  </a:lnTo>
                  <a:lnTo>
                    <a:pt x="248" y="624"/>
                  </a:lnTo>
                  <a:lnTo>
                    <a:pt x="272" y="600"/>
                  </a:lnTo>
                  <a:lnTo>
                    <a:pt x="272" y="840"/>
                  </a:lnTo>
                  <a:lnTo>
                    <a:pt x="224" y="840"/>
                  </a:lnTo>
                  <a:lnTo>
                    <a:pt x="224" y="808"/>
                  </a:lnTo>
                  <a:lnTo>
                    <a:pt x="248" y="832"/>
                  </a:lnTo>
                  <a:lnTo>
                    <a:pt x="232" y="832"/>
                  </a:lnTo>
                  <a:lnTo>
                    <a:pt x="256" y="814"/>
                  </a:lnTo>
                  <a:lnTo>
                    <a:pt x="240" y="878"/>
                  </a:lnTo>
                  <a:lnTo>
                    <a:pt x="240" y="872"/>
                  </a:lnTo>
                  <a:lnTo>
                    <a:pt x="240" y="1016"/>
                  </a:lnTo>
                  <a:lnTo>
                    <a:pt x="192" y="1016"/>
                  </a:lnTo>
                  <a:lnTo>
                    <a:pt x="192" y="904"/>
                  </a:lnTo>
                  <a:lnTo>
                    <a:pt x="238" y="915"/>
                  </a:lnTo>
                  <a:lnTo>
                    <a:pt x="222" y="947"/>
                  </a:lnTo>
                  <a:cubicBezTo>
                    <a:pt x="217" y="956"/>
                    <a:pt x="208" y="961"/>
                    <a:pt x="198" y="960"/>
                  </a:cubicBezTo>
                  <a:cubicBezTo>
                    <a:pt x="188" y="959"/>
                    <a:pt x="180" y="952"/>
                    <a:pt x="177" y="942"/>
                  </a:cubicBezTo>
                  <a:lnTo>
                    <a:pt x="161" y="878"/>
                  </a:lnTo>
                  <a:lnTo>
                    <a:pt x="208" y="872"/>
                  </a:lnTo>
                  <a:lnTo>
                    <a:pt x="208" y="904"/>
                  </a:lnTo>
                  <a:cubicBezTo>
                    <a:pt x="208" y="917"/>
                    <a:pt x="199" y="927"/>
                    <a:pt x="187" y="928"/>
                  </a:cubicBezTo>
                  <a:cubicBezTo>
                    <a:pt x="175" y="930"/>
                    <a:pt x="164" y="922"/>
                    <a:pt x="161" y="910"/>
                  </a:cubicBezTo>
                  <a:lnTo>
                    <a:pt x="145" y="846"/>
                  </a:lnTo>
                  <a:lnTo>
                    <a:pt x="192" y="840"/>
                  </a:lnTo>
                  <a:lnTo>
                    <a:pt x="192" y="936"/>
                  </a:lnTo>
                  <a:lnTo>
                    <a:pt x="192" y="955"/>
                  </a:lnTo>
                  <a:lnTo>
                    <a:pt x="176" y="1083"/>
                  </a:lnTo>
                  <a:cubicBezTo>
                    <a:pt x="176" y="1089"/>
                    <a:pt x="173" y="1094"/>
                    <a:pt x="169" y="1097"/>
                  </a:cubicBezTo>
                  <a:lnTo>
                    <a:pt x="153" y="1113"/>
                  </a:lnTo>
                  <a:lnTo>
                    <a:pt x="160" y="1096"/>
                  </a:lnTo>
                  <a:lnTo>
                    <a:pt x="160" y="1224"/>
                  </a:lnTo>
                  <a:lnTo>
                    <a:pt x="160" y="1400"/>
                  </a:lnTo>
                  <a:cubicBezTo>
                    <a:pt x="160" y="1413"/>
                    <a:pt x="151" y="1424"/>
                    <a:pt x="138" y="1424"/>
                  </a:cubicBezTo>
                  <a:cubicBezTo>
                    <a:pt x="126" y="1425"/>
                    <a:pt x="114" y="1416"/>
                    <a:pt x="113" y="1404"/>
                  </a:cubicBezTo>
                  <a:lnTo>
                    <a:pt x="97" y="1292"/>
                  </a:lnTo>
                  <a:lnTo>
                    <a:pt x="81" y="1196"/>
                  </a:lnTo>
                  <a:cubicBezTo>
                    <a:pt x="81" y="1195"/>
                    <a:pt x="80" y="1194"/>
                    <a:pt x="80" y="1192"/>
                  </a:cubicBezTo>
                  <a:lnTo>
                    <a:pt x="80" y="1096"/>
                  </a:lnTo>
                  <a:lnTo>
                    <a:pt x="128" y="1096"/>
                  </a:lnTo>
                  <a:lnTo>
                    <a:pt x="128" y="1144"/>
                  </a:lnTo>
                  <a:cubicBezTo>
                    <a:pt x="128" y="1156"/>
                    <a:pt x="121" y="1165"/>
                    <a:pt x="110" y="1168"/>
                  </a:cubicBezTo>
                  <a:cubicBezTo>
                    <a:pt x="99" y="1170"/>
                    <a:pt x="88" y="1165"/>
                    <a:pt x="83" y="1155"/>
                  </a:cubicBezTo>
                  <a:lnTo>
                    <a:pt x="67" y="1123"/>
                  </a:lnTo>
                  <a:lnTo>
                    <a:pt x="112" y="1112"/>
                  </a:lnTo>
                  <a:lnTo>
                    <a:pt x="112" y="1304"/>
                  </a:lnTo>
                  <a:cubicBezTo>
                    <a:pt x="112" y="1306"/>
                    <a:pt x="112" y="1307"/>
                    <a:pt x="112" y="1308"/>
                  </a:cubicBezTo>
                  <a:lnTo>
                    <a:pt x="96" y="1420"/>
                  </a:lnTo>
                  <a:lnTo>
                    <a:pt x="96" y="1416"/>
                  </a:lnTo>
                  <a:lnTo>
                    <a:pt x="96" y="1432"/>
                  </a:lnTo>
                  <a:cubicBezTo>
                    <a:pt x="96" y="1445"/>
                    <a:pt x="86" y="1456"/>
                    <a:pt x="73" y="1456"/>
                  </a:cubicBezTo>
                  <a:cubicBezTo>
                    <a:pt x="61" y="1457"/>
                    <a:pt x="50" y="1447"/>
                    <a:pt x="49" y="1434"/>
                  </a:cubicBezTo>
                  <a:lnTo>
                    <a:pt x="32" y="1240"/>
                  </a:lnTo>
                  <a:lnTo>
                    <a:pt x="32" y="1144"/>
                  </a:lnTo>
                  <a:lnTo>
                    <a:pt x="80" y="1144"/>
                  </a:lnTo>
                  <a:lnTo>
                    <a:pt x="80" y="1256"/>
                  </a:lnTo>
                  <a:cubicBezTo>
                    <a:pt x="80" y="1269"/>
                    <a:pt x="71" y="1280"/>
                    <a:pt x="58" y="1280"/>
                  </a:cubicBezTo>
                  <a:cubicBezTo>
                    <a:pt x="46" y="1281"/>
                    <a:pt x="34" y="1272"/>
                    <a:pt x="33" y="1260"/>
                  </a:cubicBezTo>
                  <a:lnTo>
                    <a:pt x="17" y="1148"/>
                  </a:lnTo>
                  <a:lnTo>
                    <a:pt x="63" y="1152"/>
                  </a:lnTo>
                  <a:lnTo>
                    <a:pt x="47" y="1200"/>
                  </a:lnTo>
                  <a:lnTo>
                    <a:pt x="48" y="1192"/>
                  </a:lnTo>
                  <a:lnTo>
                    <a:pt x="48" y="1320"/>
                  </a:lnTo>
                  <a:cubicBezTo>
                    <a:pt x="48" y="1334"/>
                    <a:pt x="38" y="1344"/>
                    <a:pt x="24" y="1344"/>
                  </a:cubicBezTo>
                  <a:cubicBezTo>
                    <a:pt x="11" y="1344"/>
                    <a:pt x="0" y="1334"/>
                    <a:pt x="0" y="132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2" name="Freeform 25"/>
            <p:cNvSpPr>
              <a:spLocks/>
            </p:cNvSpPr>
            <p:nvPr/>
          </p:nvSpPr>
          <p:spPr bwMode="auto">
            <a:xfrm>
              <a:off x="2891" y="2093"/>
              <a:ext cx="477" cy="411"/>
            </a:xfrm>
            <a:custGeom>
              <a:avLst/>
              <a:gdLst>
                <a:gd name="T0" fmla="*/ 0 w 1712"/>
                <a:gd name="T1" fmla="*/ 0 h 1474"/>
                <a:gd name="T2" fmla="*/ 0 w 1712"/>
                <a:gd name="T3" fmla="*/ 0 h 1474"/>
                <a:gd name="T4" fmla="*/ 0 w 1712"/>
                <a:gd name="T5" fmla="*/ 0 h 1474"/>
                <a:gd name="T6" fmla="*/ 0 w 1712"/>
                <a:gd name="T7" fmla="*/ 0 h 1474"/>
                <a:gd name="T8" fmla="*/ 0 w 1712"/>
                <a:gd name="T9" fmla="*/ 0 h 1474"/>
                <a:gd name="T10" fmla="*/ 0 w 1712"/>
                <a:gd name="T11" fmla="*/ 0 h 1474"/>
                <a:gd name="T12" fmla="*/ 0 w 1712"/>
                <a:gd name="T13" fmla="*/ 0 h 1474"/>
                <a:gd name="T14" fmla="*/ 0 w 1712"/>
                <a:gd name="T15" fmla="*/ 0 h 1474"/>
                <a:gd name="T16" fmla="*/ 0 w 1712"/>
                <a:gd name="T17" fmla="*/ 0 h 1474"/>
                <a:gd name="T18" fmla="*/ 0 w 1712"/>
                <a:gd name="T19" fmla="*/ 0 h 1474"/>
                <a:gd name="T20" fmla="*/ 0 w 1712"/>
                <a:gd name="T21" fmla="*/ 0 h 1474"/>
                <a:gd name="T22" fmla="*/ 0 w 1712"/>
                <a:gd name="T23" fmla="*/ 0 h 1474"/>
                <a:gd name="T24" fmla="*/ 0 w 1712"/>
                <a:gd name="T25" fmla="*/ 0 h 1474"/>
                <a:gd name="T26" fmla="*/ 0 w 1712"/>
                <a:gd name="T27" fmla="*/ 0 h 1474"/>
                <a:gd name="T28" fmla="*/ 0 w 1712"/>
                <a:gd name="T29" fmla="*/ 0 h 1474"/>
                <a:gd name="T30" fmla="*/ 0 w 1712"/>
                <a:gd name="T31" fmla="*/ 0 h 1474"/>
                <a:gd name="T32" fmla="*/ 0 w 1712"/>
                <a:gd name="T33" fmla="*/ 0 h 1474"/>
                <a:gd name="T34" fmla="*/ 0 w 1712"/>
                <a:gd name="T35" fmla="*/ 0 h 1474"/>
                <a:gd name="T36" fmla="*/ 0 w 1712"/>
                <a:gd name="T37" fmla="*/ 0 h 1474"/>
                <a:gd name="T38" fmla="*/ 0 w 1712"/>
                <a:gd name="T39" fmla="*/ 0 h 1474"/>
                <a:gd name="T40" fmla="*/ 0 w 1712"/>
                <a:gd name="T41" fmla="*/ 0 h 1474"/>
                <a:gd name="T42" fmla="*/ 0 w 1712"/>
                <a:gd name="T43" fmla="*/ 0 h 1474"/>
                <a:gd name="T44" fmla="*/ 0 w 1712"/>
                <a:gd name="T45" fmla="*/ 0 h 1474"/>
                <a:gd name="T46" fmla="*/ 0 w 1712"/>
                <a:gd name="T47" fmla="*/ 0 h 1474"/>
                <a:gd name="T48" fmla="*/ 0 w 1712"/>
                <a:gd name="T49" fmla="*/ 0 h 1474"/>
                <a:gd name="T50" fmla="*/ 0 w 1712"/>
                <a:gd name="T51" fmla="*/ 0 h 1474"/>
                <a:gd name="T52" fmla="*/ 0 w 1712"/>
                <a:gd name="T53" fmla="*/ 0 h 1474"/>
                <a:gd name="T54" fmla="*/ 0 w 1712"/>
                <a:gd name="T55" fmla="*/ 0 h 1474"/>
                <a:gd name="T56" fmla="*/ 0 w 1712"/>
                <a:gd name="T57" fmla="*/ 0 h 1474"/>
                <a:gd name="T58" fmla="*/ 0 w 1712"/>
                <a:gd name="T59" fmla="*/ 0 h 1474"/>
                <a:gd name="T60" fmla="*/ 0 w 1712"/>
                <a:gd name="T61" fmla="*/ 0 h 1474"/>
                <a:gd name="T62" fmla="*/ 0 w 1712"/>
                <a:gd name="T63" fmla="*/ 0 h 1474"/>
                <a:gd name="T64" fmla="*/ 0 w 1712"/>
                <a:gd name="T65" fmla="*/ 0 h 1474"/>
                <a:gd name="T66" fmla="*/ 0 w 1712"/>
                <a:gd name="T67" fmla="*/ 0 h 1474"/>
                <a:gd name="T68" fmla="*/ 0 w 1712"/>
                <a:gd name="T69" fmla="*/ 0 h 1474"/>
                <a:gd name="T70" fmla="*/ 0 w 1712"/>
                <a:gd name="T71" fmla="*/ 0 h 1474"/>
                <a:gd name="T72" fmla="*/ 0 w 1712"/>
                <a:gd name="T73" fmla="*/ 0 h 1474"/>
                <a:gd name="T74" fmla="*/ 0 w 1712"/>
                <a:gd name="T75" fmla="*/ 0 h 1474"/>
                <a:gd name="T76" fmla="*/ 0 w 1712"/>
                <a:gd name="T77" fmla="*/ 0 h 1474"/>
                <a:gd name="T78" fmla="*/ 0 w 1712"/>
                <a:gd name="T79" fmla="*/ 0 h 1474"/>
                <a:gd name="T80" fmla="*/ 0 w 1712"/>
                <a:gd name="T81" fmla="*/ 0 h 1474"/>
                <a:gd name="T82" fmla="*/ 0 w 1712"/>
                <a:gd name="T83" fmla="*/ 0 h 1474"/>
                <a:gd name="T84" fmla="*/ 0 w 1712"/>
                <a:gd name="T85" fmla="*/ 0 h 1474"/>
                <a:gd name="T86" fmla="*/ 0 w 1712"/>
                <a:gd name="T87" fmla="*/ 0 h 1474"/>
                <a:gd name="T88" fmla="*/ 0 w 1712"/>
                <a:gd name="T89" fmla="*/ 0 h 1474"/>
                <a:gd name="T90" fmla="*/ 0 w 1712"/>
                <a:gd name="T91" fmla="*/ 0 h 1474"/>
                <a:gd name="T92" fmla="*/ 0 w 1712"/>
                <a:gd name="T93" fmla="*/ 0 h 1474"/>
                <a:gd name="T94" fmla="*/ 0 w 1712"/>
                <a:gd name="T95" fmla="*/ 0 h 1474"/>
                <a:gd name="T96" fmla="*/ 0 w 1712"/>
                <a:gd name="T97" fmla="*/ 0 h 1474"/>
                <a:gd name="T98" fmla="*/ 0 w 1712"/>
                <a:gd name="T99" fmla="*/ 0 h 1474"/>
                <a:gd name="T100" fmla="*/ 0 w 1712"/>
                <a:gd name="T101" fmla="*/ 0 h 1474"/>
                <a:gd name="T102" fmla="*/ 0 w 1712"/>
                <a:gd name="T103" fmla="*/ 0 h 1474"/>
                <a:gd name="T104" fmla="*/ 0 w 1712"/>
                <a:gd name="T105" fmla="*/ 0 h 1474"/>
                <a:gd name="T106" fmla="*/ 0 w 1712"/>
                <a:gd name="T107" fmla="*/ 0 h 1474"/>
                <a:gd name="T108" fmla="*/ 0 w 1712"/>
                <a:gd name="T109" fmla="*/ 0 h 1474"/>
                <a:gd name="T110" fmla="*/ 0 w 1712"/>
                <a:gd name="T111" fmla="*/ 0 h 1474"/>
                <a:gd name="T112" fmla="*/ 0 w 1712"/>
                <a:gd name="T113" fmla="*/ 0 h 1474"/>
                <a:gd name="T114" fmla="*/ 0 w 1712"/>
                <a:gd name="T115" fmla="*/ 0 h 1474"/>
                <a:gd name="T116" fmla="*/ 0 w 1712"/>
                <a:gd name="T117" fmla="*/ 0 h 1474"/>
                <a:gd name="T118" fmla="*/ 0 w 1712"/>
                <a:gd name="T119" fmla="*/ 0 h 14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2"/>
                <a:gd name="T181" fmla="*/ 0 h 1474"/>
                <a:gd name="T182" fmla="*/ 1712 w 1712"/>
                <a:gd name="T183" fmla="*/ 1474 h 14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2" h="1474">
                  <a:moveTo>
                    <a:pt x="48" y="1400"/>
                  </a:moveTo>
                  <a:lnTo>
                    <a:pt x="48" y="1432"/>
                  </a:lnTo>
                  <a:lnTo>
                    <a:pt x="1" y="1429"/>
                  </a:lnTo>
                  <a:lnTo>
                    <a:pt x="17" y="1333"/>
                  </a:lnTo>
                  <a:cubicBezTo>
                    <a:pt x="18" y="1328"/>
                    <a:pt x="20" y="1323"/>
                    <a:pt x="23" y="1319"/>
                  </a:cubicBezTo>
                  <a:lnTo>
                    <a:pt x="39" y="1303"/>
                  </a:lnTo>
                  <a:lnTo>
                    <a:pt x="32" y="1320"/>
                  </a:lnTo>
                  <a:lnTo>
                    <a:pt x="32" y="1240"/>
                  </a:lnTo>
                  <a:cubicBezTo>
                    <a:pt x="32" y="1238"/>
                    <a:pt x="33" y="1235"/>
                    <a:pt x="34" y="1233"/>
                  </a:cubicBezTo>
                  <a:lnTo>
                    <a:pt x="50" y="1185"/>
                  </a:lnTo>
                  <a:cubicBezTo>
                    <a:pt x="53" y="1174"/>
                    <a:pt x="65" y="1167"/>
                    <a:pt x="76" y="1169"/>
                  </a:cubicBezTo>
                  <a:cubicBezTo>
                    <a:pt x="88" y="1171"/>
                    <a:pt x="96" y="1181"/>
                    <a:pt x="96" y="1192"/>
                  </a:cubicBezTo>
                  <a:lnTo>
                    <a:pt x="96" y="1272"/>
                  </a:lnTo>
                  <a:lnTo>
                    <a:pt x="112" y="1430"/>
                  </a:lnTo>
                  <a:lnTo>
                    <a:pt x="112" y="1448"/>
                  </a:lnTo>
                  <a:lnTo>
                    <a:pt x="71" y="1431"/>
                  </a:lnTo>
                  <a:lnTo>
                    <a:pt x="87" y="1415"/>
                  </a:lnTo>
                  <a:lnTo>
                    <a:pt x="80" y="1432"/>
                  </a:lnTo>
                  <a:lnTo>
                    <a:pt x="80" y="1304"/>
                  </a:lnTo>
                  <a:lnTo>
                    <a:pt x="80" y="1240"/>
                  </a:lnTo>
                  <a:cubicBezTo>
                    <a:pt x="80" y="1239"/>
                    <a:pt x="81" y="1237"/>
                    <a:pt x="81" y="1235"/>
                  </a:cubicBezTo>
                  <a:lnTo>
                    <a:pt x="97" y="1171"/>
                  </a:lnTo>
                  <a:cubicBezTo>
                    <a:pt x="100" y="1160"/>
                    <a:pt x="109" y="1152"/>
                    <a:pt x="120" y="1152"/>
                  </a:cubicBezTo>
                  <a:lnTo>
                    <a:pt x="136" y="1152"/>
                  </a:lnTo>
                  <a:cubicBezTo>
                    <a:pt x="150" y="1152"/>
                    <a:pt x="160" y="1163"/>
                    <a:pt x="160" y="1176"/>
                  </a:cubicBezTo>
                  <a:lnTo>
                    <a:pt x="160" y="1192"/>
                  </a:lnTo>
                  <a:lnTo>
                    <a:pt x="160" y="1288"/>
                  </a:lnTo>
                  <a:lnTo>
                    <a:pt x="113" y="1286"/>
                  </a:lnTo>
                  <a:lnTo>
                    <a:pt x="129" y="1110"/>
                  </a:lnTo>
                  <a:cubicBezTo>
                    <a:pt x="129" y="1108"/>
                    <a:pt x="129" y="1107"/>
                    <a:pt x="130" y="1105"/>
                  </a:cubicBezTo>
                  <a:lnTo>
                    <a:pt x="146" y="1057"/>
                  </a:lnTo>
                  <a:lnTo>
                    <a:pt x="144" y="1064"/>
                  </a:lnTo>
                  <a:lnTo>
                    <a:pt x="144" y="1032"/>
                  </a:lnTo>
                  <a:cubicBezTo>
                    <a:pt x="144" y="1019"/>
                    <a:pt x="155" y="1008"/>
                    <a:pt x="168" y="1008"/>
                  </a:cubicBezTo>
                  <a:lnTo>
                    <a:pt x="184" y="1008"/>
                  </a:lnTo>
                  <a:cubicBezTo>
                    <a:pt x="198" y="1008"/>
                    <a:pt x="208" y="1019"/>
                    <a:pt x="208" y="1032"/>
                  </a:cubicBezTo>
                  <a:lnTo>
                    <a:pt x="208" y="1048"/>
                  </a:lnTo>
                  <a:lnTo>
                    <a:pt x="206" y="1038"/>
                  </a:lnTo>
                  <a:lnTo>
                    <a:pt x="222" y="1070"/>
                  </a:lnTo>
                  <a:lnTo>
                    <a:pt x="176" y="1080"/>
                  </a:lnTo>
                  <a:lnTo>
                    <a:pt x="176" y="1032"/>
                  </a:lnTo>
                  <a:cubicBezTo>
                    <a:pt x="176" y="1023"/>
                    <a:pt x="182" y="1014"/>
                    <a:pt x="191" y="1010"/>
                  </a:cubicBezTo>
                  <a:cubicBezTo>
                    <a:pt x="200" y="1007"/>
                    <a:pt x="211" y="1009"/>
                    <a:pt x="217" y="1015"/>
                  </a:cubicBezTo>
                  <a:lnTo>
                    <a:pt x="233" y="1031"/>
                  </a:lnTo>
                  <a:lnTo>
                    <a:pt x="192" y="1048"/>
                  </a:lnTo>
                  <a:lnTo>
                    <a:pt x="192" y="1016"/>
                  </a:lnTo>
                  <a:lnTo>
                    <a:pt x="192" y="984"/>
                  </a:lnTo>
                  <a:cubicBezTo>
                    <a:pt x="192" y="978"/>
                    <a:pt x="195" y="972"/>
                    <a:pt x="199" y="967"/>
                  </a:cubicBezTo>
                  <a:lnTo>
                    <a:pt x="231" y="935"/>
                  </a:lnTo>
                  <a:cubicBezTo>
                    <a:pt x="238" y="929"/>
                    <a:pt x="249" y="927"/>
                    <a:pt x="258" y="930"/>
                  </a:cubicBezTo>
                  <a:cubicBezTo>
                    <a:pt x="267" y="934"/>
                    <a:pt x="272" y="943"/>
                    <a:pt x="272" y="952"/>
                  </a:cubicBezTo>
                  <a:lnTo>
                    <a:pt x="272" y="1000"/>
                  </a:lnTo>
                  <a:lnTo>
                    <a:pt x="272" y="1048"/>
                  </a:lnTo>
                  <a:lnTo>
                    <a:pt x="231" y="1031"/>
                  </a:lnTo>
                  <a:lnTo>
                    <a:pt x="247" y="1015"/>
                  </a:lnTo>
                  <a:lnTo>
                    <a:pt x="242" y="1025"/>
                  </a:lnTo>
                  <a:lnTo>
                    <a:pt x="258" y="977"/>
                  </a:lnTo>
                  <a:cubicBezTo>
                    <a:pt x="261" y="966"/>
                    <a:pt x="273" y="959"/>
                    <a:pt x="284" y="961"/>
                  </a:cubicBezTo>
                  <a:cubicBezTo>
                    <a:pt x="296" y="963"/>
                    <a:pt x="304" y="973"/>
                    <a:pt x="304" y="984"/>
                  </a:cubicBezTo>
                  <a:lnTo>
                    <a:pt x="304" y="1016"/>
                  </a:lnTo>
                  <a:cubicBezTo>
                    <a:pt x="304" y="1030"/>
                    <a:pt x="294" y="1040"/>
                    <a:pt x="280" y="1040"/>
                  </a:cubicBezTo>
                  <a:cubicBezTo>
                    <a:pt x="267" y="1040"/>
                    <a:pt x="256" y="1030"/>
                    <a:pt x="256" y="1016"/>
                  </a:cubicBezTo>
                  <a:lnTo>
                    <a:pt x="256" y="1000"/>
                  </a:lnTo>
                  <a:cubicBezTo>
                    <a:pt x="256" y="988"/>
                    <a:pt x="266" y="978"/>
                    <a:pt x="278" y="977"/>
                  </a:cubicBezTo>
                  <a:cubicBezTo>
                    <a:pt x="290" y="975"/>
                    <a:pt x="302" y="984"/>
                    <a:pt x="304" y="996"/>
                  </a:cubicBezTo>
                  <a:lnTo>
                    <a:pt x="320" y="1076"/>
                  </a:lnTo>
                  <a:lnTo>
                    <a:pt x="272" y="1080"/>
                  </a:lnTo>
                  <a:lnTo>
                    <a:pt x="272" y="1032"/>
                  </a:lnTo>
                  <a:cubicBezTo>
                    <a:pt x="272" y="1029"/>
                    <a:pt x="273" y="1025"/>
                    <a:pt x="275" y="1022"/>
                  </a:cubicBezTo>
                  <a:lnTo>
                    <a:pt x="291" y="990"/>
                  </a:lnTo>
                  <a:cubicBezTo>
                    <a:pt x="295" y="981"/>
                    <a:pt x="305" y="976"/>
                    <a:pt x="315" y="977"/>
                  </a:cubicBezTo>
                  <a:cubicBezTo>
                    <a:pt x="325" y="978"/>
                    <a:pt x="333" y="985"/>
                    <a:pt x="336" y="995"/>
                  </a:cubicBezTo>
                  <a:lnTo>
                    <a:pt x="352" y="1059"/>
                  </a:lnTo>
                  <a:lnTo>
                    <a:pt x="304" y="1064"/>
                  </a:lnTo>
                  <a:lnTo>
                    <a:pt x="304" y="1032"/>
                  </a:lnTo>
                  <a:lnTo>
                    <a:pt x="304" y="888"/>
                  </a:lnTo>
                  <a:cubicBezTo>
                    <a:pt x="304" y="885"/>
                    <a:pt x="305" y="881"/>
                    <a:pt x="307" y="878"/>
                  </a:cubicBezTo>
                  <a:lnTo>
                    <a:pt x="323" y="846"/>
                  </a:lnTo>
                  <a:cubicBezTo>
                    <a:pt x="327" y="838"/>
                    <a:pt x="335" y="832"/>
                    <a:pt x="344" y="832"/>
                  </a:cubicBezTo>
                  <a:lnTo>
                    <a:pt x="360" y="832"/>
                  </a:lnTo>
                  <a:lnTo>
                    <a:pt x="336" y="856"/>
                  </a:lnTo>
                  <a:lnTo>
                    <a:pt x="336" y="792"/>
                  </a:lnTo>
                  <a:lnTo>
                    <a:pt x="336" y="776"/>
                  </a:lnTo>
                  <a:cubicBezTo>
                    <a:pt x="336" y="767"/>
                    <a:pt x="342" y="758"/>
                    <a:pt x="351" y="754"/>
                  </a:cubicBezTo>
                  <a:cubicBezTo>
                    <a:pt x="360" y="751"/>
                    <a:pt x="371" y="753"/>
                    <a:pt x="377" y="759"/>
                  </a:cubicBezTo>
                  <a:lnTo>
                    <a:pt x="393" y="775"/>
                  </a:lnTo>
                  <a:lnTo>
                    <a:pt x="352" y="792"/>
                  </a:lnTo>
                  <a:lnTo>
                    <a:pt x="352" y="728"/>
                  </a:lnTo>
                  <a:cubicBezTo>
                    <a:pt x="352" y="715"/>
                    <a:pt x="363" y="704"/>
                    <a:pt x="376" y="704"/>
                  </a:cubicBezTo>
                  <a:lnTo>
                    <a:pt x="392" y="704"/>
                  </a:lnTo>
                  <a:cubicBezTo>
                    <a:pt x="406" y="704"/>
                    <a:pt x="416" y="715"/>
                    <a:pt x="416" y="728"/>
                  </a:cubicBezTo>
                  <a:lnTo>
                    <a:pt x="416" y="760"/>
                  </a:lnTo>
                  <a:lnTo>
                    <a:pt x="375" y="743"/>
                  </a:lnTo>
                  <a:lnTo>
                    <a:pt x="391" y="727"/>
                  </a:lnTo>
                  <a:lnTo>
                    <a:pt x="384" y="744"/>
                  </a:lnTo>
                  <a:lnTo>
                    <a:pt x="384" y="696"/>
                  </a:lnTo>
                  <a:cubicBezTo>
                    <a:pt x="384" y="687"/>
                    <a:pt x="390" y="678"/>
                    <a:pt x="399" y="674"/>
                  </a:cubicBezTo>
                  <a:cubicBezTo>
                    <a:pt x="408" y="671"/>
                    <a:pt x="419" y="673"/>
                    <a:pt x="425" y="679"/>
                  </a:cubicBezTo>
                  <a:lnTo>
                    <a:pt x="441" y="695"/>
                  </a:lnTo>
                  <a:lnTo>
                    <a:pt x="424" y="688"/>
                  </a:lnTo>
                  <a:lnTo>
                    <a:pt x="440" y="688"/>
                  </a:lnTo>
                  <a:cubicBezTo>
                    <a:pt x="454" y="688"/>
                    <a:pt x="464" y="699"/>
                    <a:pt x="464" y="712"/>
                  </a:cubicBezTo>
                  <a:lnTo>
                    <a:pt x="464" y="824"/>
                  </a:lnTo>
                  <a:cubicBezTo>
                    <a:pt x="464" y="838"/>
                    <a:pt x="454" y="848"/>
                    <a:pt x="440" y="848"/>
                  </a:cubicBezTo>
                  <a:cubicBezTo>
                    <a:pt x="427" y="848"/>
                    <a:pt x="416" y="838"/>
                    <a:pt x="416" y="824"/>
                  </a:cubicBezTo>
                  <a:lnTo>
                    <a:pt x="416" y="808"/>
                  </a:lnTo>
                  <a:cubicBezTo>
                    <a:pt x="416" y="797"/>
                    <a:pt x="425" y="787"/>
                    <a:pt x="437" y="785"/>
                  </a:cubicBezTo>
                  <a:cubicBezTo>
                    <a:pt x="448" y="783"/>
                    <a:pt x="460" y="790"/>
                    <a:pt x="463" y="801"/>
                  </a:cubicBezTo>
                  <a:lnTo>
                    <a:pt x="479" y="849"/>
                  </a:lnTo>
                  <a:lnTo>
                    <a:pt x="433" y="852"/>
                  </a:lnTo>
                  <a:lnTo>
                    <a:pt x="449" y="772"/>
                  </a:lnTo>
                  <a:cubicBezTo>
                    <a:pt x="451" y="760"/>
                    <a:pt x="463" y="751"/>
                    <a:pt x="475" y="753"/>
                  </a:cubicBezTo>
                  <a:cubicBezTo>
                    <a:pt x="487" y="754"/>
                    <a:pt x="496" y="764"/>
                    <a:pt x="496" y="776"/>
                  </a:cubicBezTo>
                  <a:lnTo>
                    <a:pt x="496" y="792"/>
                  </a:lnTo>
                  <a:lnTo>
                    <a:pt x="472" y="768"/>
                  </a:lnTo>
                  <a:lnTo>
                    <a:pt x="488" y="768"/>
                  </a:lnTo>
                  <a:lnTo>
                    <a:pt x="464" y="792"/>
                  </a:lnTo>
                  <a:lnTo>
                    <a:pt x="464" y="728"/>
                  </a:lnTo>
                  <a:cubicBezTo>
                    <a:pt x="464" y="716"/>
                    <a:pt x="474" y="706"/>
                    <a:pt x="486" y="705"/>
                  </a:cubicBezTo>
                  <a:cubicBezTo>
                    <a:pt x="498" y="703"/>
                    <a:pt x="510" y="712"/>
                    <a:pt x="512" y="724"/>
                  </a:cubicBezTo>
                  <a:lnTo>
                    <a:pt x="528" y="804"/>
                  </a:lnTo>
                  <a:cubicBezTo>
                    <a:pt x="528" y="805"/>
                    <a:pt x="528" y="807"/>
                    <a:pt x="528" y="808"/>
                  </a:cubicBezTo>
                  <a:lnTo>
                    <a:pt x="528" y="840"/>
                  </a:lnTo>
                  <a:lnTo>
                    <a:pt x="526" y="830"/>
                  </a:lnTo>
                  <a:lnTo>
                    <a:pt x="542" y="862"/>
                  </a:lnTo>
                  <a:lnTo>
                    <a:pt x="496" y="872"/>
                  </a:lnTo>
                  <a:lnTo>
                    <a:pt x="496" y="808"/>
                  </a:lnTo>
                  <a:cubicBezTo>
                    <a:pt x="496" y="795"/>
                    <a:pt x="507" y="784"/>
                    <a:pt x="520" y="784"/>
                  </a:cubicBezTo>
                  <a:cubicBezTo>
                    <a:pt x="534" y="784"/>
                    <a:pt x="544" y="795"/>
                    <a:pt x="544" y="808"/>
                  </a:cubicBezTo>
                  <a:lnTo>
                    <a:pt x="544" y="856"/>
                  </a:lnTo>
                  <a:lnTo>
                    <a:pt x="499" y="846"/>
                  </a:lnTo>
                  <a:lnTo>
                    <a:pt x="515" y="814"/>
                  </a:lnTo>
                  <a:lnTo>
                    <a:pt x="513" y="820"/>
                  </a:lnTo>
                  <a:lnTo>
                    <a:pt x="529" y="740"/>
                  </a:lnTo>
                  <a:lnTo>
                    <a:pt x="528" y="744"/>
                  </a:lnTo>
                  <a:lnTo>
                    <a:pt x="528" y="728"/>
                  </a:lnTo>
                  <a:lnTo>
                    <a:pt x="528" y="696"/>
                  </a:lnTo>
                  <a:cubicBezTo>
                    <a:pt x="528" y="685"/>
                    <a:pt x="537" y="675"/>
                    <a:pt x="549" y="673"/>
                  </a:cubicBezTo>
                  <a:cubicBezTo>
                    <a:pt x="560" y="671"/>
                    <a:pt x="572" y="678"/>
                    <a:pt x="575" y="689"/>
                  </a:cubicBezTo>
                  <a:lnTo>
                    <a:pt x="591" y="737"/>
                  </a:lnTo>
                  <a:lnTo>
                    <a:pt x="590" y="734"/>
                  </a:lnTo>
                  <a:lnTo>
                    <a:pt x="606" y="766"/>
                  </a:lnTo>
                  <a:cubicBezTo>
                    <a:pt x="608" y="769"/>
                    <a:pt x="608" y="773"/>
                    <a:pt x="608" y="776"/>
                  </a:cubicBezTo>
                  <a:lnTo>
                    <a:pt x="608" y="888"/>
                  </a:lnTo>
                  <a:cubicBezTo>
                    <a:pt x="608" y="902"/>
                    <a:pt x="598" y="912"/>
                    <a:pt x="584" y="912"/>
                  </a:cubicBezTo>
                  <a:cubicBezTo>
                    <a:pt x="571" y="912"/>
                    <a:pt x="560" y="902"/>
                    <a:pt x="560" y="888"/>
                  </a:cubicBezTo>
                  <a:lnTo>
                    <a:pt x="560" y="872"/>
                  </a:lnTo>
                  <a:cubicBezTo>
                    <a:pt x="560" y="859"/>
                    <a:pt x="571" y="848"/>
                    <a:pt x="584" y="848"/>
                  </a:cubicBezTo>
                  <a:lnTo>
                    <a:pt x="600" y="848"/>
                  </a:lnTo>
                  <a:lnTo>
                    <a:pt x="576" y="872"/>
                  </a:lnTo>
                  <a:lnTo>
                    <a:pt x="576" y="856"/>
                  </a:lnTo>
                  <a:cubicBezTo>
                    <a:pt x="576" y="847"/>
                    <a:pt x="582" y="838"/>
                    <a:pt x="591" y="834"/>
                  </a:cubicBezTo>
                  <a:cubicBezTo>
                    <a:pt x="600" y="831"/>
                    <a:pt x="611" y="833"/>
                    <a:pt x="617" y="839"/>
                  </a:cubicBezTo>
                  <a:lnTo>
                    <a:pt x="633" y="855"/>
                  </a:lnTo>
                  <a:lnTo>
                    <a:pt x="592" y="872"/>
                  </a:lnTo>
                  <a:lnTo>
                    <a:pt x="592" y="808"/>
                  </a:lnTo>
                  <a:cubicBezTo>
                    <a:pt x="592" y="799"/>
                    <a:pt x="598" y="790"/>
                    <a:pt x="607" y="786"/>
                  </a:cubicBezTo>
                  <a:cubicBezTo>
                    <a:pt x="616" y="783"/>
                    <a:pt x="627" y="785"/>
                    <a:pt x="633" y="791"/>
                  </a:cubicBezTo>
                  <a:lnTo>
                    <a:pt x="649" y="807"/>
                  </a:lnTo>
                  <a:lnTo>
                    <a:pt x="608" y="824"/>
                  </a:lnTo>
                  <a:lnTo>
                    <a:pt x="608" y="776"/>
                  </a:lnTo>
                  <a:lnTo>
                    <a:pt x="608" y="760"/>
                  </a:lnTo>
                  <a:cubicBezTo>
                    <a:pt x="608" y="751"/>
                    <a:pt x="614" y="742"/>
                    <a:pt x="623" y="738"/>
                  </a:cubicBezTo>
                  <a:cubicBezTo>
                    <a:pt x="632" y="735"/>
                    <a:pt x="643" y="737"/>
                    <a:pt x="649" y="743"/>
                  </a:cubicBezTo>
                  <a:lnTo>
                    <a:pt x="665" y="759"/>
                  </a:lnTo>
                  <a:lnTo>
                    <a:pt x="627" y="766"/>
                  </a:lnTo>
                  <a:lnTo>
                    <a:pt x="643" y="734"/>
                  </a:lnTo>
                  <a:cubicBezTo>
                    <a:pt x="648" y="724"/>
                    <a:pt x="659" y="719"/>
                    <a:pt x="670" y="721"/>
                  </a:cubicBezTo>
                  <a:cubicBezTo>
                    <a:pt x="681" y="724"/>
                    <a:pt x="688" y="733"/>
                    <a:pt x="688" y="744"/>
                  </a:cubicBezTo>
                  <a:lnTo>
                    <a:pt x="688" y="840"/>
                  </a:lnTo>
                  <a:lnTo>
                    <a:pt x="688" y="872"/>
                  </a:lnTo>
                  <a:lnTo>
                    <a:pt x="686" y="862"/>
                  </a:lnTo>
                  <a:lnTo>
                    <a:pt x="702" y="894"/>
                  </a:lnTo>
                  <a:lnTo>
                    <a:pt x="663" y="887"/>
                  </a:lnTo>
                  <a:lnTo>
                    <a:pt x="679" y="871"/>
                  </a:lnTo>
                  <a:cubicBezTo>
                    <a:pt x="686" y="865"/>
                    <a:pt x="697" y="863"/>
                    <a:pt x="706" y="866"/>
                  </a:cubicBezTo>
                  <a:cubicBezTo>
                    <a:pt x="715" y="870"/>
                    <a:pt x="720" y="879"/>
                    <a:pt x="720" y="888"/>
                  </a:cubicBezTo>
                  <a:lnTo>
                    <a:pt x="720" y="936"/>
                  </a:lnTo>
                  <a:lnTo>
                    <a:pt x="719" y="929"/>
                  </a:lnTo>
                  <a:lnTo>
                    <a:pt x="735" y="977"/>
                  </a:lnTo>
                  <a:cubicBezTo>
                    <a:pt x="736" y="979"/>
                    <a:pt x="736" y="982"/>
                    <a:pt x="736" y="984"/>
                  </a:cubicBezTo>
                  <a:lnTo>
                    <a:pt x="736" y="1048"/>
                  </a:lnTo>
                  <a:lnTo>
                    <a:pt x="689" y="1045"/>
                  </a:lnTo>
                  <a:lnTo>
                    <a:pt x="705" y="917"/>
                  </a:lnTo>
                  <a:lnTo>
                    <a:pt x="704" y="888"/>
                  </a:lnTo>
                  <a:cubicBezTo>
                    <a:pt x="704" y="875"/>
                    <a:pt x="715" y="864"/>
                    <a:pt x="728" y="864"/>
                  </a:cubicBezTo>
                  <a:lnTo>
                    <a:pt x="744" y="864"/>
                  </a:lnTo>
                  <a:lnTo>
                    <a:pt x="720" y="888"/>
                  </a:lnTo>
                  <a:lnTo>
                    <a:pt x="720" y="840"/>
                  </a:lnTo>
                  <a:lnTo>
                    <a:pt x="720" y="792"/>
                  </a:lnTo>
                  <a:cubicBezTo>
                    <a:pt x="720" y="783"/>
                    <a:pt x="726" y="774"/>
                    <a:pt x="735" y="770"/>
                  </a:cubicBezTo>
                  <a:cubicBezTo>
                    <a:pt x="744" y="767"/>
                    <a:pt x="755" y="769"/>
                    <a:pt x="761" y="775"/>
                  </a:cubicBezTo>
                  <a:lnTo>
                    <a:pt x="777" y="791"/>
                  </a:lnTo>
                  <a:lnTo>
                    <a:pt x="739" y="798"/>
                  </a:lnTo>
                  <a:lnTo>
                    <a:pt x="755" y="766"/>
                  </a:lnTo>
                  <a:lnTo>
                    <a:pt x="752" y="776"/>
                  </a:lnTo>
                  <a:lnTo>
                    <a:pt x="752" y="728"/>
                  </a:lnTo>
                  <a:cubicBezTo>
                    <a:pt x="752" y="715"/>
                    <a:pt x="763" y="704"/>
                    <a:pt x="776" y="704"/>
                  </a:cubicBezTo>
                  <a:lnTo>
                    <a:pt x="792" y="704"/>
                  </a:lnTo>
                  <a:lnTo>
                    <a:pt x="775" y="711"/>
                  </a:lnTo>
                  <a:lnTo>
                    <a:pt x="791" y="695"/>
                  </a:lnTo>
                  <a:lnTo>
                    <a:pt x="784" y="712"/>
                  </a:lnTo>
                  <a:lnTo>
                    <a:pt x="784" y="696"/>
                  </a:lnTo>
                  <a:cubicBezTo>
                    <a:pt x="784" y="695"/>
                    <a:pt x="785" y="693"/>
                    <a:pt x="785" y="691"/>
                  </a:cubicBezTo>
                  <a:lnTo>
                    <a:pt x="801" y="627"/>
                  </a:lnTo>
                  <a:cubicBezTo>
                    <a:pt x="804" y="615"/>
                    <a:pt x="815" y="607"/>
                    <a:pt x="827" y="609"/>
                  </a:cubicBezTo>
                  <a:cubicBezTo>
                    <a:pt x="839" y="610"/>
                    <a:pt x="848" y="620"/>
                    <a:pt x="848" y="632"/>
                  </a:cubicBezTo>
                  <a:lnTo>
                    <a:pt x="848" y="648"/>
                  </a:lnTo>
                  <a:lnTo>
                    <a:pt x="807" y="631"/>
                  </a:lnTo>
                  <a:lnTo>
                    <a:pt x="823" y="615"/>
                  </a:lnTo>
                  <a:lnTo>
                    <a:pt x="816" y="632"/>
                  </a:lnTo>
                  <a:lnTo>
                    <a:pt x="816" y="600"/>
                  </a:lnTo>
                  <a:cubicBezTo>
                    <a:pt x="816" y="594"/>
                    <a:pt x="819" y="588"/>
                    <a:pt x="823" y="583"/>
                  </a:cubicBezTo>
                  <a:lnTo>
                    <a:pt x="839" y="567"/>
                  </a:lnTo>
                  <a:cubicBezTo>
                    <a:pt x="846" y="561"/>
                    <a:pt x="857" y="559"/>
                    <a:pt x="866" y="562"/>
                  </a:cubicBezTo>
                  <a:cubicBezTo>
                    <a:pt x="875" y="566"/>
                    <a:pt x="880" y="575"/>
                    <a:pt x="880" y="584"/>
                  </a:cubicBezTo>
                  <a:lnTo>
                    <a:pt x="880" y="600"/>
                  </a:lnTo>
                  <a:cubicBezTo>
                    <a:pt x="880" y="614"/>
                    <a:pt x="870" y="624"/>
                    <a:pt x="856" y="624"/>
                  </a:cubicBezTo>
                  <a:cubicBezTo>
                    <a:pt x="843" y="624"/>
                    <a:pt x="832" y="614"/>
                    <a:pt x="832" y="600"/>
                  </a:cubicBezTo>
                  <a:lnTo>
                    <a:pt x="832" y="584"/>
                  </a:lnTo>
                  <a:cubicBezTo>
                    <a:pt x="832" y="571"/>
                    <a:pt x="843" y="560"/>
                    <a:pt x="856" y="560"/>
                  </a:cubicBezTo>
                  <a:lnTo>
                    <a:pt x="872" y="560"/>
                  </a:lnTo>
                  <a:lnTo>
                    <a:pt x="851" y="574"/>
                  </a:lnTo>
                  <a:lnTo>
                    <a:pt x="867" y="542"/>
                  </a:lnTo>
                  <a:lnTo>
                    <a:pt x="864" y="552"/>
                  </a:lnTo>
                  <a:lnTo>
                    <a:pt x="864" y="536"/>
                  </a:lnTo>
                  <a:cubicBezTo>
                    <a:pt x="864" y="525"/>
                    <a:pt x="872" y="516"/>
                    <a:pt x="883" y="513"/>
                  </a:cubicBezTo>
                  <a:cubicBezTo>
                    <a:pt x="894" y="511"/>
                    <a:pt x="905" y="516"/>
                    <a:pt x="910" y="526"/>
                  </a:cubicBezTo>
                  <a:lnTo>
                    <a:pt x="926" y="558"/>
                  </a:lnTo>
                  <a:lnTo>
                    <a:pt x="894" y="547"/>
                  </a:lnTo>
                  <a:lnTo>
                    <a:pt x="926" y="531"/>
                  </a:lnTo>
                  <a:cubicBezTo>
                    <a:pt x="933" y="527"/>
                    <a:pt x="942" y="528"/>
                    <a:pt x="949" y="532"/>
                  </a:cubicBezTo>
                  <a:cubicBezTo>
                    <a:pt x="956" y="536"/>
                    <a:pt x="960" y="544"/>
                    <a:pt x="960" y="552"/>
                  </a:cubicBezTo>
                  <a:lnTo>
                    <a:pt x="960" y="584"/>
                  </a:lnTo>
                  <a:lnTo>
                    <a:pt x="913" y="579"/>
                  </a:lnTo>
                  <a:lnTo>
                    <a:pt x="945" y="451"/>
                  </a:lnTo>
                  <a:cubicBezTo>
                    <a:pt x="948" y="439"/>
                    <a:pt x="959" y="431"/>
                    <a:pt x="971" y="433"/>
                  </a:cubicBezTo>
                  <a:cubicBezTo>
                    <a:pt x="983" y="434"/>
                    <a:pt x="992" y="444"/>
                    <a:pt x="992" y="456"/>
                  </a:cubicBezTo>
                  <a:lnTo>
                    <a:pt x="992" y="472"/>
                  </a:lnTo>
                  <a:cubicBezTo>
                    <a:pt x="992" y="486"/>
                    <a:pt x="982" y="496"/>
                    <a:pt x="968" y="496"/>
                  </a:cubicBezTo>
                  <a:cubicBezTo>
                    <a:pt x="955" y="496"/>
                    <a:pt x="944" y="486"/>
                    <a:pt x="944" y="472"/>
                  </a:cubicBezTo>
                  <a:lnTo>
                    <a:pt x="944" y="456"/>
                  </a:lnTo>
                  <a:cubicBezTo>
                    <a:pt x="944" y="445"/>
                    <a:pt x="952" y="436"/>
                    <a:pt x="963" y="433"/>
                  </a:cubicBezTo>
                  <a:cubicBezTo>
                    <a:pt x="974" y="431"/>
                    <a:pt x="985" y="436"/>
                    <a:pt x="990" y="446"/>
                  </a:cubicBezTo>
                  <a:lnTo>
                    <a:pt x="1006" y="478"/>
                  </a:lnTo>
                  <a:lnTo>
                    <a:pt x="1022" y="510"/>
                  </a:lnTo>
                  <a:lnTo>
                    <a:pt x="976" y="520"/>
                  </a:lnTo>
                  <a:lnTo>
                    <a:pt x="976" y="504"/>
                  </a:lnTo>
                  <a:cubicBezTo>
                    <a:pt x="976" y="491"/>
                    <a:pt x="987" y="480"/>
                    <a:pt x="1000" y="480"/>
                  </a:cubicBezTo>
                  <a:lnTo>
                    <a:pt x="1016" y="480"/>
                  </a:lnTo>
                  <a:lnTo>
                    <a:pt x="999" y="487"/>
                  </a:lnTo>
                  <a:lnTo>
                    <a:pt x="1015" y="471"/>
                  </a:lnTo>
                  <a:cubicBezTo>
                    <a:pt x="1022" y="465"/>
                    <a:pt x="1033" y="463"/>
                    <a:pt x="1042" y="466"/>
                  </a:cubicBezTo>
                  <a:cubicBezTo>
                    <a:pt x="1051" y="470"/>
                    <a:pt x="1056" y="479"/>
                    <a:pt x="1056" y="488"/>
                  </a:cubicBezTo>
                  <a:lnTo>
                    <a:pt x="1056" y="536"/>
                  </a:lnTo>
                  <a:lnTo>
                    <a:pt x="1015" y="519"/>
                  </a:lnTo>
                  <a:lnTo>
                    <a:pt x="1031" y="503"/>
                  </a:lnTo>
                  <a:lnTo>
                    <a:pt x="1024" y="520"/>
                  </a:lnTo>
                  <a:lnTo>
                    <a:pt x="1024" y="488"/>
                  </a:lnTo>
                  <a:cubicBezTo>
                    <a:pt x="1024" y="475"/>
                    <a:pt x="1035" y="464"/>
                    <a:pt x="1048" y="464"/>
                  </a:cubicBezTo>
                  <a:cubicBezTo>
                    <a:pt x="1062" y="464"/>
                    <a:pt x="1072" y="475"/>
                    <a:pt x="1072" y="488"/>
                  </a:cubicBezTo>
                  <a:lnTo>
                    <a:pt x="1072" y="520"/>
                  </a:lnTo>
                  <a:lnTo>
                    <a:pt x="1027" y="510"/>
                  </a:lnTo>
                  <a:lnTo>
                    <a:pt x="1043" y="478"/>
                  </a:lnTo>
                  <a:cubicBezTo>
                    <a:pt x="1047" y="470"/>
                    <a:pt x="1055" y="464"/>
                    <a:pt x="1064" y="464"/>
                  </a:cubicBezTo>
                  <a:cubicBezTo>
                    <a:pt x="1074" y="464"/>
                    <a:pt x="1082" y="470"/>
                    <a:pt x="1086" y="478"/>
                  </a:cubicBezTo>
                  <a:lnTo>
                    <a:pt x="1102" y="510"/>
                  </a:lnTo>
                  <a:lnTo>
                    <a:pt x="1056" y="520"/>
                  </a:lnTo>
                  <a:lnTo>
                    <a:pt x="1056" y="504"/>
                  </a:lnTo>
                  <a:lnTo>
                    <a:pt x="1056" y="488"/>
                  </a:lnTo>
                  <a:cubicBezTo>
                    <a:pt x="1056" y="487"/>
                    <a:pt x="1057" y="485"/>
                    <a:pt x="1057" y="484"/>
                  </a:cubicBezTo>
                  <a:lnTo>
                    <a:pt x="1073" y="404"/>
                  </a:lnTo>
                  <a:cubicBezTo>
                    <a:pt x="1075" y="395"/>
                    <a:pt x="1081" y="388"/>
                    <a:pt x="1090" y="385"/>
                  </a:cubicBezTo>
                  <a:cubicBezTo>
                    <a:pt x="1098" y="383"/>
                    <a:pt x="1107" y="385"/>
                    <a:pt x="1113" y="391"/>
                  </a:cubicBezTo>
                  <a:lnTo>
                    <a:pt x="1129" y="407"/>
                  </a:lnTo>
                  <a:lnTo>
                    <a:pt x="1088" y="424"/>
                  </a:lnTo>
                  <a:lnTo>
                    <a:pt x="1088" y="408"/>
                  </a:lnTo>
                  <a:cubicBezTo>
                    <a:pt x="1088" y="395"/>
                    <a:pt x="1099" y="384"/>
                    <a:pt x="1112" y="384"/>
                  </a:cubicBezTo>
                  <a:cubicBezTo>
                    <a:pt x="1126" y="384"/>
                    <a:pt x="1136" y="395"/>
                    <a:pt x="1136" y="408"/>
                  </a:cubicBezTo>
                  <a:lnTo>
                    <a:pt x="1136" y="440"/>
                  </a:lnTo>
                  <a:lnTo>
                    <a:pt x="1129" y="423"/>
                  </a:lnTo>
                  <a:lnTo>
                    <a:pt x="1145" y="439"/>
                  </a:lnTo>
                  <a:lnTo>
                    <a:pt x="1104" y="456"/>
                  </a:lnTo>
                  <a:lnTo>
                    <a:pt x="1104" y="424"/>
                  </a:lnTo>
                  <a:cubicBezTo>
                    <a:pt x="1104" y="412"/>
                    <a:pt x="1114" y="401"/>
                    <a:pt x="1127" y="401"/>
                  </a:cubicBezTo>
                  <a:cubicBezTo>
                    <a:pt x="1140" y="400"/>
                    <a:pt x="1151" y="409"/>
                    <a:pt x="1152" y="421"/>
                  </a:cubicBezTo>
                  <a:lnTo>
                    <a:pt x="1168" y="549"/>
                  </a:lnTo>
                  <a:lnTo>
                    <a:pt x="1120" y="552"/>
                  </a:lnTo>
                  <a:lnTo>
                    <a:pt x="1120" y="536"/>
                  </a:lnTo>
                  <a:cubicBezTo>
                    <a:pt x="1120" y="524"/>
                    <a:pt x="1130" y="514"/>
                    <a:pt x="1142" y="513"/>
                  </a:cubicBezTo>
                  <a:cubicBezTo>
                    <a:pt x="1154" y="511"/>
                    <a:pt x="1165" y="519"/>
                    <a:pt x="1168" y="531"/>
                  </a:cubicBezTo>
                  <a:lnTo>
                    <a:pt x="1184" y="595"/>
                  </a:lnTo>
                  <a:lnTo>
                    <a:pt x="1136" y="600"/>
                  </a:lnTo>
                  <a:lnTo>
                    <a:pt x="1136" y="552"/>
                  </a:lnTo>
                  <a:cubicBezTo>
                    <a:pt x="1136" y="543"/>
                    <a:pt x="1142" y="534"/>
                    <a:pt x="1151" y="530"/>
                  </a:cubicBezTo>
                  <a:cubicBezTo>
                    <a:pt x="1160" y="527"/>
                    <a:pt x="1171" y="529"/>
                    <a:pt x="1177" y="535"/>
                  </a:cubicBezTo>
                  <a:lnTo>
                    <a:pt x="1193" y="551"/>
                  </a:lnTo>
                  <a:lnTo>
                    <a:pt x="1159" y="551"/>
                  </a:lnTo>
                  <a:lnTo>
                    <a:pt x="1175" y="535"/>
                  </a:lnTo>
                  <a:lnTo>
                    <a:pt x="1168" y="552"/>
                  </a:lnTo>
                  <a:lnTo>
                    <a:pt x="1168" y="504"/>
                  </a:lnTo>
                  <a:cubicBezTo>
                    <a:pt x="1168" y="491"/>
                    <a:pt x="1179" y="480"/>
                    <a:pt x="1192" y="480"/>
                  </a:cubicBezTo>
                  <a:cubicBezTo>
                    <a:pt x="1206" y="480"/>
                    <a:pt x="1216" y="491"/>
                    <a:pt x="1216" y="504"/>
                  </a:cubicBezTo>
                  <a:lnTo>
                    <a:pt x="1216" y="568"/>
                  </a:lnTo>
                  <a:lnTo>
                    <a:pt x="1209" y="551"/>
                  </a:lnTo>
                  <a:lnTo>
                    <a:pt x="1225" y="567"/>
                  </a:lnTo>
                  <a:lnTo>
                    <a:pt x="1191" y="567"/>
                  </a:lnTo>
                  <a:lnTo>
                    <a:pt x="1207" y="551"/>
                  </a:lnTo>
                  <a:lnTo>
                    <a:pt x="1200" y="568"/>
                  </a:lnTo>
                  <a:lnTo>
                    <a:pt x="1200" y="472"/>
                  </a:lnTo>
                  <a:cubicBezTo>
                    <a:pt x="1200" y="459"/>
                    <a:pt x="1211" y="448"/>
                    <a:pt x="1224" y="448"/>
                  </a:cubicBezTo>
                  <a:cubicBezTo>
                    <a:pt x="1238" y="448"/>
                    <a:pt x="1248" y="459"/>
                    <a:pt x="1248" y="472"/>
                  </a:cubicBezTo>
                  <a:lnTo>
                    <a:pt x="1248" y="488"/>
                  </a:lnTo>
                  <a:lnTo>
                    <a:pt x="1248" y="485"/>
                  </a:lnTo>
                  <a:lnTo>
                    <a:pt x="1264" y="597"/>
                  </a:lnTo>
                  <a:lnTo>
                    <a:pt x="1216" y="600"/>
                  </a:lnTo>
                  <a:lnTo>
                    <a:pt x="1216" y="536"/>
                  </a:lnTo>
                  <a:cubicBezTo>
                    <a:pt x="1216" y="535"/>
                    <a:pt x="1217" y="533"/>
                    <a:pt x="1217" y="532"/>
                  </a:cubicBezTo>
                  <a:lnTo>
                    <a:pt x="1233" y="452"/>
                  </a:lnTo>
                  <a:cubicBezTo>
                    <a:pt x="1235" y="440"/>
                    <a:pt x="1247" y="431"/>
                    <a:pt x="1259" y="433"/>
                  </a:cubicBezTo>
                  <a:cubicBezTo>
                    <a:pt x="1271" y="434"/>
                    <a:pt x="1280" y="444"/>
                    <a:pt x="1280" y="456"/>
                  </a:cubicBezTo>
                  <a:lnTo>
                    <a:pt x="1280" y="584"/>
                  </a:lnTo>
                  <a:lnTo>
                    <a:pt x="1234" y="577"/>
                  </a:lnTo>
                  <a:lnTo>
                    <a:pt x="1250" y="529"/>
                  </a:lnTo>
                  <a:lnTo>
                    <a:pt x="1248" y="536"/>
                  </a:lnTo>
                  <a:lnTo>
                    <a:pt x="1248" y="488"/>
                  </a:lnTo>
                  <a:cubicBezTo>
                    <a:pt x="1248" y="475"/>
                    <a:pt x="1259" y="464"/>
                    <a:pt x="1272" y="464"/>
                  </a:cubicBezTo>
                  <a:cubicBezTo>
                    <a:pt x="1286" y="464"/>
                    <a:pt x="1296" y="475"/>
                    <a:pt x="1296" y="488"/>
                  </a:cubicBezTo>
                  <a:lnTo>
                    <a:pt x="1296" y="504"/>
                  </a:lnTo>
                  <a:lnTo>
                    <a:pt x="1289" y="487"/>
                  </a:lnTo>
                  <a:lnTo>
                    <a:pt x="1305" y="503"/>
                  </a:lnTo>
                  <a:lnTo>
                    <a:pt x="1265" y="517"/>
                  </a:lnTo>
                  <a:lnTo>
                    <a:pt x="1281" y="389"/>
                  </a:lnTo>
                  <a:lnTo>
                    <a:pt x="1280" y="360"/>
                  </a:lnTo>
                  <a:lnTo>
                    <a:pt x="1280" y="344"/>
                  </a:lnTo>
                  <a:cubicBezTo>
                    <a:pt x="1280" y="341"/>
                    <a:pt x="1281" y="337"/>
                    <a:pt x="1283" y="334"/>
                  </a:cubicBezTo>
                  <a:lnTo>
                    <a:pt x="1299" y="302"/>
                  </a:lnTo>
                  <a:cubicBezTo>
                    <a:pt x="1303" y="294"/>
                    <a:pt x="1311" y="288"/>
                    <a:pt x="1320" y="288"/>
                  </a:cubicBezTo>
                  <a:lnTo>
                    <a:pt x="1336" y="288"/>
                  </a:lnTo>
                  <a:cubicBezTo>
                    <a:pt x="1350" y="288"/>
                    <a:pt x="1360" y="299"/>
                    <a:pt x="1360" y="312"/>
                  </a:cubicBezTo>
                  <a:lnTo>
                    <a:pt x="1360" y="328"/>
                  </a:lnTo>
                  <a:lnTo>
                    <a:pt x="1313" y="323"/>
                  </a:lnTo>
                  <a:lnTo>
                    <a:pt x="1329" y="259"/>
                  </a:lnTo>
                  <a:cubicBezTo>
                    <a:pt x="1332" y="247"/>
                    <a:pt x="1343" y="239"/>
                    <a:pt x="1355" y="241"/>
                  </a:cubicBezTo>
                  <a:cubicBezTo>
                    <a:pt x="1367" y="242"/>
                    <a:pt x="1376" y="252"/>
                    <a:pt x="1376" y="264"/>
                  </a:cubicBezTo>
                  <a:lnTo>
                    <a:pt x="1376" y="280"/>
                  </a:lnTo>
                  <a:lnTo>
                    <a:pt x="1369" y="263"/>
                  </a:lnTo>
                  <a:lnTo>
                    <a:pt x="1385" y="279"/>
                  </a:lnTo>
                  <a:cubicBezTo>
                    <a:pt x="1390" y="284"/>
                    <a:pt x="1392" y="290"/>
                    <a:pt x="1392" y="296"/>
                  </a:cubicBezTo>
                  <a:lnTo>
                    <a:pt x="1392" y="344"/>
                  </a:lnTo>
                  <a:lnTo>
                    <a:pt x="1346" y="337"/>
                  </a:lnTo>
                  <a:lnTo>
                    <a:pt x="1362" y="289"/>
                  </a:lnTo>
                  <a:cubicBezTo>
                    <a:pt x="1365" y="278"/>
                    <a:pt x="1377" y="271"/>
                    <a:pt x="1388" y="273"/>
                  </a:cubicBezTo>
                  <a:cubicBezTo>
                    <a:pt x="1400" y="275"/>
                    <a:pt x="1408" y="285"/>
                    <a:pt x="1408" y="296"/>
                  </a:cubicBezTo>
                  <a:lnTo>
                    <a:pt x="1408" y="344"/>
                  </a:lnTo>
                  <a:lnTo>
                    <a:pt x="1408" y="360"/>
                  </a:lnTo>
                  <a:lnTo>
                    <a:pt x="1406" y="350"/>
                  </a:lnTo>
                  <a:lnTo>
                    <a:pt x="1422" y="382"/>
                  </a:lnTo>
                  <a:lnTo>
                    <a:pt x="1400" y="368"/>
                  </a:lnTo>
                  <a:lnTo>
                    <a:pt x="1416" y="368"/>
                  </a:lnTo>
                  <a:cubicBezTo>
                    <a:pt x="1430" y="368"/>
                    <a:pt x="1440" y="379"/>
                    <a:pt x="1440" y="392"/>
                  </a:cubicBezTo>
                  <a:lnTo>
                    <a:pt x="1440" y="456"/>
                  </a:lnTo>
                  <a:lnTo>
                    <a:pt x="1393" y="450"/>
                  </a:lnTo>
                  <a:lnTo>
                    <a:pt x="1425" y="338"/>
                  </a:lnTo>
                  <a:cubicBezTo>
                    <a:pt x="1429" y="326"/>
                    <a:pt x="1440" y="319"/>
                    <a:pt x="1452" y="321"/>
                  </a:cubicBezTo>
                  <a:cubicBezTo>
                    <a:pt x="1464" y="322"/>
                    <a:pt x="1472" y="333"/>
                    <a:pt x="1472" y="344"/>
                  </a:cubicBezTo>
                  <a:lnTo>
                    <a:pt x="1472" y="392"/>
                  </a:lnTo>
                  <a:lnTo>
                    <a:pt x="1471" y="385"/>
                  </a:lnTo>
                  <a:lnTo>
                    <a:pt x="1487" y="433"/>
                  </a:lnTo>
                  <a:cubicBezTo>
                    <a:pt x="1488" y="435"/>
                    <a:pt x="1488" y="438"/>
                    <a:pt x="1488" y="440"/>
                  </a:cubicBezTo>
                  <a:lnTo>
                    <a:pt x="1488" y="552"/>
                  </a:lnTo>
                  <a:lnTo>
                    <a:pt x="1447" y="535"/>
                  </a:lnTo>
                  <a:lnTo>
                    <a:pt x="1463" y="519"/>
                  </a:lnTo>
                  <a:cubicBezTo>
                    <a:pt x="1470" y="513"/>
                    <a:pt x="1481" y="511"/>
                    <a:pt x="1490" y="514"/>
                  </a:cubicBezTo>
                  <a:cubicBezTo>
                    <a:pt x="1499" y="518"/>
                    <a:pt x="1504" y="527"/>
                    <a:pt x="1504" y="536"/>
                  </a:cubicBezTo>
                  <a:lnTo>
                    <a:pt x="1504" y="568"/>
                  </a:lnTo>
                  <a:lnTo>
                    <a:pt x="1457" y="565"/>
                  </a:lnTo>
                  <a:lnTo>
                    <a:pt x="1473" y="437"/>
                  </a:lnTo>
                  <a:lnTo>
                    <a:pt x="1472" y="392"/>
                  </a:lnTo>
                  <a:cubicBezTo>
                    <a:pt x="1472" y="379"/>
                    <a:pt x="1483" y="368"/>
                    <a:pt x="1496" y="368"/>
                  </a:cubicBezTo>
                  <a:cubicBezTo>
                    <a:pt x="1510" y="368"/>
                    <a:pt x="1520" y="379"/>
                    <a:pt x="1520" y="392"/>
                  </a:cubicBezTo>
                  <a:lnTo>
                    <a:pt x="1520" y="488"/>
                  </a:lnTo>
                  <a:lnTo>
                    <a:pt x="1513" y="471"/>
                  </a:lnTo>
                  <a:lnTo>
                    <a:pt x="1529" y="487"/>
                  </a:lnTo>
                  <a:cubicBezTo>
                    <a:pt x="1531" y="489"/>
                    <a:pt x="1533" y="491"/>
                    <a:pt x="1534" y="494"/>
                  </a:cubicBezTo>
                  <a:lnTo>
                    <a:pt x="1550" y="526"/>
                  </a:lnTo>
                  <a:cubicBezTo>
                    <a:pt x="1552" y="529"/>
                    <a:pt x="1552" y="533"/>
                    <a:pt x="1552" y="536"/>
                  </a:cubicBezTo>
                  <a:lnTo>
                    <a:pt x="1552" y="648"/>
                  </a:lnTo>
                  <a:lnTo>
                    <a:pt x="1552" y="680"/>
                  </a:lnTo>
                  <a:lnTo>
                    <a:pt x="1528" y="656"/>
                  </a:lnTo>
                  <a:lnTo>
                    <a:pt x="1544" y="656"/>
                  </a:lnTo>
                  <a:lnTo>
                    <a:pt x="1560" y="656"/>
                  </a:lnTo>
                  <a:lnTo>
                    <a:pt x="1536" y="680"/>
                  </a:lnTo>
                  <a:lnTo>
                    <a:pt x="1536" y="552"/>
                  </a:lnTo>
                  <a:lnTo>
                    <a:pt x="1536" y="472"/>
                  </a:lnTo>
                  <a:cubicBezTo>
                    <a:pt x="1536" y="470"/>
                    <a:pt x="1537" y="467"/>
                    <a:pt x="1538" y="465"/>
                  </a:cubicBezTo>
                  <a:lnTo>
                    <a:pt x="1554" y="417"/>
                  </a:lnTo>
                  <a:cubicBezTo>
                    <a:pt x="1557" y="406"/>
                    <a:pt x="1569" y="399"/>
                    <a:pt x="1580" y="401"/>
                  </a:cubicBezTo>
                  <a:cubicBezTo>
                    <a:pt x="1592" y="403"/>
                    <a:pt x="1600" y="413"/>
                    <a:pt x="1600" y="424"/>
                  </a:cubicBezTo>
                  <a:lnTo>
                    <a:pt x="1600" y="440"/>
                  </a:lnTo>
                  <a:lnTo>
                    <a:pt x="1554" y="433"/>
                  </a:lnTo>
                  <a:lnTo>
                    <a:pt x="1570" y="385"/>
                  </a:lnTo>
                  <a:lnTo>
                    <a:pt x="1568" y="392"/>
                  </a:lnTo>
                  <a:lnTo>
                    <a:pt x="1568" y="360"/>
                  </a:lnTo>
                  <a:cubicBezTo>
                    <a:pt x="1568" y="357"/>
                    <a:pt x="1569" y="353"/>
                    <a:pt x="1571" y="350"/>
                  </a:cubicBezTo>
                  <a:lnTo>
                    <a:pt x="1587" y="318"/>
                  </a:lnTo>
                  <a:lnTo>
                    <a:pt x="1584" y="328"/>
                  </a:lnTo>
                  <a:lnTo>
                    <a:pt x="1584" y="216"/>
                  </a:lnTo>
                  <a:cubicBezTo>
                    <a:pt x="1584" y="203"/>
                    <a:pt x="1595" y="192"/>
                    <a:pt x="1608" y="192"/>
                  </a:cubicBezTo>
                  <a:lnTo>
                    <a:pt x="1624" y="192"/>
                  </a:lnTo>
                  <a:lnTo>
                    <a:pt x="1602" y="209"/>
                  </a:lnTo>
                  <a:lnTo>
                    <a:pt x="1618" y="161"/>
                  </a:lnTo>
                  <a:lnTo>
                    <a:pt x="1616" y="168"/>
                  </a:lnTo>
                  <a:lnTo>
                    <a:pt x="1616" y="120"/>
                  </a:lnTo>
                  <a:cubicBezTo>
                    <a:pt x="1616" y="114"/>
                    <a:pt x="1619" y="108"/>
                    <a:pt x="1623" y="103"/>
                  </a:cubicBezTo>
                  <a:lnTo>
                    <a:pt x="1639" y="87"/>
                  </a:lnTo>
                  <a:cubicBezTo>
                    <a:pt x="1644" y="83"/>
                    <a:pt x="1650" y="80"/>
                    <a:pt x="1656" y="80"/>
                  </a:cubicBezTo>
                  <a:lnTo>
                    <a:pt x="1672" y="80"/>
                  </a:lnTo>
                  <a:lnTo>
                    <a:pt x="1648" y="104"/>
                  </a:lnTo>
                  <a:lnTo>
                    <a:pt x="1648" y="56"/>
                  </a:lnTo>
                  <a:lnTo>
                    <a:pt x="1648" y="40"/>
                  </a:lnTo>
                  <a:cubicBezTo>
                    <a:pt x="1648" y="27"/>
                    <a:pt x="1659" y="16"/>
                    <a:pt x="1672" y="16"/>
                  </a:cubicBezTo>
                  <a:lnTo>
                    <a:pt x="1688" y="16"/>
                  </a:lnTo>
                  <a:lnTo>
                    <a:pt x="1664" y="40"/>
                  </a:lnTo>
                  <a:lnTo>
                    <a:pt x="1664" y="24"/>
                  </a:lnTo>
                  <a:cubicBezTo>
                    <a:pt x="1664" y="11"/>
                    <a:pt x="1675" y="0"/>
                    <a:pt x="1688" y="0"/>
                  </a:cubicBezTo>
                  <a:cubicBezTo>
                    <a:pt x="1702" y="0"/>
                    <a:pt x="1712" y="11"/>
                    <a:pt x="1712" y="24"/>
                  </a:cubicBezTo>
                  <a:lnTo>
                    <a:pt x="1712" y="40"/>
                  </a:lnTo>
                  <a:cubicBezTo>
                    <a:pt x="1712" y="54"/>
                    <a:pt x="1702" y="64"/>
                    <a:pt x="1688" y="64"/>
                  </a:cubicBezTo>
                  <a:lnTo>
                    <a:pt x="1672" y="64"/>
                  </a:lnTo>
                  <a:lnTo>
                    <a:pt x="1696" y="40"/>
                  </a:lnTo>
                  <a:lnTo>
                    <a:pt x="1696" y="56"/>
                  </a:lnTo>
                  <a:lnTo>
                    <a:pt x="1696" y="104"/>
                  </a:lnTo>
                  <a:cubicBezTo>
                    <a:pt x="1696" y="118"/>
                    <a:pt x="1686" y="128"/>
                    <a:pt x="1672" y="128"/>
                  </a:cubicBezTo>
                  <a:lnTo>
                    <a:pt x="1656" y="128"/>
                  </a:lnTo>
                  <a:lnTo>
                    <a:pt x="1673" y="121"/>
                  </a:lnTo>
                  <a:lnTo>
                    <a:pt x="1657" y="137"/>
                  </a:lnTo>
                  <a:lnTo>
                    <a:pt x="1664" y="120"/>
                  </a:lnTo>
                  <a:lnTo>
                    <a:pt x="1664" y="168"/>
                  </a:lnTo>
                  <a:cubicBezTo>
                    <a:pt x="1664" y="171"/>
                    <a:pt x="1664" y="174"/>
                    <a:pt x="1663" y="176"/>
                  </a:cubicBezTo>
                  <a:lnTo>
                    <a:pt x="1647" y="224"/>
                  </a:lnTo>
                  <a:cubicBezTo>
                    <a:pt x="1644" y="234"/>
                    <a:pt x="1635" y="240"/>
                    <a:pt x="1624" y="240"/>
                  </a:cubicBezTo>
                  <a:lnTo>
                    <a:pt x="1608" y="240"/>
                  </a:lnTo>
                  <a:lnTo>
                    <a:pt x="1632" y="216"/>
                  </a:lnTo>
                  <a:lnTo>
                    <a:pt x="1632" y="328"/>
                  </a:lnTo>
                  <a:cubicBezTo>
                    <a:pt x="1632" y="332"/>
                    <a:pt x="1632" y="336"/>
                    <a:pt x="1630" y="339"/>
                  </a:cubicBezTo>
                  <a:lnTo>
                    <a:pt x="1614" y="371"/>
                  </a:lnTo>
                  <a:lnTo>
                    <a:pt x="1616" y="360"/>
                  </a:lnTo>
                  <a:lnTo>
                    <a:pt x="1616" y="392"/>
                  </a:lnTo>
                  <a:cubicBezTo>
                    <a:pt x="1616" y="395"/>
                    <a:pt x="1616" y="398"/>
                    <a:pt x="1615" y="400"/>
                  </a:cubicBezTo>
                  <a:lnTo>
                    <a:pt x="1599" y="448"/>
                  </a:lnTo>
                  <a:cubicBezTo>
                    <a:pt x="1596" y="459"/>
                    <a:pt x="1584" y="466"/>
                    <a:pt x="1573" y="464"/>
                  </a:cubicBezTo>
                  <a:cubicBezTo>
                    <a:pt x="1561" y="462"/>
                    <a:pt x="1552" y="452"/>
                    <a:pt x="1552" y="440"/>
                  </a:cubicBezTo>
                  <a:lnTo>
                    <a:pt x="1552" y="424"/>
                  </a:lnTo>
                  <a:lnTo>
                    <a:pt x="1599" y="432"/>
                  </a:lnTo>
                  <a:lnTo>
                    <a:pt x="1583" y="480"/>
                  </a:lnTo>
                  <a:lnTo>
                    <a:pt x="1584" y="472"/>
                  </a:lnTo>
                  <a:lnTo>
                    <a:pt x="1584" y="552"/>
                  </a:lnTo>
                  <a:lnTo>
                    <a:pt x="1584" y="680"/>
                  </a:lnTo>
                  <a:cubicBezTo>
                    <a:pt x="1584" y="694"/>
                    <a:pt x="1574" y="704"/>
                    <a:pt x="1560" y="704"/>
                  </a:cubicBezTo>
                  <a:lnTo>
                    <a:pt x="1544" y="704"/>
                  </a:lnTo>
                  <a:lnTo>
                    <a:pt x="1528" y="704"/>
                  </a:lnTo>
                  <a:cubicBezTo>
                    <a:pt x="1515" y="704"/>
                    <a:pt x="1504" y="694"/>
                    <a:pt x="1504" y="680"/>
                  </a:cubicBezTo>
                  <a:lnTo>
                    <a:pt x="1504" y="648"/>
                  </a:lnTo>
                  <a:lnTo>
                    <a:pt x="1504" y="536"/>
                  </a:lnTo>
                  <a:lnTo>
                    <a:pt x="1507" y="547"/>
                  </a:lnTo>
                  <a:lnTo>
                    <a:pt x="1491" y="515"/>
                  </a:lnTo>
                  <a:lnTo>
                    <a:pt x="1495" y="521"/>
                  </a:lnTo>
                  <a:lnTo>
                    <a:pt x="1479" y="505"/>
                  </a:lnTo>
                  <a:cubicBezTo>
                    <a:pt x="1475" y="501"/>
                    <a:pt x="1472" y="495"/>
                    <a:pt x="1472" y="488"/>
                  </a:cubicBezTo>
                  <a:lnTo>
                    <a:pt x="1472" y="392"/>
                  </a:lnTo>
                  <a:lnTo>
                    <a:pt x="1520" y="392"/>
                  </a:lnTo>
                  <a:lnTo>
                    <a:pt x="1520" y="443"/>
                  </a:lnTo>
                  <a:lnTo>
                    <a:pt x="1504" y="571"/>
                  </a:lnTo>
                  <a:cubicBezTo>
                    <a:pt x="1503" y="584"/>
                    <a:pt x="1492" y="593"/>
                    <a:pt x="1479" y="592"/>
                  </a:cubicBezTo>
                  <a:cubicBezTo>
                    <a:pt x="1466" y="592"/>
                    <a:pt x="1456" y="581"/>
                    <a:pt x="1456" y="568"/>
                  </a:cubicBezTo>
                  <a:lnTo>
                    <a:pt x="1456" y="536"/>
                  </a:lnTo>
                  <a:lnTo>
                    <a:pt x="1497" y="553"/>
                  </a:lnTo>
                  <a:lnTo>
                    <a:pt x="1481" y="569"/>
                  </a:lnTo>
                  <a:cubicBezTo>
                    <a:pt x="1475" y="576"/>
                    <a:pt x="1464" y="578"/>
                    <a:pt x="1455" y="575"/>
                  </a:cubicBezTo>
                  <a:cubicBezTo>
                    <a:pt x="1446" y="571"/>
                    <a:pt x="1440" y="562"/>
                    <a:pt x="1440" y="552"/>
                  </a:cubicBezTo>
                  <a:lnTo>
                    <a:pt x="1440" y="440"/>
                  </a:lnTo>
                  <a:lnTo>
                    <a:pt x="1442" y="448"/>
                  </a:lnTo>
                  <a:lnTo>
                    <a:pt x="1426" y="400"/>
                  </a:lnTo>
                  <a:cubicBezTo>
                    <a:pt x="1425" y="398"/>
                    <a:pt x="1424" y="395"/>
                    <a:pt x="1424" y="392"/>
                  </a:cubicBezTo>
                  <a:lnTo>
                    <a:pt x="1424" y="344"/>
                  </a:lnTo>
                  <a:lnTo>
                    <a:pt x="1472" y="351"/>
                  </a:lnTo>
                  <a:lnTo>
                    <a:pt x="1440" y="463"/>
                  </a:lnTo>
                  <a:cubicBezTo>
                    <a:pt x="1436" y="475"/>
                    <a:pt x="1425" y="482"/>
                    <a:pt x="1413" y="480"/>
                  </a:cubicBezTo>
                  <a:cubicBezTo>
                    <a:pt x="1401" y="479"/>
                    <a:pt x="1392" y="468"/>
                    <a:pt x="1392" y="456"/>
                  </a:cubicBezTo>
                  <a:lnTo>
                    <a:pt x="1392" y="392"/>
                  </a:lnTo>
                  <a:lnTo>
                    <a:pt x="1416" y="416"/>
                  </a:lnTo>
                  <a:lnTo>
                    <a:pt x="1400" y="416"/>
                  </a:lnTo>
                  <a:cubicBezTo>
                    <a:pt x="1391" y="416"/>
                    <a:pt x="1383" y="411"/>
                    <a:pt x="1379" y="403"/>
                  </a:cubicBezTo>
                  <a:lnTo>
                    <a:pt x="1363" y="371"/>
                  </a:lnTo>
                  <a:cubicBezTo>
                    <a:pt x="1361" y="368"/>
                    <a:pt x="1360" y="364"/>
                    <a:pt x="1360" y="360"/>
                  </a:cubicBezTo>
                  <a:lnTo>
                    <a:pt x="1360" y="344"/>
                  </a:lnTo>
                  <a:lnTo>
                    <a:pt x="1360" y="296"/>
                  </a:lnTo>
                  <a:lnTo>
                    <a:pt x="1407" y="304"/>
                  </a:lnTo>
                  <a:lnTo>
                    <a:pt x="1391" y="352"/>
                  </a:lnTo>
                  <a:cubicBezTo>
                    <a:pt x="1388" y="363"/>
                    <a:pt x="1376" y="370"/>
                    <a:pt x="1365" y="368"/>
                  </a:cubicBezTo>
                  <a:cubicBezTo>
                    <a:pt x="1353" y="366"/>
                    <a:pt x="1344" y="356"/>
                    <a:pt x="1344" y="344"/>
                  </a:cubicBezTo>
                  <a:lnTo>
                    <a:pt x="1344" y="296"/>
                  </a:lnTo>
                  <a:lnTo>
                    <a:pt x="1351" y="313"/>
                  </a:lnTo>
                  <a:lnTo>
                    <a:pt x="1335" y="297"/>
                  </a:lnTo>
                  <a:cubicBezTo>
                    <a:pt x="1331" y="293"/>
                    <a:pt x="1328" y="287"/>
                    <a:pt x="1328" y="280"/>
                  </a:cubicBezTo>
                  <a:lnTo>
                    <a:pt x="1328" y="264"/>
                  </a:lnTo>
                  <a:lnTo>
                    <a:pt x="1376" y="270"/>
                  </a:lnTo>
                  <a:lnTo>
                    <a:pt x="1360" y="334"/>
                  </a:lnTo>
                  <a:cubicBezTo>
                    <a:pt x="1357" y="346"/>
                    <a:pt x="1346" y="354"/>
                    <a:pt x="1334" y="352"/>
                  </a:cubicBezTo>
                  <a:cubicBezTo>
                    <a:pt x="1322" y="351"/>
                    <a:pt x="1312" y="341"/>
                    <a:pt x="1312" y="328"/>
                  </a:cubicBezTo>
                  <a:lnTo>
                    <a:pt x="1312" y="312"/>
                  </a:lnTo>
                  <a:lnTo>
                    <a:pt x="1336" y="336"/>
                  </a:lnTo>
                  <a:lnTo>
                    <a:pt x="1320" y="336"/>
                  </a:lnTo>
                  <a:lnTo>
                    <a:pt x="1342" y="323"/>
                  </a:lnTo>
                  <a:lnTo>
                    <a:pt x="1326" y="355"/>
                  </a:lnTo>
                  <a:lnTo>
                    <a:pt x="1328" y="344"/>
                  </a:lnTo>
                  <a:lnTo>
                    <a:pt x="1328" y="360"/>
                  </a:lnTo>
                  <a:lnTo>
                    <a:pt x="1328" y="395"/>
                  </a:lnTo>
                  <a:lnTo>
                    <a:pt x="1312" y="523"/>
                  </a:lnTo>
                  <a:cubicBezTo>
                    <a:pt x="1311" y="533"/>
                    <a:pt x="1305" y="540"/>
                    <a:pt x="1296" y="543"/>
                  </a:cubicBezTo>
                  <a:cubicBezTo>
                    <a:pt x="1288" y="546"/>
                    <a:pt x="1278" y="544"/>
                    <a:pt x="1271" y="537"/>
                  </a:cubicBezTo>
                  <a:lnTo>
                    <a:pt x="1255" y="521"/>
                  </a:lnTo>
                  <a:cubicBezTo>
                    <a:pt x="1251" y="517"/>
                    <a:pt x="1248" y="511"/>
                    <a:pt x="1248" y="504"/>
                  </a:cubicBezTo>
                  <a:lnTo>
                    <a:pt x="1248" y="488"/>
                  </a:lnTo>
                  <a:lnTo>
                    <a:pt x="1296" y="488"/>
                  </a:lnTo>
                  <a:lnTo>
                    <a:pt x="1296" y="536"/>
                  </a:lnTo>
                  <a:cubicBezTo>
                    <a:pt x="1296" y="539"/>
                    <a:pt x="1296" y="542"/>
                    <a:pt x="1295" y="544"/>
                  </a:cubicBezTo>
                  <a:lnTo>
                    <a:pt x="1279" y="592"/>
                  </a:lnTo>
                  <a:cubicBezTo>
                    <a:pt x="1276" y="603"/>
                    <a:pt x="1264" y="610"/>
                    <a:pt x="1253" y="608"/>
                  </a:cubicBezTo>
                  <a:cubicBezTo>
                    <a:pt x="1241" y="606"/>
                    <a:pt x="1232" y="596"/>
                    <a:pt x="1232" y="584"/>
                  </a:cubicBezTo>
                  <a:lnTo>
                    <a:pt x="1232" y="456"/>
                  </a:lnTo>
                  <a:lnTo>
                    <a:pt x="1280" y="461"/>
                  </a:lnTo>
                  <a:lnTo>
                    <a:pt x="1264" y="541"/>
                  </a:lnTo>
                  <a:lnTo>
                    <a:pt x="1264" y="536"/>
                  </a:lnTo>
                  <a:lnTo>
                    <a:pt x="1264" y="600"/>
                  </a:lnTo>
                  <a:cubicBezTo>
                    <a:pt x="1264" y="613"/>
                    <a:pt x="1255" y="624"/>
                    <a:pt x="1242" y="624"/>
                  </a:cubicBezTo>
                  <a:cubicBezTo>
                    <a:pt x="1230" y="625"/>
                    <a:pt x="1218" y="616"/>
                    <a:pt x="1217" y="604"/>
                  </a:cubicBezTo>
                  <a:lnTo>
                    <a:pt x="1201" y="492"/>
                  </a:lnTo>
                  <a:cubicBezTo>
                    <a:pt x="1201" y="491"/>
                    <a:pt x="1200" y="490"/>
                    <a:pt x="1200" y="488"/>
                  </a:cubicBezTo>
                  <a:lnTo>
                    <a:pt x="1200" y="472"/>
                  </a:lnTo>
                  <a:lnTo>
                    <a:pt x="1248" y="472"/>
                  </a:lnTo>
                  <a:lnTo>
                    <a:pt x="1248" y="568"/>
                  </a:lnTo>
                  <a:cubicBezTo>
                    <a:pt x="1248" y="575"/>
                    <a:pt x="1246" y="581"/>
                    <a:pt x="1241" y="585"/>
                  </a:cubicBezTo>
                  <a:lnTo>
                    <a:pt x="1225" y="601"/>
                  </a:lnTo>
                  <a:cubicBezTo>
                    <a:pt x="1216" y="611"/>
                    <a:pt x="1201" y="611"/>
                    <a:pt x="1191" y="601"/>
                  </a:cubicBezTo>
                  <a:lnTo>
                    <a:pt x="1175" y="585"/>
                  </a:lnTo>
                  <a:cubicBezTo>
                    <a:pt x="1171" y="581"/>
                    <a:pt x="1168" y="575"/>
                    <a:pt x="1168" y="568"/>
                  </a:cubicBezTo>
                  <a:lnTo>
                    <a:pt x="1168" y="504"/>
                  </a:lnTo>
                  <a:lnTo>
                    <a:pt x="1216" y="504"/>
                  </a:lnTo>
                  <a:lnTo>
                    <a:pt x="1216" y="552"/>
                  </a:lnTo>
                  <a:cubicBezTo>
                    <a:pt x="1216" y="559"/>
                    <a:pt x="1214" y="565"/>
                    <a:pt x="1209" y="569"/>
                  </a:cubicBezTo>
                  <a:lnTo>
                    <a:pt x="1193" y="585"/>
                  </a:lnTo>
                  <a:cubicBezTo>
                    <a:pt x="1184" y="595"/>
                    <a:pt x="1169" y="595"/>
                    <a:pt x="1159" y="585"/>
                  </a:cubicBezTo>
                  <a:lnTo>
                    <a:pt x="1143" y="569"/>
                  </a:lnTo>
                  <a:lnTo>
                    <a:pt x="1184" y="552"/>
                  </a:lnTo>
                  <a:lnTo>
                    <a:pt x="1184" y="600"/>
                  </a:lnTo>
                  <a:cubicBezTo>
                    <a:pt x="1184" y="613"/>
                    <a:pt x="1175" y="623"/>
                    <a:pt x="1163" y="624"/>
                  </a:cubicBezTo>
                  <a:cubicBezTo>
                    <a:pt x="1151" y="626"/>
                    <a:pt x="1140" y="618"/>
                    <a:pt x="1137" y="606"/>
                  </a:cubicBezTo>
                  <a:lnTo>
                    <a:pt x="1121" y="542"/>
                  </a:lnTo>
                  <a:lnTo>
                    <a:pt x="1168" y="536"/>
                  </a:lnTo>
                  <a:lnTo>
                    <a:pt x="1168" y="552"/>
                  </a:lnTo>
                  <a:cubicBezTo>
                    <a:pt x="1168" y="565"/>
                    <a:pt x="1159" y="576"/>
                    <a:pt x="1146" y="576"/>
                  </a:cubicBezTo>
                  <a:cubicBezTo>
                    <a:pt x="1133" y="577"/>
                    <a:pt x="1122" y="568"/>
                    <a:pt x="1121" y="555"/>
                  </a:cubicBezTo>
                  <a:lnTo>
                    <a:pt x="1105" y="427"/>
                  </a:lnTo>
                  <a:lnTo>
                    <a:pt x="1152" y="424"/>
                  </a:lnTo>
                  <a:lnTo>
                    <a:pt x="1152" y="456"/>
                  </a:lnTo>
                  <a:cubicBezTo>
                    <a:pt x="1152" y="466"/>
                    <a:pt x="1147" y="475"/>
                    <a:pt x="1138" y="479"/>
                  </a:cubicBezTo>
                  <a:cubicBezTo>
                    <a:pt x="1129" y="482"/>
                    <a:pt x="1118" y="480"/>
                    <a:pt x="1111" y="473"/>
                  </a:cubicBezTo>
                  <a:lnTo>
                    <a:pt x="1095" y="457"/>
                  </a:lnTo>
                  <a:cubicBezTo>
                    <a:pt x="1091" y="453"/>
                    <a:pt x="1088" y="447"/>
                    <a:pt x="1088" y="440"/>
                  </a:cubicBezTo>
                  <a:lnTo>
                    <a:pt x="1088" y="408"/>
                  </a:lnTo>
                  <a:lnTo>
                    <a:pt x="1136" y="408"/>
                  </a:lnTo>
                  <a:lnTo>
                    <a:pt x="1136" y="424"/>
                  </a:lnTo>
                  <a:cubicBezTo>
                    <a:pt x="1136" y="434"/>
                    <a:pt x="1131" y="443"/>
                    <a:pt x="1122" y="447"/>
                  </a:cubicBezTo>
                  <a:cubicBezTo>
                    <a:pt x="1113" y="450"/>
                    <a:pt x="1102" y="448"/>
                    <a:pt x="1095" y="441"/>
                  </a:cubicBezTo>
                  <a:lnTo>
                    <a:pt x="1079" y="425"/>
                  </a:lnTo>
                  <a:lnTo>
                    <a:pt x="1120" y="413"/>
                  </a:lnTo>
                  <a:lnTo>
                    <a:pt x="1104" y="493"/>
                  </a:lnTo>
                  <a:lnTo>
                    <a:pt x="1104" y="488"/>
                  </a:lnTo>
                  <a:lnTo>
                    <a:pt x="1104" y="504"/>
                  </a:lnTo>
                  <a:lnTo>
                    <a:pt x="1104" y="520"/>
                  </a:lnTo>
                  <a:cubicBezTo>
                    <a:pt x="1104" y="532"/>
                    <a:pt x="1097" y="541"/>
                    <a:pt x="1086" y="544"/>
                  </a:cubicBezTo>
                  <a:cubicBezTo>
                    <a:pt x="1075" y="546"/>
                    <a:pt x="1064" y="541"/>
                    <a:pt x="1059" y="531"/>
                  </a:cubicBezTo>
                  <a:lnTo>
                    <a:pt x="1043" y="499"/>
                  </a:lnTo>
                  <a:lnTo>
                    <a:pt x="1086" y="499"/>
                  </a:lnTo>
                  <a:lnTo>
                    <a:pt x="1070" y="531"/>
                  </a:lnTo>
                  <a:cubicBezTo>
                    <a:pt x="1065" y="541"/>
                    <a:pt x="1054" y="546"/>
                    <a:pt x="1043" y="544"/>
                  </a:cubicBezTo>
                  <a:cubicBezTo>
                    <a:pt x="1032" y="541"/>
                    <a:pt x="1024" y="532"/>
                    <a:pt x="1024" y="520"/>
                  </a:cubicBezTo>
                  <a:lnTo>
                    <a:pt x="1024" y="488"/>
                  </a:lnTo>
                  <a:lnTo>
                    <a:pt x="1072" y="488"/>
                  </a:lnTo>
                  <a:lnTo>
                    <a:pt x="1072" y="520"/>
                  </a:lnTo>
                  <a:cubicBezTo>
                    <a:pt x="1072" y="527"/>
                    <a:pt x="1070" y="533"/>
                    <a:pt x="1065" y="537"/>
                  </a:cubicBezTo>
                  <a:lnTo>
                    <a:pt x="1049" y="553"/>
                  </a:lnTo>
                  <a:cubicBezTo>
                    <a:pt x="1043" y="560"/>
                    <a:pt x="1032" y="562"/>
                    <a:pt x="1023" y="559"/>
                  </a:cubicBezTo>
                  <a:cubicBezTo>
                    <a:pt x="1014" y="555"/>
                    <a:pt x="1008" y="546"/>
                    <a:pt x="1008" y="536"/>
                  </a:cubicBezTo>
                  <a:lnTo>
                    <a:pt x="1008" y="488"/>
                  </a:lnTo>
                  <a:lnTo>
                    <a:pt x="1049" y="505"/>
                  </a:lnTo>
                  <a:lnTo>
                    <a:pt x="1033" y="521"/>
                  </a:lnTo>
                  <a:cubicBezTo>
                    <a:pt x="1029" y="526"/>
                    <a:pt x="1023" y="528"/>
                    <a:pt x="1016" y="528"/>
                  </a:cubicBezTo>
                  <a:lnTo>
                    <a:pt x="1000" y="528"/>
                  </a:lnTo>
                  <a:lnTo>
                    <a:pt x="1024" y="504"/>
                  </a:lnTo>
                  <a:lnTo>
                    <a:pt x="1024" y="520"/>
                  </a:lnTo>
                  <a:cubicBezTo>
                    <a:pt x="1024" y="532"/>
                    <a:pt x="1017" y="541"/>
                    <a:pt x="1006" y="544"/>
                  </a:cubicBezTo>
                  <a:cubicBezTo>
                    <a:pt x="995" y="546"/>
                    <a:pt x="984" y="541"/>
                    <a:pt x="979" y="531"/>
                  </a:cubicBezTo>
                  <a:lnTo>
                    <a:pt x="963" y="499"/>
                  </a:lnTo>
                  <a:lnTo>
                    <a:pt x="947" y="467"/>
                  </a:lnTo>
                  <a:lnTo>
                    <a:pt x="992" y="456"/>
                  </a:lnTo>
                  <a:lnTo>
                    <a:pt x="992" y="472"/>
                  </a:lnTo>
                  <a:lnTo>
                    <a:pt x="944" y="472"/>
                  </a:lnTo>
                  <a:lnTo>
                    <a:pt x="944" y="456"/>
                  </a:lnTo>
                  <a:lnTo>
                    <a:pt x="992" y="462"/>
                  </a:lnTo>
                  <a:lnTo>
                    <a:pt x="960" y="590"/>
                  </a:lnTo>
                  <a:cubicBezTo>
                    <a:pt x="957" y="602"/>
                    <a:pt x="946" y="610"/>
                    <a:pt x="934" y="608"/>
                  </a:cubicBezTo>
                  <a:cubicBezTo>
                    <a:pt x="922" y="607"/>
                    <a:pt x="912" y="597"/>
                    <a:pt x="912" y="584"/>
                  </a:cubicBezTo>
                  <a:lnTo>
                    <a:pt x="912" y="552"/>
                  </a:lnTo>
                  <a:lnTo>
                    <a:pt x="947" y="574"/>
                  </a:lnTo>
                  <a:lnTo>
                    <a:pt x="915" y="590"/>
                  </a:lnTo>
                  <a:cubicBezTo>
                    <a:pt x="903" y="596"/>
                    <a:pt x="889" y="591"/>
                    <a:pt x="883" y="579"/>
                  </a:cubicBezTo>
                  <a:lnTo>
                    <a:pt x="867" y="547"/>
                  </a:lnTo>
                  <a:lnTo>
                    <a:pt x="912" y="536"/>
                  </a:lnTo>
                  <a:lnTo>
                    <a:pt x="912" y="552"/>
                  </a:lnTo>
                  <a:cubicBezTo>
                    <a:pt x="912" y="556"/>
                    <a:pt x="912" y="560"/>
                    <a:pt x="910" y="563"/>
                  </a:cubicBezTo>
                  <a:lnTo>
                    <a:pt x="894" y="595"/>
                  </a:lnTo>
                  <a:cubicBezTo>
                    <a:pt x="890" y="603"/>
                    <a:pt x="882" y="608"/>
                    <a:pt x="872" y="608"/>
                  </a:cubicBezTo>
                  <a:lnTo>
                    <a:pt x="856" y="608"/>
                  </a:lnTo>
                  <a:lnTo>
                    <a:pt x="880" y="584"/>
                  </a:lnTo>
                  <a:lnTo>
                    <a:pt x="880" y="600"/>
                  </a:lnTo>
                  <a:lnTo>
                    <a:pt x="832" y="600"/>
                  </a:lnTo>
                  <a:lnTo>
                    <a:pt x="832" y="584"/>
                  </a:lnTo>
                  <a:lnTo>
                    <a:pt x="873" y="601"/>
                  </a:lnTo>
                  <a:lnTo>
                    <a:pt x="857" y="617"/>
                  </a:lnTo>
                  <a:lnTo>
                    <a:pt x="864" y="600"/>
                  </a:lnTo>
                  <a:lnTo>
                    <a:pt x="864" y="632"/>
                  </a:lnTo>
                  <a:cubicBezTo>
                    <a:pt x="864" y="639"/>
                    <a:pt x="862" y="645"/>
                    <a:pt x="857" y="649"/>
                  </a:cubicBezTo>
                  <a:lnTo>
                    <a:pt x="841" y="665"/>
                  </a:lnTo>
                  <a:cubicBezTo>
                    <a:pt x="835" y="672"/>
                    <a:pt x="824" y="674"/>
                    <a:pt x="815" y="671"/>
                  </a:cubicBezTo>
                  <a:cubicBezTo>
                    <a:pt x="806" y="667"/>
                    <a:pt x="800" y="658"/>
                    <a:pt x="800" y="648"/>
                  </a:cubicBezTo>
                  <a:lnTo>
                    <a:pt x="800" y="632"/>
                  </a:lnTo>
                  <a:lnTo>
                    <a:pt x="848" y="638"/>
                  </a:lnTo>
                  <a:lnTo>
                    <a:pt x="832" y="702"/>
                  </a:lnTo>
                  <a:lnTo>
                    <a:pt x="832" y="696"/>
                  </a:lnTo>
                  <a:lnTo>
                    <a:pt x="832" y="712"/>
                  </a:lnTo>
                  <a:cubicBezTo>
                    <a:pt x="832" y="719"/>
                    <a:pt x="830" y="725"/>
                    <a:pt x="825" y="729"/>
                  </a:cubicBezTo>
                  <a:lnTo>
                    <a:pt x="809" y="745"/>
                  </a:lnTo>
                  <a:cubicBezTo>
                    <a:pt x="805" y="750"/>
                    <a:pt x="799" y="752"/>
                    <a:pt x="792" y="752"/>
                  </a:cubicBezTo>
                  <a:lnTo>
                    <a:pt x="776" y="752"/>
                  </a:lnTo>
                  <a:lnTo>
                    <a:pt x="800" y="728"/>
                  </a:lnTo>
                  <a:lnTo>
                    <a:pt x="800" y="776"/>
                  </a:lnTo>
                  <a:cubicBezTo>
                    <a:pt x="800" y="780"/>
                    <a:pt x="800" y="784"/>
                    <a:pt x="798" y="787"/>
                  </a:cubicBezTo>
                  <a:lnTo>
                    <a:pt x="782" y="819"/>
                  </a:lnTo>
                  <a:cubicBezTo>
                    <a:pt x="778" y="826"/>
                    <a:pt x="772" y="831"/>
                    <a:pt x="764" y="832"/>
                  </a:cubicBezTo>
                  <a:cubicBezTo>
                    <a:pt x="757" y="833"/>
                    <a:pt x="749" y="831"/>
                    <a:pt x="743" y="825"/>
                  </a:cubicBezTo>
                  <a:lnTo>
                    <a:pt x="727" y="809"/>
                  </a:lnTo>
                  <a:lnTo>
                    <a:pt x="768" y="792"/>
                  </a:lnTo>
                  <a:lnTo>
                    <a:pt x="768" y="840"/>
                  </a:lnTo>
                  <a:lnTo>
                    <a:pt x="768" y="888"/>
                  </a:lnTo>
                  <a:cubicBezTo>
                    <a:pt x="768" y="902"/>
                    <a:pt x="758" y="912"/>
                    <a:pt x="744" y="912"/>
                  </a:cubicBezTo>
                  <a:lnTo>
                    <a:pt x="728" y="912"/>
                  </a:lnTo>
                  <a:lnTo>
                    <a:pt x="752" y="888"/>
                  </a:lnTo>
                  <a:lnTo>
                    <a:pt x="752" y="923"/>
                  </a:lnTo>
                  <a:lnTo>
                    <a:pt x="736" y="1051"/>
                  </a:lnTo>
                  <a:cubicBezTo>
                    <a:pt x="735" y="1064"/>
                    <a:pt x="724" y="1073"/>
                    <a:pt x="711" y="1072"/>
                  </a:cubicBezTo>
                  <a:cubicBezTo>
                    <a:pt x="698" y="1072"/>
                    <a:pt x="688" y="1061"/>
                    <a:pt x="688" y="1048"/>
                  </a:cubicBezTo>
                  <a:lnTo>
                    <a:pt x="688" y="984"/>
                  </a:lnTo>
                  <a:lnTo>
                    <a:pt x="690" y="992"/>
                  </a:lnTo>
                  <a:lnTo>
                    <a:pt x="674" y="944"/>
                  </a:lnTo>
                  <a:cubicBezTo>
                    <a:pt x="673" y="942"/>
                    <a:pt x="672" y="939"/>
                    <a:pt x="672" y="936"/>
                  </a:cubicBezTo>
                  <a:lnTo>
                    <a:pt x="672" y="888"/>
                  </a:lnTo>
                  <a:lnTo>
                    <a:pt x="713" y="905"/>
                  </a:lnTo>
                  <a:lnTo>
                    <a:pt x="697" y="921"/>
                  </a:lnTo>
                  <a:cubicBezTo>
                    <a:pt x="692" y="927"/>
                    <a:pt x="684" y="929"/>
                    <a:pt x="677" y="928"/>
                  </a:cubicBezTo>
                  <a:cubicBezTo>
                    <a:pt x="669" y="927"/>
                    <a:pt x="662" y="922"/>
                    <a:pt x="659" y="915"/>
                  </a:cubicBezTo>
                  <a:lnTo>
                    <a:pt x="643" y="883"/>
                  </a:lnTo>
                  <a:cubicBezTo>
                    <a:pt x="641" y="880"/>
                    <a:pt x="640" y="876"/>
                    <a:pt x="640" y="872"/>
                  </a:cubicBezTo>
                  <a:lnTo>
                    <a:pt x="640" y="840"/>
                  </a:lnTo>
                  <a:lnTo>
                    <a:pt x="640" y="744"/>
                  </a:lnTo>
                  <a:lnTo>
                    <a:pt x="686" y="755"/>
                  </a:lnTo>
                  <a:lnTo>
                    <a:pt x="670" y="787"/>
                  </a:lnTo>
                  <a:cubicBezTo>
                    <a:pt x="666" y="794"/>
                    <a:pt x="660" y="799"/>
                    <a:pt x="652" y="800"/>
                  </a:cubicBezTo>
                  <a:cubicBezTo>
                    <a:pt x="645" y="801"/>
                    <a:pt x="637" y="799"/>
                    <a:pt x="631" y="793"/>
                  </a:cubicBezTo>
                  <a:lnTo>
                    <a:pt x="615" y="777"/>
                  </a:lnTo>
                  <a:lnTo>
                    <a:pt x="656" y="760"/>
                  </a:lnTo>
                  <a:lnTo>
                    <a:pt x="656" y="776"/>
                  </a:lnTo>
                  <a:lnTo>
                    <a:pt x="656" y="824"/>
                  </a:lnTo>
                  <a:cubicBezTo>
                    <a:pt x="656" y="834"/>
                    <a:pt x="651" y="843"/>
                    <a:pt x="642" y="847"/>
                  </a:cubicBezTo>
                  <a:cubicBezTo>
                    <a:pt x="633" y="850"/>
                    <a:pt x="622" y="848"/>
                    <a:pt x="615" y="841"/>
                  </a:cubicBezTo>
                  <a:lnTo>
                    <a:pt x="599" y="825"/>
                  </a:lnTo>
                  <a:lnTo>
                    <a:pt x="640" y="808"/>
                  </a:lnTo>
                  <a:lnTo>
                    <a:pt x="640" y="872"/>
                  </a:lnTo>
                  <a:cubicBezTo>
                    <a:pt x="640" y="882"/>
                    <a:pt x="635" y="891"/>
                    <a:pt x="626" y="895"/>
                  </a:cubicBezTo>
                  <a:cubicBezTo>
                    <a:pt x="617" y="898"/>
                    <a:pt x="606" y="896"/>
                    <a:pt x="599" y="889"/>
                  </a:cubicBezTo>
                  <a:lnTo>
                    <a:pt x="583" y="873"/>
                  </a:lnTo>
                  <a:lnTo>
                    <a:pt x="624" y="856"/>
                  </a:lnTo>
                  <a:lnTo>
                    <a:pt x="624" y="872"/>
                  </a:lnTo>
                  <a:cubicBezTo>
                    <a:pt x="624" y="886"/>
                    <a:pt x="614" y="896"/>
                    <a:pt x="600" y="896"/>
                  </a:cubicBezTo>
                  <a:lnTo>
                    <a:pt x="584" y="896"/>
                  </a:lnTo>
                  <a:lnTo>
                    <a:pt x="608" y="872"/>
                  </a:lnTo>
                  <a:lnTo>
                    <a:pt x="608" y="888"/>
                  </a:lnTo>
                  <a:lnTo>
                    <a:pt x="560" y="888"/>
                  </a:lnTo>
                  <a:lnTo>
                    <a:pt x="560" y="776"/>
                  </a:lnTo>
                  <a:lnTo>
                    <a:pt x="563" y="787"/>
                  </a:lnTo>
                  <a:lnTo>
                    <a:pt x="547" y="755"/>
                  </a:lnTo>
                  <a:cubicBezTo>
                    <a:pt x="546" y="754"/>
                    <a:pt x="546" y="753"/>
                    <a:pt x="546" y="752"/>
                  </a:cubicBezTo>
                  <a:lnTo>
                    <a:pt x="530" y="704"/>
                  </a:lnTo>
                  <a:lnTo>
                    <a:pt x="576" y="696"/>
                  </a:lnTo>
                  <a:lnTo>
                    <a:pt x="576" y="728"/>
                  </a:lnTo>
                  <a:lnTo>
                    <a:pt x="576" y="744"/>
                  </a:lnTo>
                  <a:cubicBezTo>
                    <a:pt x="576" y="746"/>
                    <a:pt x="576" y="748"/>
                    <a:pt x="576" y="749"/>
                  </a:cubicBezTo>
                  <a:lnTo>
                    <a:pt x="560" y="829"/>
                  </a:lnTo>
                  <a:cubicBezTo>
                    <a:pt x="560" y="831"/>
                    <a:pt x="559" y="833"/>
                    <a:pt x="558" y="835"/>
                  </a:cubicBezTo>
                  <a:lnTo>
                    <a:pt x="542" y="867"/>
                  </a:lnTo>
                  <a:cubicBezTo>
                    <a:pt x="537" y="877"/>
                    <a:pt x="526" y="882"/>
                    <a:pt x="515" y="880"/>
                  </a:cubicBezTo>
                  <a:cubicBezTo>
                    <a:pt x="504" y="877"/>
                    <a:pt x="496" y="868"/>
                    <a:pt x="496" y="856"/>
                  </a:cubicBezTo>
                  <a:lnTo>
                    <a:pt x="496" y="808"/>
                  </a:lnTo>
                  <a:lnTo>
                    <a:pt x="544" y="808"/>
                  </a:lnTo>
                  <a:lnTo>
                    <a:pt x="544" y="872"/>
                  </a:lnTo>
                  <a:cubicBezTo>
                    <a:pt x="544" y="884"/>
                    <a:pt x="537" y="893"/>
                    <a:pt x="526" y="896"/>
                  </a:cubicBezTo>
                  <a:cubicBezTo>
                    <a:pt x="515" y="898"/>
                    <a:pt x="504" y="893"/>
                    <a:pt x="499" y="883"/>
                  </a:cubicBezTo>
                  <a:lnTo>
                    <a:pt x="483" y="851"/>
                  </a:lnTo>
                  <a:cubicBezTo>
                    <a:pt x="481" y="848"/>
                    <a:pt x="480" y="844"/>
                    <a:pt x="480" y="840"/>
                  </a:cubicBezTo>
                  <a:lnTo>
                    <a:pt x="480" y="808"/>
                  </a:lnTo>
                  <a:lnTo>
                    <a:pt x="481" y="813"/>
                  </a:lnTo>
                  <a:lnTo>
                    <a:pt x="465" y="733"/>
                  </a:lnTo>
                  <a:lnTo>
                    <a:pt x="512" y="728"/>
                  </a:lnTo>
                  <a:lnTo>
                    <a:pt x="512" y="792"/>
                  </a:lnTo>
                  <a:cubicBezTo>
                    <a:pt x="512" y="806"/>
                    <a:pt x="502" y="816"/>
                    <a:pt x="488" y="816"/>
                  </a:cubicBezTo>
                  <a:lnTo>
                    <a:pt x="472" y="816"/>
                  </a:lnTo>
                  <a:cubicBezTo>
                    <a:pt x="459" y="816"/>
                    <a:pt x="448" y="806"/>
                    <a:pt x="448" y="792"/>
                  </a:cubicBezTo>
                  <a:lnTo>
                    <a:pt x="448" y="776"/>
                  </a:lnTo>
                  <a:lnTo>
                    <a:pt x="496" y="781"/>
                  </a:lnTo>
                  <a:lnTo>
                    <a:pt x="480" y="861"/>
                  </a:lnTo>
                  <a:cubicBezTo>
                    <a:pt x="478" y="872"/>
                    <a:pt x="469" y="880"/>
                    <a:pt x="458" y="880"/>
                  </a:cubicBezTo>
                  <a:cubicBezTo>
                    <a:pt x="447" y="881"/>
                    <a:pt x="437" y="874"/>
                    <a:pt x="434" y="864"/>
                  </a:cubicBezTo>
                  <a:lnTo>
                    <a:pt x="418" y="816"/>
                  </a:lnTo>
                  <a:lnTo>
                    <a:pt x="464" y="808"/>
                  </a:lnTo>
                  <a:lnTo>
                    <a:pt x="464" y="824"/>
                  </a:lnTo>
                  <a:lnTo>
                    <a:pt x="416" y="824"/>
                  </a:lnTo>
                  <a:lnTo>
                    <a:pt x="416" y="712"/>
                  </a:lnTo>
                  <a:lnTo>
                    <a:pt x="440" y="736"/>
                  </a:lnTo>
                  <a:lnTo>
                    <a:pt x="424" y="736"/>
                  </a:lnTo>
                  <a:cubicBezTo>
                    <a:pt x="418" y="736"/>
                    <a:pt x="412" y="734"/>
                    <a:pt x="407" y="729"/>
                  </a:cubicBezTo>
                  <a:lnTo>
                    <a:pt x="391" y="713"/>
                  </a:lnTo>
                  <a:lnTo>
                    <a:pt x="432" y="696"/>
                  </a:lnTo>
                  <a:lnTo>
                    <a:pt x="432" y="744"/>
                  </a:lnTo>
                  <a:cubicBezTo>
                    <a:pt x="432" y="751"/>
                    <a:pt x="430" y="757"/>
                    <a:pt x="425" y="761"/>
                  </a:cubicBezTo>
                  <a:lnTo>
                    <a:pt x="409" y="777"/>
                  </a:lnTo>
                  <a:cubicBezTo>
                    <a:pt x="403" y="784"/>
                    <a:pt x="392" y="786"/>
                    <a:pt x="383" y="783"/>
                  </a:cubicBezTo>
                  <a:cubicBezTo>
                    <a:pt x="374" y="779"/>
                    <a:pt x="368" y="770"/>
                    <a:pt x="368" y="760"/>
                  </a:cubicBezTo>
                  <a:lnTo>
                    <a:pt x="368" y="728"/>
                  </a:lnTo>
                  <a:lnTo>
                    <a:pt x="392" y="752"/>
                  </a:lnTo>
                  <a:lnTo>
                    <a:pt x="376" y="752"/>
                  </a:lnTo>
                  <a:lnTo>
                    <a:pt x="400" y="728"/>
                  </a:lnTo>
                  <a:lnTo>
                    <a:pt x="400" y="792"/>
                  </a:lnTo>
                  <a:cubicBezTo>
                    <a:pt x="400" y="802"/>
                    <a:pt x="395" y="811"/>
                    <a:pt x="386" y="815"/>
                  </a:cubicBezTo>
                  <a:cubicBezTo>
                    <a:pt x="377" y="818"/>
                    <a:pt x="366" y="816"/>
                    <a:pt x="359" y="809"/>
                  </a:cubicBezTo>
                  <a:lnTo>
                    <a:pt x="343" y="793"/>
                  </a:lnTo>
                  <a:lnTo>
                    <a:pt x="384" y="776"/>
                  </a:lnTo>
                  <a:lnTo>
                    <a:pt x="384" y="792"/>
                  </a:lnTo>
                  <a:lnTo>
                    <a:pt x="384" y="856"/>
                  </a:lnTo>
                  <a:cubicBezTo>
                    <a:pt x="384" y="870"/>
                    <a:pt x="374" y="880"/>
                    <a:pt x="360" y="880"/>
                  </a:cubicBezTo>
                  <a:lnTo>
                    <a:pt x="344" y="880"/>
                  </a:lnTo>
                  <a:lnTo>
                    <a:pt x="366" y="867"/>
                  </a:lnTo>
                  <a:lnTo>
                    <a:pt x="350" y="899"/>
                  </a:lnTo>
                  <a:lnTo>
                    <a:pt x="352" y="888"/>
                  </a:lnTo>
                  <a:lnTo>
                    <a:pt x="352" y="1032"/>
                  </a:lnTo>
                  <a:lnTo>
                    <a:pt x="352" y="1064"/>
                  </a:lnTo>
                  <a:cubicBezTo>
                    <a:pt x="352" y="1077"/>
                    <a:pt x="343" y="1087"/>
                    <a:pt x="331" y="1088"/>
                  </a:cubicBezTo>
                  <a:cubicBezTo>
                    <a:pt x="319" y="1090"/>
                    <a:pt x="308" y="1082"/>
                    <a:pt x="305" y="1070"/>
                  </a:cubicBezTo>
                  <a:lnTo>
                    <a:pt x="289" y="1006"/>
                  </a:lnTo>
                  <a:lnTo>
                    <a:pt x="334" y="1011"/>
                  </a:lnTo>
                  <a:lnTo>
                    <a:pt x="318" y="1043"/>
                  </a:lnTo>
                  <a:lnTo>
                    <a:pt x="320" y="1032"/>
                  </a:lnTo>
                  <a:lnTo>
                    <a:pt x="320" y="1080"/>
                  </a:lnTo>
                  <a:cubicBezTo>
                    <a:pt x="320" y="1093"/>
                    <a:pt x="311" y="1103"/>
                    <a:pt x="299" y="1104"/>
                  </a:cubicBezTo>
                  <a:cubicBezTo>
                    <a:pt x="287" y="1106"/>
                    <a:pt x="275" y="1097"/>
                    <a:pt x="273" y="1085"/>
                  </a:cubicBezTo>
                  <a:lnTo>
                    <a:pt x="257" y="1005"/>
                  </a:lnTo>
                  <a:lnTo>
                    <a:pt x="304" y="1000"/>
                  </a:lnTo>
                  <a:lnTo>
                    <a:pt x="304" y="1016"/>
                  </a:lnTo>
                  <a:lnTo>
                    <a:pt x="256" y="1016"/>
                  </a:lnTo>
                  <a:lnTo>
                    <a:pt x="256" y="984"/>
                  </a:lnTo>
                  <a:lnTo>
                    <a:pt x="303" y="992"/>
                  </a:lnTo>
                  <a:lnTo>
                    <a:pt x="287" y="1040"/>
                  </a:lnTo>
                  <a:cubicBezTo>
                    <a:pt x="286" y="1044"/>
                    <a:pt x="284" y="1047"/>
                    <a:pt x="281" y="1049"/>
                  </a:cubicBezTo>
                  <a:lnTo>
                    <a:pt x="265" y="1065"/>
                  </a:lnTo>
                  <a:cubicBezTo>
                    <a:pt x="259" y="1072"/>
                    <a:pt x="248" y="1074"/>
                    <a:pt x="239" y="1071"/>
                  </a:cubicBezTo>
                  <a:cubicBezTo>
                    <a:pt x="230" y="1067"/>
                    <a:pt x="224" y="1058"/>
                    <a:pt x="224" y="1048"/>
                  </a:cubicBezTo>
                  <a:lnTo>
                    <a:pt x="224" y="1000"/>
                  </a:lnTo>
                  <a:lnTo>
                    <a:pt x="224" y="952"/>
                  </a:lnTo>
                  <a:lnTo>
                    <a:pt x="265" y="969"/>
                  </a:lnTo>
                  <a:lnTo>
                    <a:pt x="233" y="1001"/>
                  </a:lnTo>
                  <a:lnTo>
                    <a:pt x="240" y="984"/>
                  </a:lnTo>
                  <a:lnTo>
                    <a:pt x="240" y="1016"/>
                  </a:lnTo>
                  <a:lnTo>
                    <a:pt x="240" y="1048"/>
                  </a:lnTo>
                  <a:cubicBezTo>
                    <a:pt x="240" y="1058"/>
                    <a:pt x="235" y="1067"/>
                    <a:pt x="226" y="1071"/>
                  </a:cubicBezTo>
                  <a:cubicBezTo>
                    <a:pt x="217" y="1074"/>
                    <a:pt x="206" y="1072"/>
                    <a:pt x="199" y="1065"/>
                  </a:cubicBezTo>
                  <a:lnTo>
                    <a:pt x="183" y="1049"/>
                  </a:lnTo>
                  <a:lnTo>
                    <a:pt x="224" y="1032"/>
                  </a:lnTo>
                  <a:lnTo>
                    <a:pt x="224" y="1080"/>
                  </a:lnTo>
                  <a:cubicBezTo>
                    <a:pt x="224" y="1092"/>
                    <a:pt x="217" y="1101"/>
                    <a:pt x="206" y="1104"/>
                  </a:cubicBezTo>
                  <a:cubicBezTo>
                    <a:pt x="195" y="1106"/>
                    <a:pt x="184" y="1101"/>
                    <a:pt x="179" y="1091"/>
                  </a:cubicBezTo>
                  <a:lnTo>
                    <a:pt x="163" y="1059"/>
                  </a:lnTo>
                  <a:cubicBezTo>
                    <a:pt x="161" y="1056"/>
                    <a:pt x="160" y="1052"/>
                    <a:pt x="160" y="1048"/>
                  </a:cubicBezTo>
                  <a:lnTo>
                    <a:pt x="160" y="1032"/>
                  </a:lnTo>
                  <a:lnTo>
                    <a:pt x="184" y="1056"/>
                  </a:lnTo>
                  <a:lnTo>
                    <a:pt x="168" y="1056"/>
                  </a:lnTo>
                  <a:lnTo>
                    <a:pt x="192" y="1032"/>
                  </a:lnTo>
                  <a:lnTo>
                    <a:pt x="192" y="1064"/>
                  </a:lnTo>
                  <a:cubicBezTo>
                    <a:pt x="192" y="1067"/>
                    <a:pt x="192" y="1070"/>
                    <a:pt x="191" y="1072"/>
                  </a:cubicBezTo>
                  <a:lnTo>
                    <a:pt x="175" y="1120"/>
                  </a:lnTo>
                  <a:lnTo>
                    <a:pt x="176" y="1115"/>
                  </a:lnTo>
                  <a:lnTo>
                    <a:pt x="160" y="1291"/>
                  </a:lnTo>
                  <a:cubicBezTo>
                    <a:pt x="159" y="1303"/>
                    <a:pt x="148" y="1313"/>
                    <a:pt x="135" y="1312"/>
                  </a:cubicBezTo>
                  <a:cubicBezTo>
                    <a:pt x="123" y="1312"/>
                    <a:pt x="112" y="1301"/>
                    <a:pt x="112" y="1288"/>
                  </a:cubicBezTo>
                  <a:lnTo>
                    <a:pt x="112" y="1192"/>
                  </a:lnTo>
                  <a:lnTo>
                    <a:pt x="112" y="1176"/>
                  </a:lnTo>
                  <a:lnTo>
                    <a:pt x="136" y="1200"/>
                  </a:lnTo>
                  <a:lnTo>
                    <a:pt x="120" y="1200"/>
                  </a:lnTo>
                  <a:lnTo>
                    <a:pt x="144" y="1182"/>
                  </a:lnTo>
                  <a:lnTo>
                    <a:pt x="128" y="1246"/>
                  </a:lnTo>
                  <a:lnTo>
                    <a:pt x="128" y="1240"/>
                  </a:lnTo>
                  <a:lnTo>
                    <a:pt x="128" y="1304"/>
                  </a:lnTo>
                  <a:lnTo>
                    <a:pt x="128" y="1432"/>
                  </a:lnTo>
                  <a:cubicBezTo>
                    <a:pt x="128" y="1439"/>
                    <a:pt x="126" y="1445"/>
                    <a:pt x="121" y="1449"/>
                  </a:cubicBezTo>
                  <a:lnTo>
                    <a:pt x="105" y="1465"/>
                  </a:lnTo>
                  <a:cubicBezTo>
                    <a:pt x="99" y="1472"/>
                    <a:pt x="88" y="1474"/>
                    <a:pt x="79" y="1471"/>
                  </a:cubicBezTo>
                  <a:cubicBezTo>
                    <a:pt x="70" y="1467"/>
                    <a:pt x="64" y="1458"/>
                    <a:pt x="64" y="1448"/>
                  </a:cubicBezTo>
                  <a:lnTo>
                    <a:pt x="65" y="1435"/>
                  </a:lnTo>
                  <a:lnTo>
                    <a:pt x="48" y="1272"/>
                  </a:lnTo>
                  <a:lnTo>
                    <a:pt x="48" y="1192"/>
                  </a:lnTo>
                  <a:lnTo>
                    <a:pt x="95" y="1200"/>
                  </a:lnTo>
                  <a:lnTo>
                    <a:pt x="79" y="1248"/>
                  </a:lnTo>
                  <a:lnTo>
                    <a:pt x="80" y="1240"/>
                  </a:lnTo>
                  <a:lnTo>
                    <a:pt x="80" y="1320"/>
                  </a:lnTo>
                  <a:cubicBezTo>
                    <a:pt x="80" y="1327"/>
                    <a:pt x="78" y="1333"/>
                    <a:pt x="73" y="1337"/>
                  </a:cubicBezTo>
                  <a:lnTo>
                    <a:pt x="57" y="1353"/>
                  </a:lnTo>
                  <a:lnTo>
                    <a:pt x="64" y="1340"/>
                  </a:lnTo>
                  <a:lnTo>
                    <a:pt x="48" y="1436"/>
                  </a:lnTo>
                  <a:cubicBezTo>
                    <a:pt x="46" y="1449"/>
                    <a:pt x="35" y="1457"/>
                    <a:pt x="22" y="1456"/>
                  </a:cubicBezTo>
                  <a:cubicBezTo>
                    <a:pt x="10" y="1455"/>
                    <a:pt x="0" y="1445"/>
                    <a:pt x="0" y="1432"/>
                  </a:cubicBezTo>
                  <a:lnTo>
                    <a:pt x="0" y="1400"/>
                  </a:lnTo>
                  <a:cubicBezTo>
                    <a:pt x="0" y="1387"/>
                    <a:pt x="11" y="1376"/>
                    <a:pt x="24" y="1376"/>
                  </a:cubicBezTo>
                  <a:cubicBezTo>
                    <a:pt x="38" y="1376"/>
                    <a:pt x="48" y="1387"/>
                    <a:pt x="48" y="140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3" name="Freeform 26"/>
            <p:cNvSpPr>
              <a:spLocks/>
            </p:cNvSpPr>
            <p:nvPr/>
          </p:nvSpPr>
          <p:spPr bwMode="auto">
            <a:xfrm>
              <a:off x="3354" y="1825"/>
              <a:ext cx="483" cy="420"/>
            </a:xfrm>
            <a:custGeom>
              <a:avLst/>
              <a:gdLst>
                <a:gd name="T0" fmla="*/ 0 w 1732"/>
                <a:gd name="T1" fmla="*/ 0 h 1507"/>
                <a:gd name="T2" fmla="*/ 0 w 1732"/>
                <a:gd name="T3" fmla="*/ 0 h 1507"/>
                <a:gd name="T4" fmla="*/ 0 w 1732"/>
                <a:gd name="T5" fmla="*/ 0 h 1507"/>
                <a:gd name="T6" fmla="*/ 0 w 1732"/>
                <a:gd name="T7" fmla="*/ 0 h 1507"/>
                <a:gd name="T8" fmla="*/ 0 w 1732"/>
                <a:gd name="T9" fmla="*/ 0 h 1507"/>
                <a:gd name="T10" fmla="*/ 0 w 1732"/>
                <a:gd name="T11" fmla="*/ 0 h 1507"/>
                <a:gd name="T12" fmla="*/ 0 w 1732"/>
                <a:gd name="T13" fmla="*/ 0 h 1507"/>
                <a:gd name="T14" fmla="*/ 0 w 1732"/>
                <a:gd name="T15" fmla="*/ 0 h 1507"/>
                <a:gd name="T16" fmla="*/ 0 w 1732"/>
                <a:gd name="T17" fmla="*/ 0 h 1507"/>
                <a:gd name="T18" fmla="*/ 0 w 1732"/>
                <a:gd name="T19" fmla="*/ 0 h 1507"/>
                <a:gd name="T20" fmla="*/ 0 w 1732"/>
                <a:gd name="T21" fmla="*/ 0 h 1507"/>
                <a:gd name="T22" fmla="*/ 0 w 1732"/>
                <a:gd name="T23" fmla="*/ 0 h 1507"/>
                <a:gd name="T24" fmla="*/ 0 w 1732"/>
                <a:gd name="T25" fmla="*/ 0 h 1507"/>
                <a:gd name="T26" fmla="*/ 0 w 1732"/>
                <a:gd name="T27" fmla="*/ 0 h 1507"/>
                <a:gd name="T28" fmla="*/ 0 w 1732"/>
                <a:gd name="T29" fmla="*/ 0 h 1507"/>
                <a:gd name="T30" fmla="*/ 0 w 1732"/>
                <a:gd name="T31" fmla="*/ 0 h 1507"/>
                <a:gd name="T32" fmla="*/ 0 w 1732"/>
                <a:gd name="T33" fmla="*/ 0 h 1507"/>
                <a:gd name="T34" fmla="*/ 0 w 1732"/>
                <a:gd name="T35" fmla="*/ 0 h 1507"/>
                <a:gd name="T36" fmla="*/ 0 w 1732"/>
                <a:gd name="T37" fmla="*/ 0 h 1507"/>
                <a:gd name="T38" fmla="*/ 0 w 1732"/>
                <a:gd name="T39" fmla="*/ 0 h 1507"/>
                <a:gd name="T40" fmla="*/ 0 w 1732"/>
                <a:gd name="T41" fmla="*/ 0 h 1507"/>
                <a:gd name="T42" fmla="*/ 0 w 1732"/>
                <a:gd name="T43" fmla="*/ 0 h 1507"/>
                <a:gd name="T44" fmla="*/ 0 w 1732"/>
                <a:gd name="T45" fmla="*/ 0 h 1507"/>
                <a:gd name="T46" fmla="*/ 0 w 1732"/>
                <a:gd name="T47" fmla="*/ 0 h 1507"/>
                <a:gd name="T48" fmla="*/ 0 w 1732"/>
                <a:gd name="T49" fmla="*/ 0 h 1507"/>
                <a:gd name="T50" fmla="*/ 0 w 1732"/>
                <a:gd name="T51" fmla="*/ 0 h 1507"/>
                <a:gd name="T52" fmla="*/ 0 w 1732"/>
                <a:gd name="T53" fmla="*/ 0 h 1507"/>
                <a:gd name="T54" fmla="*/ 0 w 1732"/>
                <a:gd name="T55" fmla="*/ 0 h 1507"/>
                <a:gd name="T56" fmla="*/ 0 w 1732"/>
                <a:gd name="T57" fmla="*/ 0 h 1507"/>
                <a:gd name="T58" fmla="*/ 0 w 1732"/>
                <a:gd name="T59" fmla="*/ 0 h 1507"/>
                <a:gd name="T60" fmla="*/ 0 w 1732"/>
                <a:gd name="T61" fmla="*/ 0 h 1507"/>
                <a:gd name="T62" fmla="*/ 0 w 1732"/>
                <a:gd name="T63" fmla="*/ 0 h 1507"/>
                <a:gd name="T64" fmla="*/ 0 w 1732"/>
                <a:gd name="T65" fmla="*/ 0 h 1507"/>
                <a:gd name="T66" fmla="*/ 0 w 1732"/>
                <a:gd name="T67" fmla="*/ 0 h 1507"/>
                <a:gd name="T68" fmla="*/ 0 w 1732"/>
                <a:gd name="T69" fmla="*/ 0 h 1507"/>
                <a:gd name="T70" fmla="*/ 0 w 1732"/>
                <a:gd name="T71" fmla="*/ 0 h 1507"/>
                <a:gd name="T72" fmla="*/ 0 w 1732"/>
                <a:gd name="T73" fmla="*/ 0 h 1507"/>
                <a:gd name="T74" fmla="*/ 0 w 1732"/>
                <a:gd name="T75" fmla="*/ 0 h 1507"/>
                <a:gd name="T76" fmla="*/ 0 w 1732"/>
                <a:gd name="T77" fmla="*/ 0 h 1507"/>
                <a:gd name="T78" fmla="*/ 0 w 1732"/>
                <a:gd name="T79" fmla="*/ 0 h 1507"/>
                <a:gd name="T80" fmla="*/ 0 w 1732"/>
                <a:gd name="T81" fmla="*/ 0 h 1507"/>
                <a:gd name="T82" fmla="*/ 0 w 1732"/>
                <a:gd name="T83" fmla="*/ 0 h 1507"/>
                <a:gd name="T84" fmla="*/ 0 w 1732"/>
                <a:gd name="T85" fmla="*/ 0 h 1507"/>
                <a:gd name="T86" fmla="*/ 0 w 1732"/>
                <a:gd name="T87" fmla="*/ 0 h 1507"/>
                <a:gd name="T88" fmla="*/ 0 w 1732"/>
                <a:gd name="T89" fmla="*/ 0 h 1507"/>
                <a:gd name="T90" fmla="*/ 0 w 1732"/>
                <a:gd name="T91" fmla="*/ 0 h 1507"/>
                <a:gd name="T92" fmla="*/ 0 w 1732"/>
                <a:gd name="T93" fmla="*/ 0 h 1507"/>
                <a:gd name="T94" fmla="*/ 0 w 1732"/>
                <a:gd name="T95" fmla="*/ 0 h 1507"/>
                <a:gd name="T96" fmla="*/ 0 w 1732"/>
                <a:gd name="T97" fmla="*/ 0 h 1507"/>
                <a:gd name="T98" fmla="*/ 0 w 1732"/>
                <a:gd name="T99" fmla="*/ 0 h 1507"/>
                <a:gd name="T100" fmla="*/ 0 w 1732"/>
                <a:gd name="T101" fmla="*/ 0 h 1507"/>
                <a:gd name="T102" fmla="*/ 0 w 1732"/>
                <a:gd name="T103" fmla="*/ 0 h 1507"/>
                <a:gd name="T104" fmla="*/ 0 w 1732"/>
                <a:gd name="T105" fmla="*/ 0 h 1507"/>
                <a:gd name="T106" fmla="*/ 0 w 1732"/>
                <a:gd name="T107" fmla="*/ 0 h 1507"/>
                <a:gd name="T108" fmla="*/ 0 w 1732"/>
                <a:gd name="T109" fmla="*/ 0 h 1507"/>
                <a:gd name="T110" fmla="*/ 0 w 1732"/>
                <a:gd name="T111" fmla="*/ 0 h 1507"/>
                <a:gd name="T112" fmla="*/ 0 w 1732"/>
                <a:gd name="T113" fmla="*/ 0 h 1507"/>
                <a:gd name="T114" fmla="*/ 0 w 1732"/>
                <a:gd name="T115" fmla="*/ 0 h 1507"/>
                <a:gd name="T116" fmla="*/ 0 w 1732"/>
                <a:gd name="T117" fmla="*/ 0 h 1507"/>
                <a:gd name="T118" fmla="*/ 0 w 1732"/>
                <a:gd name="T119" fmla="*/ 0 h 15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2"/>
                <a:gd name="T181" fmla="*/ 0 h 1507"/>
                <a:gd name="T182" fmla="*/ 1732 w 1732"/>
                <a:gd name="T183" fmla="*/ 1507 h 15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2" h="1507">
                  <a:moveTo>
                    <a:pt x="4" y="978"/>
                  </a:moveTo>
                  <a:lnTo>
                    <a:pt x="20" y="930"/>
                  </a:lnTo>
                  <a:lnTo>
                    <a:pt x="18" y="937"/>
                  </a:lnTo>
                  <a:lnTo>
                    <a:pt x="18" y="921"/>
                  </a:lnTo>
                  <a:cubicBezTo>
                    <a:pt x="18" y="918"/>
                    <a:pt x="19" y="914"/>
                    <a:pt x="21" y="911"/>
                  </a:cubicBezTo>
                  <a:lnTo>
                    <a:pt x="37" y="879"/>
                  </a:lnTo>
                  <a:cubicBezTo>
                    <a:pt x="42" y="869"/>
                    <a:pt x="53" y="864"/>
                    <a:pt x="64" y="866"/>
                  </a:cubicBezTo>
                  <a:cubicBezTo>
                    <a:pt x="75" y="869"/>
                    <a:pt x="82" y="878"/>
                    <a:pt x="82" y="889"/>
                  </a:cubicBezTo>
                  <a:lnTo>
                    <a:pt x="82" y="1017"/>
                  </a:lnTo>
                  <a:lnTo>
                    <a:pt x="80" y="1007"/>
                  </a:lnTo>
                  <a:lnTo>
                    <a:pt x="96" y="1039"/>
                  </a:lnTo>
                  <a:lnTo>
                    <a:pt x="51" y="1044"/>
                  </a:lnTo>
                  <a:lnTo>
                    <a:pt x="67" y="980"/>
                  </a:lnTo>
                  <a:lnTo>
                    <a:pt x="66" y="985"/>
                  </a:lnTo>
                  <a:lnTo>
                    <a:pt x="66" y="921"/>
                  </a:lnTo>
                  <a:cubicBezTo>
                    <a:pt x="66" y="908"/>
                    <a:pt x="77" y="897"/>
                    <a:pt x="90" y="897"/>
                  </a:cubicBezTo>
                  <a:cubicBezTo>
                    <a:pt x="104" y="897"/>
                    <a:pt x="114" y="908"/>
                    <a:pt x="114" y="921"/>
                  </a:cubicBezTo>
                  <a:lnTo>
                    <a:pt x="114" y="1017"/>
                  </a:lnTo>
                  <a:lnTo>
                    <a:pt x="69" y="1007"/>
                  </a:lnTo>
                  <a:lnTo>
                    <a:pt x="85" y="975"/>
                  </a:lnTo>
                  <a:cubicBezTo>
                    <a:pt x="90" y="965"/>
                    <a:pt x="101" y="960"/>
                    <a:pt x="112" y="962"/>
                  </a:cubicBezTo>
                  <a:cubicBezTo>
                    <a:pt x="123" y="965"/>
                    <a:pt x="130" y="974"/>
                    <a:pt x="130" y="985"/>
                  </a:cubicBezTo>
                  <a:lnTo>
                    <a:pt x="130" y="1017"/>
                  </a:lnTo>
                  <a:lnTo>
                    <a:pt x="129" y="1010"/>
                  </a:lnTo>
                  <a:lnTo>
                    <a:pt x="145" y="1058"/>
                  </a:lnTo>
                  <a:lnTo>
                    <a:pt x="98" y="1065"/>
                  </a:lnTo>
                  <a:lnTo>
                    <a:pt x="98" y="1049"/>
                  </a:lnTo>
                  <a:cubicBezTo>
                    <a:pt x="98" y="1037"/>
                    <a:pt x="108" y="1027"/>
                    <a:pt x="120" y="1026"/>
                  </a:cubicBezTo>
                  <a:cubicBezTo>
                    <a:pt x="132" y="1024"/>
                    <a:pt x="144" y="1033"/>
                    <a:pt x="146" y="1045"/>
                  </a:cubicBezTo>
                  <a:lnTo>
                    <a:pt x="162" y="1125"/>
                  </a:lnTo>
                  <a:cubicBezTo>
                    <a:pt x="162" y="1126"/>
                    <a:pt x="162" y="1128"/>
                    <a:pt x="162" y="1129"/>
                  </a:cubicBezTo>
                  <a:lnTo>
                    <a:pt x="162" y="1193"/>
                  </a:lnTo>
                  <a:cubicBezTo>
                    <a:pt x="162" y="1207"/>
                    <a:pt x="152" y="1217"/>
                    <a:pt x="138" y="1217"/>
                  </a:cubicBezTo>
                  <a:cubicBezTo>
                    <a:pt x="125" y="1217"/>
                    <a:pt x="114" y="1207"/>
                    <a:pt x="114" y="1193"/>
                  </a:cubicBezTo>
                  <a:lnTo>
                    <a:pt x="114" y="1081"/>
                  </a:lnTo>
                  <a:cubicBezTo>
                    <a:pt x="114" y="1078"/>
                    <a:pt x="115" y="1074"/>
                    <a:pt x="117" y="1071"/>
                  </a:cubicBezTo>
                  <a:lnTo>
                    <a:pt x="133" y="1039"/>
                  </a:lnTo>
                  <a:cubicBezTo>
                    <a:pt x="137" y="1030"/>
                    <a:pt x="147" y="1025"/>
                    <a:pt x="157" y="1026"/>
                  </a:cubicBezTo>
                  <a:cubicBezTo>
                    <a:pt x="167" y="1027"/>
                    <a:pt x="175" y="1034"/>
                    <a:pt x="178" y="1044"/>
                  </a:cubicBezTo>
                  <a:lnTo>
                    <a:pt x="194" y="1108"/>
                  </a:lnTo>
                  <a:cubicBezTo>
                    <a:pt x="194" y="1110"/>
                    <a:pt x="194" y="1112"/>
                    <a:pt x="194" y="1113"/>
                  </a:cubicBezTo>
                  <a:lnTo>
                    <a:pt x="194" y="1161"/>
                  </a:lnTo>
                  <a:lnTo>
                    <a:pt x="194" y="1193"/>
                  </a:lnTo>
                  <a:lnTo>
                    <a:pt x="153" y="1176"/>
                  </a:lnTo>
                  <a:lnTo>
                    <a:pt x="169" y="1160"/>
                  </a:lnTo>
                  <a:lnTo>
                    <a:pt x="163" y="1172"/>
                  </a:lnTo>
                  <a:lnTo>
                    <a:pt x="179" y="1108"/>
                  </a:lnTo>
                  <a:lnTo>
                    <a:pt x="178" y="1113"/>
                  </a:lnTo>
                  <a:lnTo>
                    <a:pt x="178" y="1097"/>
                  </a:lnTo>
                  <a:cubicBezTo>
                    <a:pt x="178" y="1084"/>
                    <a:pt x="189" y="1073"/>
                    <a:pt x="202" y="1073"/>
                  </a:cubicBezTo>
                  <a:cubicBezTo>
                    <a:pt x="216" y="1073"/>
                    <a:pt x="226" y="1084"/>
                    <a:pt x="226" y="1097"/>
                  </a:cubicBezTo>
                  <a:lnTo>
                    <a:pt x="226" y="1129"/>
                  </a:lnTo>
                  <a:lnTo>
                    <a:pt x="242" y="1319"/>
                  </a:lnTo>
                  <a:lnTo>
                    <a:pt x="242" y="1417"/>
                  </a:lnTo>
                  <a:lnTo>
                    <a:pt x="242" y="1412"/>
                  </a:lnTo>
                  <a:lnTo>
                    <a:pt x="258" y="1476"/>
                  </a:lnTo>
                  <a:lnTo>
                    <a:pt x="210" y="1481"/>
                  </a:lnTo>
                  <a:lnTo>
                    <a:pt x="210" y="1401"/>
                  </a:lnTo>
                  <a:cubicBezTo>
                    <a:pt x="210" y="1400"/>
                    <a:pt x="211" y="1399"/>
                    <a:pt x="211" y="1398"/>
                  </a:cubicBezTo>
                  <a:lnTo>
                    <a:pt x="227" y="1302"/>
                  </a:lnTo>
                  <a:lnTo>
                    <a:pt x="226" y="1305"/>
                  </a:lnTo>
                  <a:lnTo>
                    <a:pt x="226" y="1273"/>
                  </a:lnTo>
                  <a:cubicBezTo>
                    <a:pt x="226" y="1260"/>
                    <a:pt x="237" y="1249"/>
                    <a:pt x="250" y="1249"/>
                  </a:cubicBezTo>
                  <a:cubicBezTo>
                    <a:pt x="264" y="1249"/>
                    <a:pt x="274" y="1260"/>
                    <a:pt x="274" y="1273"/>
                  </a:cubicBezTo>
                  <a:lnTo>
                    <a:pt x="274" y="1289"/>
                  </a:lnTo>
                  <a:lnTo>
                    <a:pt x="233" y="1272"/>
                  </a:lnTo>
                  <a:lnTo>
                    <a:pt x="249" y="1256"/>
                  </a:lnTo>
                  <a:cubicBezTo>
                    <a:pt x="255" y="1251"/>
                    <a:pt x="264" y="1248"/>
                    <a:pt x="272" y="1250"/>
                  </a:cubicBezTo>
                  <a:cubicBezTo>
                    <a:pt x="280" y="1252"/>
                    <a:pt x="287" y="1258"/>
                    <a:pt x="289" y="1266"/>
                  </a:cubicBezTo>
                  <a:lnTo>
                    <a:pt x="305" y="1314"/>
                  </a:lnTo>
                  <a:cubicBezTo>
                    <a:pt x="306" y="1316"/>
                    <a:pt x="306" y="1319"/>
                    <a:pt x="306" y="1321"/>
                  </a:cubicBezTo>
                  <a:lnTo>
                    <a:pt x="306" y="1385"/>
                  </a:lnTo>
                  <a:cubicBezTo>
                    <a:pt x="306" y="1399"/>
                    <a:pt x="296" y="1409"/>
                    <a:pt x="282" y="1409"/>
                  </a:cubicBezTo>
                  <a:cubicBezTo>
                    <a:pt x="269" y="1409"/>
                    <a:pt x="258" y="1399"/>
                    <a:pt x="258" y="1385"/>
                  </a:cubicBezTo>
                  <a:lnTo>
                    <a:pt x="258" y="1273"/>
                  </a:lnTo>
                  <a:cubicBezTo>
                    <a:pt x="258" y="1261"/>
                    <a:pt x="268" y="1250"/>
                    <a:pt x="281" y="1250"/>
                  </a:cubicBezTo>
                  <a:cubicBezTo>
                    <a:pt x="294" y="1249"/>
                    <a:pt x="305" y="1258"/>
                    <a:pt x="306" y="1270"/>
                  </a:cubicBezTo>
                  <a:lnTo>
                    <a:pt x="322" y="1398"/>
                  </a:lnTo>
                  <a:lnTo>
                    <a:pt x="275" y="1398"/>
                  </a:lnTo>
                  <a:lnTo>
                    <a:pt x="291" y="1286"/>
                  </a:lnTo>
                  <a:lnTo>
                    <a:pt x="290" y="1289"/>
                  </a:lnTo>
                  <a:lnTo>
                    <a:pt x="290" y="1225"/>
                  </a:lnTo>
                  <a:lnTo>
                    <a:pt x="290" y="1209"/>
                  </a:lnTo>
                  <a:cubicBezTo>
                    <a:pt x="290" y="1208"/>
                    <a:pt x="291" y="1206"/>
                    <a:pt x="291" y="1204"/>
                  </a:cubicBezTo>
                  <a:lnTo>
                    <a:pt x="307" y="1140"/>
                  </a:lnTo>
                  <a:lnTo>
                    <a:pt x="306" y="1145"/>
                  </a:lnTo>
                  <a:lnTo>
                    <a:pt x="306" y="1113"/>
                  </a:lnTo>
                  <a:cubicBezTo>
                    <a:pt x="306" y="1107"/>
                    <a:pt x="309" y="1101"/>
                    <a:pt x="313" y="1096"/>
                  </a:cubicBezTo>
                  <a:lnTo>
                    <a:pt x="329" y="1080"/>
                  </a:lnTo>
                  <a:cubicBezTo>
                    <a:pt x="336" y="1074"/>
                    <a:pt x="347" y="1072"/>
                    <a:pt x="356" y="1075"/>
                  </a:cubicBezTo>
                  <a:cubicBezTo>
                    <a:pt x="365" y="1079"/>
                    <a:pt x="370" y="1088"/>
                    <a:pt x="370" y="1097"/>
                  </a:cubicBezTo>
                  <a:lnTo>
                    <a:pt x="370" y="1113"/>
                  </a:lnTo>
                  <a:lnTo>
                    <a:pt x="325" y="1103"/>
                  </a:lnTo>
                  <a:lnTo>
                    <a:pt x="341" y="1071"/>
                  </a:lnTo>
                  <a:lnTo>
                    <a:pt x="338" y="1081"/>
                  </a:lnTo>
                  <a:lnTo>
                    <a:pt x="338" y="1017"/>
                  </a:lnTo>
                  <a:cubicBezTo>
                    <a:pt x="338" y="1004"/>
                    <a:pt x="349" y="993"/>
                    <a:pt x="362" y="993"/>
                  </a:cubicBezTo>
                  <a:cubicBezTo>
                    <a:pt x="376" y="993"/>
                    <a:pt x="386" y="1004"/>
                    <a:pt x="386" y="1017"/>
                  </a:cubicBezTo>
                  <a:lnTo>
                    <a:pt x="386" y="1033"/>
                  </a:lnTo>
                  <a:lnTo>
                    <a:pt x="362" y="1009"/>
                  </a:lnTo>
                  <a:lnTo>
                    <a:pt x="378" y="1009"/>
                  </a:lnTo>
                  <a:lnTo>
                    <a:pt x="394" y="1009"/>
                  </a:lnTo>
                  <a:lnTo>
                    <a:pt x="370" y="1033"/>
                  </a:lnTo>
                  <a:lnTo>
                    <a:pt x="370" y="1001"/>
                  </a:lnTo>
                  <a:cubicBezTo>
                    <a:pt x="370" y="988"/>
                    <a:pt x="381" y="977"/>
                    <a:pt x="394" y="977"/>
                  </a:cubicBezTo>
                  <a:cubicBezTo>
                    <a:pt x="408" y="977"/>
                    <a:pt x="418" y="988"/>
                    <a:pt x="418" y="1001"/>
                  </a:cubicBezTo>
                  <a:lnTo>
                    <a:pt x="418" y="1049"/>
                  </a:lnTo>
                  <a:lnTo>
                    <a:pt x="417" y="1042"/>
                  </a:lnTo>
                  <a:lnTo>
                    <a:pt x="433" y="1090"/>
                  </a:lnTo>
                  <a:lnTo>
                    <a:pt x="393" y="1080"/>
                  </a:lnTo>
                  <a:lnTo>
                    <a:pt x="409" y="1064"/>
                  </a:lnTo>
                  <a:lnTo>
                    <a:pt x="402" y="1081"/>
                  </a:lnTo>
                  <a:lnTo>
                    <a:pt x="402" y="1065"/>
                  </a:lnTo>
                  <a:cubicBezTo>
                    <a:pt x="402" y="1064"/>
                    <a:pt x="403" y="1063"/>
                    <a:pt x="403" y="1062"/>
                  </a:cubicBezTo>
                  <a:lnTo>
                    <a:pt x="419" y="966"/>
                  </a:lnTo>
                  <a:cubicBezTo>
                    <a:pt x="420" y="957"/>
                    <a:pt x="427" y="949"/>
                    <a:pt x="435" y="947"/>
                  </a:cubicBezTo>
                  <a:cubicBezTo>
                    <a:pt x="444" y="944"/>
                    <a:pt x="453" y="946"/>
                    <a:pt x="459" y="952"/>
                  </a:cubicBezTo>
                  <a:lnTo>
                    <a:pt x="475" y="968"/>
                  </a:lnTo>
                  <a:cubicBezTo>
                    <a:pt x="480" y="973"/>
                    <a:pt x="482" y="979"/>
                    <a:pt x="482" y="985"/>
                  </a:cubicBezTo>
                  <a:lnTo>
                    <a:pt x="482" y="1049"/>
                  </a:lnTo>
                  <a:lnTo>
                    <a:pt x="480" y="1039"/>
                  </a:lnTo>
                  <a:lnTo>
                    <a:pt x="496" y="1071"/>
                  </a:lnTo>
                  <a:lnTo>
                    <a:pt x="450" y="1081"/>
                  </a:lnTo>
                  <a:lnTo>
                    <a:pt x="450" y="1033"/>
                  </a:lnTo>
                  <a:lnTo>
                    <a:pt x="450" y="1017"/>
                  </a:lnTo>
                  <a:cubicBezTo>
                    <a:pt x="450" y="1011"/>
                    <a:pt x="453" y="1005"/>
                    <a:pt x="457" y="1000"/>
                  </a:cubicBezTo>
                  <a:lnTo>
                    <a:pt x="473" y="984"/>
                  </a:lnTo>
                  <a:lnTo>
                    <a:pt x="469" y="991"/>
                  </a:lnTo>
                  <a:lnTo>
                    <a:pt x="485" y="959"/>
                  </a:lnTo>
                  <a:lnTo>
                    <a:pt x="482" y="969"/>
                  </a:lnTo>
                  <a:lnTo>
                    <a:pt x="482" y="953"/>
                  </a:lnTo>
                  <a:cubicBezTo>
                    <a:pt x="482" y="940"/>
                    <a:pt x="493" y="929"/>
                    <a:pt x="506" y="929"/>
                  </a:cubicBezTo>
                  <a:cubicBezTo>
                    <a:pt x="520" y="929"/>
                    <a:pt x="530" y="940"/>
                    <a:pt x="530" y="953"/>
                  </a:cubicBezTo>
                  <a:lnTo>
                    <a:pt x="530" y="1001"/>
                  </a:lnTo>
                  <a:lnTo>
                    <a:pt x="489" y="984"/>
                  </a:lnTo>
                  <a:lnTo>
                    <a:pt x="505" y="968"/>
                  </a:lnTo>
                  <a:cubicBezTo>
                    <a:pt x="515" y="959"/>
                    <a:pt x="530" y="959"/>
                    <a:pt x="539" y="968"/>
                  </a:cubicBezTo>
                  <a:lnTo>
                    <a:pt x="555" y="984"/>
                  </a:lnTo>
                  <a:cubicBezTo>
                    <a:pt x="560" y="989"/>
                    <a:pt x="562" y="995"/>
                    <a:pt x="562" y="1001"/>
                  </a:cubicBezTo>
                  <a:lnTo>
                    <a:pt x="562" y="1049"/>
                  </a:lnTo>
                  <a:lnTo>
                    <a:pt x="562" y="1065"/>
                  </a:lnTo>
                  <a:lnTo>
                    <a:pt x="515" y="1061"/>
                  </a:lnTo>
                  <a:lnTo>
                    <a:pt x="531" y="981"/>
                  </a:lnTo>
                  <a:lnTo>
                    <a:pt x="530" y="985"/>
                  </a:lnTo>
                  <a:lnTo>
                    <a:pt x="530" y="969"/>
                  </a:lnTo>
                  <a:cubicBezTo>
                    <a:pt x="530" y="963"/>
                    <a:pt x="533" y="957"/>
                    <a:pt x="537" y="952"/>
                  </a:cubicBezTo>
                  <a:lnTo>
                    <a:pt x="553" y="936"/>
                  </a:lnTo>
                  <a:cubicBezTo>
                    <a:pt x="560" y="930"/>
                    <a:pt x="571" y="928"/>
                    <a:pt x="580" y="931"/>
                  </a:cubicBezTo>
                  <a:cubicBezTo>
                    <a:pt x="589" y="935"/>
                    <a:pt x="594" y="944"/>
                    <a:pt x="594" y="953"/>
                  </a:cubicBezTo>
                  <a:lnTo>
                    <a:pt x="594" y="1097"/>
                  </a:lnTo>
                  <a:lnTo>
                    <a:pt x="593" y="1090"/>
                  </a:lnTo>
                  <a:lnTo>
                    <a:pt x="609" y="1138"/>
                  </a:lnTo>
                  <a:lnTo>
                    <a:pt x="562" y="1145"/>
                  </a:lnTo>
                  <a:lnTo>
                    <a:pt x="562" y="1129"/>
                  </a:lnTo>
                  <a:cubicBezTo>
                    <a:pt x="562" y="1116"/>
                    <a:pt x="573" y="1105"/>
                    <a:pt x="586" y="1105"/>
                  </a:cubicBezTo>
                  <a:cubicBezTo>
                    <a:pt x="600" y="1105"/>
                    <a:pt x="610" y="1116"/>
                    <a:pt x="610" y="1129"/>
                  </a:cubicBezTo>
                  <a:lnTo>
                    <a:pt x="610" y="1193"/>
                  </a:lnTo>
                  <a:lnTo>
                    <a:pt x="563" y="1190"/>
                  </a:lnTo>
                  <a:lnTo>
                    <a:pt x="579" y="1094"/>
                  </a:lnTo>
                  <a:cubicBezTo>
                    <a:pt x="581" y="1083"/>
                    <a:pt x="589" y="1075"/>
                    <a:pt x="599" y="1074"/>
                  </a:cubicBezTo>
                  <a:cubicBezTo>
                    <a:pt x="609" y="1072"/>
                    <a:pt x="619" y="1077"/>
                    <a:pt x="624" y="1087"/>
                  </a:cubicBezTo>
                  <a:lnTo>
                    <a:pt x="640" y="1119"/>
                  </a:lnTo>
                  <a:lnTo>
                    <a:pt x="594" y="1129"/>
                  </a:lnTo>
                  <a:lnTo>
                    <a:pt x="594" y="1097"/>
                  </a:lnTo>
                  <a:cubicBezTo>
                    <a:pt x="594" y="1094"/>
                    <a:pt x="595" y="1090"/>
                    <a:pt x="597" y="1087"/>
                  </a:cubicBezTo>
                  <a:lnTo>
                    <a:pt x="613" y="1055"/>
                  </a:lnTo>
                  <a:cubicBezTo>
                    <a:pt x="617" y="1047"/>
                    <a:pt x="625" y="1041"/>
                    <a:pt x="634" y="1041"/>
                  </a:cubicBezTo>
                  <a:lnTo>
                    <a:pt x="650" y="1041"/>
                  </a:lnTo>
                  <a:lnTo>
                    <a:pt x="626" y="1065"/>
                  </a:lnTo>
                  <a:lnTo>
                    <a:pt x="626" y="953"/>
                  </a:lnTo>
                  <a:lnTo>
                    <a:pt x="626" y="905"/>
                  </a:lnTo>
                  <a:cubicBezTo>
                    <a:pt x="626" y="892"/>
                    <a:pt x="637" y="881"/>
                    <a:pt x="650" y="881"/>
                  </a:cubicBezTo>
                  <a:lnTo>
                    <a:pt x="666" y="881"/>
                  </a:lnTo>
                  <a:lnTo>
                    <a:pt x="643" y="901"/>
                  </a:lnTo>
                  <a:lnTo>
                    <a:pt x="659" y="821"/>
                  </a:lnTo>
                  <a:cubicBezTo>
                    <a:pt x="661" y="809"/>
                    <a:pt x="673" y="800"/>
                    <a:pt x="685" y="802"/>
                  </a:cubicBezTo>
                  <a:cubicBezTo>
                    <a:pt x="697" y="803"/>
                    <a:pt x="706" y="813"/>
                    <a:pt x="706" y="825"/>
                  </a:cubicBezTo>
                  <a:lnTo>
                    <a:pt x="706" y="841"/>
                  </a:lnTo>
                  <a:lnTo>
                    <a:pt x="661" y="831"/>
                  </a:lnTo>
                  <a:lnTo>
                    <a:pt x="677" y="799"/>
                  </a:lnTo>
                  <a:lnTo>
                    <a:pt x="674" y="809"/>
                  </a:lnTo>
                  <a:lnTo>
                    <a:pt x="674" y="777"/>
                  </a:lnTo>
                  <a:cubicBezTo>
                    <a:pt x="674" y="766"/>
                    <a:pt x="682" y="757"/>
                    <a:pt x="693" y="754"/>
                  </a:cubicBezTo>
                  <a:cubicBezTo>
                    <a:pt x="704" y="752"/>
                    <a:pt x="715" y="757"/>
                    <a:pt x="720" y="767"/>
                  </a:cubicBezTo>
                  <a:lnTo>
                    <a:pt x="736" y="799"/>
                  </a:lnTo>
                  <a:lnTo>
                    <a:pt x="697" y="792"/>
                  </a:lnTo>
                  <a:lnTo>
                    <a:pt x="713" y="776"/>
                  </a:lnTo>
                  <a:cubicBezTo>
                    <a:pt x="718" y="772"/>
                    <a:pt x="724" y="769"/>
                    <a:pt x="730" y="769"/>
                  </a:cubicBezTo>
                  <a:lnTo>
                    <a:pt x="746" y="769"/>
                  </a:lnTo>
                  <a:cubicBezTo>
                    <a:pt x="757" y="769"/>
                    <a:pt x="766" y="776"/>
                    <a:pt x="769" y="786"/>
                  </a:cubicBezTo>
                  <a:lnTo>
                    <a:pt x="785" y="834"/>
                  </a:lnTo>
                  <a:lnTo>
                    <a:pt x="738" y="841"/>
                  </a:lnTo>
                  <a:lnTo>
                    <a:pt x="738" y="777"/>
                  </a:lnTo>
                  <a:cubicBezTo>
                    <a:pt x="738" y="766"/>
                    <a:pt x="746" y="757"/>
                    <a:pt x="757" y="754"/>
                  </a:cubicBezTo>
                  <a:cubicBezTo>
                    <a:pt x="768" y="752"/>
                    <a:pt x="779" y="757"/>
                    <a:pt x="784" y="767"/>
                  </a:cubicBezTo>
                  <a:lnTo>
                    <a:pt x="800" y="799"/>
                  </a:lnTo>
                  <a:cubicBezTo>
                    <a:pt x="802" y="802"/>
                    <a:pt x="802" y="806"/>
                    <a:pt x="802" y="809"/>
                  </a:cubicBezTo>
                  <a:lnTo>
                    <a:pt x="802" y="841"/>
                  </a:lnTo>
                  <a:cubicBezTo>
                    <a:pt x="802" y="855"/>
                    <a:pt x="792" y="865"/>
                    <a:pt x="778" y="865"/>
                  </a:cubicBezTo>
                  <a:cubicBezTo>
                    <a:pt x="765" y="865"/>
                    <a:pt x="754" y="855"/>
                    <a:pt x="754" y="841"/>
                  </a:cubicBezTo>
                  <a:lnTo>
                    <a:pt x="754" y="825"/>
                  </a:lnTo>
                  <a:cubicBezTo>
                    <a:pt x="754" y="816"/>
                    <a:pt x="760" y="807"/>
                    <a:pt x="769" y="803"/>
                  </a:cubicBezTo>
                  <a:cubicBezTo>
                    <a:pt x="778" y="800"/>
                    <a:pt x="789" y="802"/>
                    <a:pt x="795" y="808"/>
                  </a:cubicBezTo>
                  <a:lnTo>
                    <a:pt x="811" y="824"/>
                  </a:lnTo>
                  <a:cubicBezTo>
                    <a:pt x="813" y="826"/>
                    <a:pt x="815" y="828"/>
                    <a:pt x="816" y="831"/>
                  </a:cubicBezTo>
                  <a:lnTo>
                    <a:pt x="832" y="863"/>
                  </a:lnTo>
                  <a:cubicBezTo>
                    <a:pt x="834" y="866"/>
                    <a:pt x="834" y="870"/>
                    <a:pt x="834" y="873"/>
                  </a:cubicBezTo>
                  <a:lnTo>
                    <a:pt x="834" y="889"/>
                  </a:lnTo>
                  <a:cubicBezTo>
                    <a:pt x="834" y="903"/>
                    <a:pt x="824" y="913"/>
                    <a:pt x="810" y="913"/>
                  </a:cubicBezTo>
                  <a:cubicBezTo>
                    <a:pt x="797" y="913"/>
                    <a:pt x="786" y="903"/>
                    <a:pt x="786" y="889"/>
                  </a:cubicBezTo>
                  <a:lnTo>
                    <a:pt x="786" y="777"/>
                  </a:lnTo>
                  <a:cubicBezTo>
                    <a:pt x="786" y="774"/>
                    <a:pt x="787" y="770"/>
                    <a:pt x="789" y="767"/>
                  </a:cubicBezTo>
                  <a:lnTo>
                    <a:pt x="805" y="735"/>
                  </a:lnTo>
                  <a:cubicBezTo>
                    <a:pt x="809" y="727"/>
                    <a:pt x="817" y="721"/>
                    <a:pt x="826" y="721"/>
                  </a:cubicBezTo>
                  <a:lnTo>
                    <a:pt x="842" y="721"/>
                  </a:lnTo>
                  <a:lnTo>
                    <a:pt x="818" y="745"/>
                  </a:lnTo>
                  <a:lnTo>
                    <a:pt x="818" y="697"/>
                  </a:lnTo>
                  <a:lnTo>
                    <a:pt x="818" y="665"/>
                  </a:lnTo>
                  <a:cubicBezTo>
                    <a:pt x="818" y="656"/>
                    <a:pt x="824" y="647"/>
                    <a:pt x="833" y="643"/>
                  </a:cubicBezTo>
                  <a:cubicBezTo>
                    <a:pt x="842" y="640"/>
                    <a:pt x="853" y="642"/>
                    <a:pt x="859" y="648"/>
                  </a:cubicBezTo>
                  <a:lnTo>
                    <a:pt x="875" y="664"/>
                  </a:lnTo>
                  <a:lnTo>
                    <a:pt x="834" y="681"/>
                  </a:lnTo>
                  <a:lnTo>
                    <a:pt x="834" y="649"/>
                  </a:lnTo>
                  <a:cubicBezTo>
                    <a:pt x="834" y="636"/>
                    <a:pt x="845" y="625"/>
                    <a:pt x="858" y="625"/>
                  </a:cubicBezTo>
                  <a:lnTo>
                    <a:pt x="874" y="625"/>
                  </a:lnTo>
                  <a:lnTo>
                    <a:pt x="850" y="649"/>
                  </a:lnTo>
                  <a:lnTo>
                    <a:pt x="850" y="585"/>
                  </a:lnTo>
                  <a:cubicBezTo>
                    <a:pt x="850" y="574"/>
                    <a:pt x="858" y="565"/>
                    <a:pt x="869" y="562"/>
                  </a:cubicBezTo>
                  <a:cubicBezTo>
                    <a:pt x="880" y="560"/>
                    <a:pt x="891" y="565"/>
                    <a:pt x="896" y="575"/>
                  </a:cubicBezTo>
                  <a:lnTo>
                    <a:pt x="912" y="607"/>
                  </a:lnTo>
                  <a:lnTo>
                    <a:pt x="866" y="617"/>
                  </a:lnTo>
                  <a:lnTo>
                    <a:pt x="866" y="569"/>
                  </a:lnTo>
                  <a:cubicBezTo>
                    <a:pt x="866" y="556"/>
                    <a:pt x="877" y="545"/>
                    <a:pt x="890" y="545"/>
                  </a:cubicBezTo>
                  <a:lnTo>
                    <a:pt x="906" y="545"/>
                  </a:lnTo>
                  <a:lnTo>
                    <a:pt x="885" y="559"/>
                  </a:lnTo>
                  <a:lnTo>
                    <a:pt x="901" y="527"/>
                  </a:lnTo>
                  <a:cubicBezTo>
                    <a:pt x="906" y="517"/>
                    <a:pt x="917" y="512"/>
                    <a:pt x="928" y="514"/>
                  </a:cubicBezTo>
                  <a:cubicBezTo>
                    <a:pt x="939" y="517"/>
                    <a:pt x="946" y="526"/>
                    <a:pt x="946" y="537"/>
                  </a:cubicBezTo>
                  <a:lnTo>
                    <a:pt x="946" y="553"/>
                  </a:lnTo>
                  <a:cubicBezTo>
                    <a:pt x="946" y="567"/>
                    <a:pt x="936" y="577"/>
                    <a:pt x="922" y="577"/>
                  </a:cubicBezTo>
                  <a:cubicBezTo>
                    <a:pt x="909" y="577"/>
                    <a:pt x="898" y="567"/>
                    <a:pt x="898" y="553"/>
                  </a:cubicBezTo>
                  <a:lnTo>
                    <a:pt x="898" y="521"/>
                  </a:lnTo>
                  <a:cubicBezTo>
                    <a:pt x="898" y="510"/>
                    <a:pt x="906" y="501"/>
                    <a:pt x="917" y="498"/>
                  </a:cubicBezTo>
                  <a:cubicBezTo>
                    <a:pt x="928" y="496"/>
                    <a:pt x="939" y="501"/>
                    <a:pt x="944" y="511"/>
                  </a:cubicBezTo>
                  <a:lnTo>
                    <a:pt x="960" y="543"/>
                  </a:lnTo>
                  <a:lnTo>
                    <a:pt x="917" y="543"/>
                  </a:lnTo>
                  <a:lnTo>
                    <a:pt x="933" y="511"/>
                  </a:lnTo>
                  <a:cubicBezTo>
                    <a:pt x="938" y="501"/>
                    <a:pt x="949" y="496"/>
                    <a:pt x="960" y="498"/>
                  </a:cubicBezTo>
                  <a:cubicBezTo>
                    <a:pt x="971" y="501"/>
                    <a:pt x="978" y="510"/>
                    <a:pt x="978" y="521"/>
                  </a:cubicBezTo>
                  <a:lnTo>
                    <a:pt x="978" y="553"/>
                  </a:lnTo>
                  <a:cubicBezTo>
                    <a:pt x="978" y="567"/>
                    <a:pt x="968" y="577"/>
                    <a:pt x="954" y="577"/>
                  </a:cubicBezTo>
                  <a:cubicBezTo>
                    <a:pt x="941" y="577"/>
                    <a:pt x="930" y="567"/>
                    <a:pt x="930" y="553"/>
                  </a:cubicBezTo>
                  <a:lnTo>
                    <a:pt x="930" y="521"/>
                  </a:lnTo>
                  <a:cubicBezTo>
                    <a:pt x="930" y="518"/>
                    <a:pt x="931" y="514"/>
                    <a:pt x="933" y="511"/>
                  </a:cubicBezTo>
                  <a:lnTo>
                    <a:pt x="949" y="479"/>
                  </a:lnTo>
                  <a:cubicBezTo>
                    <a:pt x="954" y="469"/>
                    <a:pt x="965" y="464"/>
                    <a:pt x="976" y="466"/>
                  </a:cubicBezTo>
                  <a:cubicBezTo>
                    <a:pt x="987" y="469"/>
                    <a:pt x="994" y="478"/>
                    <a:pt x="994" y="489"/>
                  </a:cubicBezTo>
                  <a:lnTo>
                    <a:pt x="994" y="505"/>
                  </a:lnTo>
                  <a:lnTo>
                    <a:pt x="949" y="495"/>
                  </a:lnTo>
                  <a:lnTo>
                    <a:pt x="965" y="463"/>
                  </a:lnTo>
                  <a:cubicBezTo>
                    <a:pt x="970" y="453"/>
                    <a:pt x="981" y="448"/>
                    <a:pt x="992" y="450"/>
                  </a:cubicBezTo>
                  <a:cubicBezTo>
                    <a:pt x="1003" y="453"/>
                    <a:pt x="1010" y="462"/>
                    <a:pt x="1010" y="473"/>
                  </a:cubicBezTo>
                  <a:lnTo>
                    <a:pt x="1010" y="505"/>
                  </a:lnTo>
                  <a:lnTo>
                    <a:pt x="1003" y="488"/>
                  </a:lnTo>
                  <a:lnTo>
                    <a:pt x="1019" y="504"/>
                  </a:lnTo>
                  <a:lnTo>
                    <a:pt x="978" y="521"/>
                  </a:lnTo>
                  <a:lnTo>
                    <a:pt x="978" y="441"/>
                  </a:lnTo>
                  <a:cubicBezTo>
                    <a:pt x="978" y="439"/>
                    <a:pt x="979" y="436"/>
                    <a:pt x="980" y="434"/>
                  </a:cubicBezTo>
                  <a:lnTo>
                    <a:pt x="996" y="386"/>
                  </a:lnTo>
                  <a:cubicBezTo>
                    <a:pt x="998" y="378"/>
                    <a:pt x="1005" y="372"/>
                    <a:pt x="1013" y="370"/>
                  </a:cubicBezTo>
                  <a:cubicBezTo>
                    <a:pt x="1021" y="368"/>
                    <a:pt x="1030" y="371"/>
                    <a:pt x="1035" y="376"/>
                  </a:cubicBezTo>
                  <a:lnTo>
                    <a:pt x="1051" y="392"/>
                  </a:lnTo>
                  <a:lnTo>
                    <a:pt x="1017" y="392"/>
                  </a:lnTo>
                  <a:lnTo>
                    <a:pt x="1033" y="376"/>
                  </a:lnTo>
                  <a:lnTo>
                    <a:pt x="1028" y="386"/>
                  </a:lnTo>
                  <a:lnTo>
                    <a:pt x="1044" y="338"/>
                  </a:lnTo>
                  <a:lnTo>
                    <a:pt x="1042" y="345"/>
                  </a:lnTo>
                  <a:lnTo>
                    <a:pt x="1042" y="297"/>
                  </a:lnTo>
                  <a:cubicBezTo>
                    <a:pt x="1042" y="291"/>
                    <a:pt x="1045" y="285"/>
                    <a:pt x="1049" y="280"/>
                  </a:cubicBezTo>
                  <a:lnTo>
                    <a:pt x="1065" y="264"/>
                  </a:lnTo>
                  <a:lnTo>
                    <a:pt x="1058" y="281"/>
                  </a:lnTo>
                  <a:lnTo>
                    <a:pt x="1058" y="265"/>
                  </a:lnTo>
                  <a:cubicBezTo>
                    <a:pt x="1058" y="252"/>
                    <a:pt x="1069" y="241"/>
                    <a:pt x="1082" y="241"/>
                  </a:cubicBezTo>
                  <a:lnTo>
                    <a:pt x="1098" y="241"/>
                  </a:lnTo>
                  <a:cubicBezTo>
                    <a:pt x="1112" y="241"/>
                    <a:pt x="1122" y="252"/>
                    <a:pt x="1122" y="265"/>
                  </a:cubicBezTo>
                  <a:lnTo>
                    <a:pt x="1122" y="393"/>
                  </a:lnTo>
                  <a:lnTo>
                    <a:pt x="1122" y="388"/>
                  </a:lnTo>
                  <a:lnTo>
                    <a:pt x="1138" y="452"/>
                  </a:lnTo>
                  <a:cubicBezTo>
                    <a:pt x="1138" y="454"/>
                    <a:pt x="1138" y="456"/>
                    <a:pt x="1138" y="457"/>
                  </a:cubicBezTo>
                  <a:lnTo>
                    <a:pt x="1138" y="489"/>
                  </a:lnTo>
                  <a:cubicBezTo>
                    <a:pt x="1138" y="503"/>
                    <a:pt x="1128" y="513"/>
                    <a:pt x="1114" y="513"/>
                  </a:cubicBezTo>
                  <a:cubicBezTo>
                    <a:pt x="1101" y="513"/>
                    <a:pt x="1090" y="503"/>
                    <a:pt x="1090" y="489"/>
                  </a:cubicBezTo>
                  <a:lnTo>
                    <a:pt x="1090" y="425"/>
                  </a:lnTo>
                  <a:cubicBezTo>
                    <a:pt x="1090" y="419"/>
                    <a:pt x="1093" y="413"/>
                    <a:pt x="1097" y="408"/>
                  </a:cubicBezTo>
                  <a:lnTo>
                    <a:pt x="1113" y="392"/>
                  </a:lnTo>
                  <a:cubicBezTo>
                    <a:pt x="1120" y="386"/>
                    <a:pt x="1129" y="384"/>
                    <a:pt x="1137" y="386"/>
                  </a:cubicBezTo>
                  <a:cubicBezTo>
                    <a:pt x="1145" y="389"/>
                    <a:pt x="1152" y="395"/>
                    <a:pt x="1154" y="404"/>
                  </a:cubicBezTo>
                  <a:lnTo>
                    <a:pt x="1170" y="468"/>
                  </a:lnTo>
                  <a:cubicBezTo>
                    <a:pt x="1170" y="470"/>
                    <a:pt x="1170" y="472"/>
                    <a:pt x="1170" y="473"/>
                  </a:cubicBezTo>
                  <a:lnTo>
                    <a:pt x="1170" y="505"/>
                  </a:lnTo>
                  <a:lnTo>
                    <a:pt x="1170" y="537"/>
                  </a:lnTo>
                  <a:lnTo>
                    <a:pt x="1163" y="520"/>
                  </a:lnTo>
                  <a:lnTo>
                    <a:pt x="1179" y="536"/>
                  </a:lnTo>
                  <a:lnTo>
                    <a:pt x="1139" y="550"/>
                  </a:lnTo>
                  <a:lnTo>
                    <a:pt x="1155" y="438"/>
                  </a:lnTo>
                  <a:cubicBezTo>
                    <a:pt x="1156" y="426"/>
                    <a:pt x="1168" y="417"/>
                    <a:pt x="1180" y="418"/>
                  </a:cubicBezTo>
                  <a:cubicBezTo>
                    <a:pt x="1193" y="418"/>
                    <a:pt x="1202" y="429"/>
                    <a:pt x="1202" y="441"/>
                  </a:cubicBezTo>
                  <a:lnTo>
                    <a:pt x="1202" y="489"/>
                  </a:lnTo>
                  <a:cubicBezTo>
                    <a:pt x="1202" y="503"/>
                    <a:pt x="1192" y="513"/>
                    <a:pt x="1178" y="513"/>
                  </a:cubicBezTo>
                  <a:cubicBezTo>
                    <a:pt x="1165" y="513"/>
                    <a:pt x="1154" y="503"/>
                    <a:pt x="1154" y="489"/>
                  </a:cubicBezTo>
                  <a:lnTo>
                    <a:pt x="1154" y="425"/>
                  </a:lnTo>
                  <a:cubicBezTo>
                    <a:pt x="1154" y="424"/>
                    <a:pt x="1155" y="423"/>
                    <a:pt x="1155" y="422"/>
                  </a:cubicBezTo>
                  <a:lnTo>
                    <a:pt x="1171" y="310"/>
                  </a:lnTo>
                  <a:lnTo>
                    <a:pt x="1170" y="313"/>
                  </a:lnTo>
                  <a:lnTo>
                    <a:pt x="1170" y="265"/>
                  </a:lnTo>
                  <a:cubicBezTo>
                    <a:pt x="1170" y="264"/>
                    <a:pt x="1171" y="262"/>
                    <a:pt x="1171" y="260"/>
                  </a:cubicBezTo>
                  <a:lnTo>
                    <a:pt x="1187" y="196"/>
                  </a:lnTo>
                  <a:lnTo>
                    <a:pt x="1203" y="132"/>
                  </a:lnTo>
                  <a:cubicBezTo>
                    <a:pt x="1205" y="123"/>
                    <a:pt x="1212" y="117"/>
                    <a:pt x="1220" y="114"/>
                  </a:cubicBezTo>
                  <a:cubicBezTo>
                    <a:pt x="1228" y="112"/>
                    <a:pt x="1237" y="114"/>
                    <a:pt x="1243" y="120"/>
                  </a:cubicBezTo>
                  <a:lnTo>
                    <a:pt x="1259" y="136"/>
                  </a:lnTo>
                  <a:cubicBezTo>
                    <a:pt x="1263" y="140"/>
                    <a:pt x="1265" y="145"/>
                    <a:pt x="1266" y="150"/>
                  </a:cubicBezTo>
                  <a:lnTo>
                    <a:pt x="1282" y="262"/>
                  </a:lnTo>
                  <a:lnTo>
                    <a:pt x="1241" y="248"/>
                  </a:lnTo>
                  <a:lnTo>
                    <a:pt x="1257" y="232"/>
                  </a:lnTo>
                  <a:cubicBezTo>
                    <a:pt x="1262" y="228"/>
                    <a:pt x="1268" y="225"/>
                    <a:pt x="1274" y="225"/>
                  </a:cubicBezTo>
                  <a:lnTo>
                    <a:pt x="1290" y="225"/>
                  </a:lnTo>
                  <a:lnTo>
                    <a:pt x="1266" y="249"/>
                  </a:lnTo>
                  <a:lnTo>
                    <a:pt x="1266" y="201"/>
                  </a:lnTo>
                  <a:cubicBezTo>
                    <a:pt x="1266" y="190"/>
                    <a:pt x="1275" y="180"/>
                    <a:pt x="1287" y="178"/>
                  </a:cubicBezTo>
                  <a:cubicBezTo>
                    <a:pt x="1298" y="176"/>
                    <a:pt x="1310" y="183"/>
                    <a:pt x="1313" y="194"/>
                  </a:cubicBezTo>
                  <a:lnTo>
                    <a:pt x="1329" y="242"/>
                  </a:lnTo>
                  <a:lnTo>
                    <a:pt x="1282" y="249"/>
                  </a:lnTo>
                  <a:lnTo>
                    <a:pt x="1282" y="217"/>
                  </a:lnTo>
                  <a:cubicBezTo>
                    <a:pt x="1282" y="214"/>
                    <a:pt x="1283" y="210"/>
                    <a:pt x="1285" y="207"/>
                  </a:cubicBezTo>
                  <a:lnTo>
                    <a:pt x="1301" y="175"/>
                  </a:lnTo>
                  <a:lnTo>
                    <a:pt x="1298" y="185"/>
                  </a:lnTo>
                  <a:lnTo>
                    <a:pt x="1298" y="169"/>
                  </a:lnTo>
                  <a:lnTo>
                    <a:pt x="1315" y="23"/>
                  </a:lnTo>
                  <a:cubicBezTo>
                    <a:pt x="1316" y="10"/>
                    <a:pt x="1327" y="1"/>
                    <a:pt x="1340" y="2"/>
                  </a:cubicBezTo>
                  <a:cubicBezTo>
                    <a:pt x="1353" y="2"/>
                    <a:pt x="1362" y="13"/>
                    <a:pt x="1362" y="25"/>
                  </a:cubicBezTo>
                  <a:lnTo>
                    <a:pt x="1362" y="41"/>
                  </a:lnTo>
                  <a:cubicBezTo>
                    <a:pt x="1362" y="55"/>
                    <a:pt x="1352" y="65"/>
                    <a:pt x="1338" y="65"/>
                  </a:cubicBezTo>
                  <a:cubicBezTo>
                    <a:pt x="1325" y="65"/>
                    <a:pt x="1314" y="55"/>
                    <a:pt x="1314" y="41"/>
                  </a:cubicBezTo>
                  <a:lnTo>
                    <a:pt x="1314" y="25"/>
                  </a:lnTo>
                  <a:cubicBezTo>
                    <a:pt x="1314" y="16"/>
                    <a:pt x="1320" y="7"/>
                    <a:pt x="1329" y="3"/>
                  </a:cubicBezTo>
                  <a:cubicBezTo>
                    <a:pt x="1338" y="0"/>
                    <a:pt x="1349" y="2"/>
                    <a:pt x="1355" y="8"/>
                  </a:cubicBezTo>
                  <a:lnTo>
                    <a:pt x="1371" y="24"/>
                  </a:lnTo>
                  <a:lnTo>
                    <a:pt x="1354" y="17"/>
                  </a:lnTo>
                  <a:lnTo>
                    <a:pt x="1370" y="17"/>
                  </a:lnTo>
                  <a:cubicBezTo>
                    <a:pt x="1383" y="17"/>
                    <a:pt x="1394" y="27"/>
                    <a:pt x="1394" y="40"/>
                  </a:cubicBezTo>
                  <a:lnTo>
                    <a:pt x="1410" y="280"/>
                  </a:lnTo>
                  <a:lnTo>
                    <a:pt x="1403" y="264"/>
                  </a:lnTo>
                  <a:lnTo>
                    <a:pt x="1419" y="280"/>
                  </a:lnTo>
                  <a:lnTo>
                    <a:pt x="1378" y="297"/>
                  </a:lnTo>
                  <a:lnTo>
                    <a:pt x="1378" y="265"/>
                  </a:lnTo>
                  <a:cubicBezTo>
                    <a:pt x="1378" y="252"/>
                    <a:pt x="1389" y="241"/>
                    <a:pt x="1402" y="241"/>
                  </a:cubicBezTo>
                  <a:cubicBezTo>
                    <a:pt x="1416" y="241"/>
                    <a:pt x="1426" y="252"/>
                    <a:pt x="1426" y="265"/>
                  </a:cubicBezTo>
                  <a:lnTo>
                    <a:pt x="1426" y="313"/>
                  </a:lnTo>
                  <a:lnTo>
                    <a:pt x="1381" y="303"/>
                  </a:lnTo>
                  <a:lnTo>
                    <a:pt x="1397" y="271"/>
                  </a:lnTo>
                  <a:cubicBezTo>
                    <a:pt x="1402" y="261"/>
                    <a:pt x="1413" y="256"/>
                    <a:pt x="1424" y="258"/>
                  </a:cubicBezTo>
                  <a:cubicBezTo>
                    <a:pt x="1435" y="261"/>
                    <a:pt x="1442" y="270"/>
                    <a:pt x="1442" y="281"/>
                  </a:cubicBezTo>
                  <a:lnTo>
                    <a:pt x="1442" y="329"/>
                  </a:lnTo>
                  <a:lnTo>
                    <a:pt x="1442" y="326"/>
                  </a:lnTo>
                  <a:lnTo>
                    <a:pt x="1458" y="422"/>
                  </a:lnTo>
                  <a:cubicBezTo>
                    <a:pt x="1458" y="423"/>
                    <a:pt x="1458" y="424"/>
                    <a:pt x="1458" y="425"/>
                  </a:cubicBezTo>
                  <a:lnTo>
                    <a:pt x="1458" y="457"/>
                  </a:lnTo>
                  <a:lnTo>
                    <a:pt x="1451" y="440"/>
                  </a:lnTo>
                  <a:lnTo>
                    <a:pt x="1467" y="456"/>
                  </a:lnTo>
                  <a:lnTo>
                    <a:pt x="1426" y="473"/>
                  </a:lnTo>
                  <a:lnTo>
                    <a:pt x="1426" y="377"/>
                  </a:lnTo>
                  <a:lnTo>
                    <a:pt x="1426" y="345"/>
                  </a:lnTo>
                  <a:cubicBezTo>
                    <a:pt x="1426" y="332"/>
                    <a:pt x="1437" y="321"/>
                    <a:pt x="1450" y="321"/>
                  </a:cubicBezTo>
                  <a:lnTo>
                    <a:pt x="1466" y="321"/>
                  </a:lnTo>
                  <a:lnTo>
                    <a:pt x="1443" y="342"/>
                  </a:lnTo>
                  <a:lnTo>
                    <a:pt x="1459" y="214"/>
                  </a:lnTo>
                  <a:lnTo>
                    <a:pt x="1458" y="169"/>
                  </a:lnTo>
                  <a:cubicBezTo>
                    <a:pt x="1458" y="167"/>
                    <a:pt x="1459" y="164"/>
                    <a:pt x="1460" y="162"/>
                  </a:cubicBezTo>
                  <a:lnTo>
                    <a:pt x="1476" y="114"/>
                  </a:lnTo>
                  <a:lnTo>
                    <a:pt x="1474" y="121"/>
                  </a:lnTo>
                  <a:lnTo>
                    <a:pt x="1474" y="89"/>
                  </a:lnTo>
                  <a:cubicBezTo>
                    <a:pt x="1474" y="76"/>
                    <a:pt x="1485" y="65"/>
                    <a:pt x="1498" y="65"/>
                  </a:cubicBezTo>
                  <a:lnTo>
                    <a:pt x="1514" y="65"/>
                  </a:lnTo>
                  <a:lnTo>
                    <a:pt x="1530" y="65"/>
                  </a:lnTo>
                  <a:cubicBezTo>
                    <a:pt x="1544" y="65"/>
                    <a:pt x="1554" y="76"/>
                    <a:pt x="1554" y="89"/>
                  </a:cubicBezTo>
                  <a:lnTo>
                    <a:pt x="1554" y="121"/>
                  </a:lnTo>
                  <a:cubicBezTo>
                    <a:pt x="1554" y="135"/>
                    <a:pt x="1544" y="145"/>
                    <a:pt x="1530" y="145"/>
                  </a:cubicBezTo>
                  <a:cubicBezTo>
                    <a:pt x="1517" y="145"/>
                    <a:pt x="1506" y="135"/>
                    <a:pt x="1506" y="121"/>
                  </a:cubicBezTo>
                  <a:lnTo>
                    <a:pt x="1506" y="89"/>
                  </a:lnTo>
                  <a:cubicBezTo>
                    <a:pt x="1506" y="86"/>
                    <a:pt x="1507" y="82"/>
                    <a:pt x="1509" y="79"/>
                  </a:cubicBezTo>
                  <a:lnTo>
                    <a:pt x="1525" y="47"/>
                  </a:lnTo>
                  <a:cubicBezTo>
                    <a:pt x="1529" y="39"/>
                    <a:pt x="1537" y="33"/>
                    <a:pt x="1546" y="33"/>
                  </a:cubicBezTo>
                  <a:lnTo>
                    <a:pt x="1562" y="33"/>
                  </a:lnTo>
                  <a:cubicBezTo>
                    <a:pt x="1576" y="33"/>
                    <a:pt x="1586" y="44"/>
                    <a:pt x="1586" y="57"/>
                  </a:cubicBezTo>
                  <a:lnTo>
                    <a:pt x="1586" y="89"/>
                  </a:lnTo>
                  <a:lnTo>
                    <a:pt x="1586" y="137"/>
                  </a:lnTo>
                  <a:lnTo>
                    <a:pt x="1539" y="133"/>
                  </a:lnTo>
                  <a:lnTo>
                    <a:pt x="1555" y="53"/>
                  </a:lnTo>
                  <a:cubicBezTo>
                    <a:pt x="1557" y="41"/>
                    <a:pt x="1568" y="33"/>
                    <a:pt x="1580" y="34"/>
                  </a:cubicBezTo>
                  <a:cubicBezTo>
                    <a:pt x="1592" y="34"/>
                    <a:pt x="1602" y="44"/>
                    <a:pt x="1602" y="56"/>
                  </a:cubicBezTo>
                  <a:lnTo>
                    <a:pt x="1618" y="296"/>
                  </a:lnTo>
                  <a:lnTo>
                    <a:pt x="1570" y="297"/>
                  </a:lnTo>
                  <a:lnTo>
                    <a:pt x="1570" y="137"/>
                  </a:lnTo>
                  <a:cubicBezTo>
                    <a:pt x="1570" y="124"/>
                    <a:pt x="1581" y="113"/>
                    <a:pt x="1594" y="113"/>
                  </a:cubicBezTo>
                  <a:cubicBezTo>
                    <a:pt x="1608" y="113"/>
                    <a:pt x="1618" y="124"/>
                    <a:pt x="1618" y="137"/>
                  </a:cubicBezTo>
                  <a:lnTo>
                    <a:pt x="1618" y="169"/>
                  </a:lnTo>
                  <a:lnTo>
                    <a:pt x="1594" y="145"/>
                  </a:lnTo>
                  <a:lnTo>
                    <a:pt x="1610" y="145"/>
                  </a:lnTo>
                  <a:cubicBezTo>
                    <a:pt x="1624" y="145"/>
                    <a:pt x="1634" y="156"/>
                    <a:pt x="1634" y="169"/>
                  </a:cubicBezTo>
                  <a:lnTo>
                    <a:pt x="1634" y="297"/>
                  </a:lnTo>
                  <a:lnTo>
                    <a:pt x="1634" y="292"/>
                  </a:lnTo>
                  <a:lnTo>
                    <a:pt x="1650" y="356"/>
                  </a:lnTo>
                  <a:lnTo>
                    <a:pt x="1602" y="361"/>
                  </a:lnTo>
                  <a:lnTo>
                    <a:pt x="1602" y="329"/>
                  </a:lnTo>
                  <a:cubicBezTo>
                    <a:pt x="1602" y="317"/>
                    <a:pt x="1612" y="307"/>
                    <a:pt x="1624" y="306"/>
                  </a:cubicBezTo>
                  <a:cubicBezTo>
                    <a:pt x="1637" y="305"/>
                    <a:pt x="1648" y="313"/>
                    <a:pt x="1650" y="326"/>
                  </a:cubicBezTo>
                  <a:lnTo>
                    <a:pt x="1666" y="422"/>
                  </a:lnTo>
                  <a:cubicBezTo>
                    <a:pt x="1666" y="423"/>
                    <a:pt x="1666" y="424"/>
                    <a:pt x="1666" y="425"/>
                  </a:cubicBezTo>
                  <a:lnTo>
                    <a:pt x="1666" y="537"/>
                  </a:lnTo>
                  <a:cubicBezTo>
                    <a:pt x="1666" y="551"/>
                    <a:pt x="1656" y="561"/>
                    <a:pt x="1642" y="561"/>
                  </a:cubicBezTo>
                  <a:cubicBezTo>
                    <a:pt x="1629" y="561"/>
                    <a:pt x="1618" y="551"/>
                    <a:pt x="1618" y="537"/>
                  </a:cubicBezTo>
                  <a:lnTo>
                    <a:pt x="1618" y="505"/>
                  </a:lnTo>
                  <a:cubicBezTo>
                    <a:pt x="1618" y="504"/>
                    <a:pt x="1619" y="502"/>
                    <a:pt x="1619" y="501"/>
                  </a:cubicBezTo>
                  <a:lnTo>
                    <a:pt x="1635" y="421"/>
                  </a:lnTo>
                  <a:lnTo>
                    <a:pt x="1652" y="370"/>
                  </a:lnTo>
                  <a:lnTo>
                    <a:pt x="1650" y="377"/>
                  </a:lnTo>
                  <a:lnTo>
                    <a:pt x="1650" y="361"/>
                  </a:lnTo>
                  <a:lnTo>
                    <a:pt x="1650" y="345"/>
                  </a:lnTo>
                  <a:cubicBezTo>
                    <a:pt x="1650" y="342"/>
                    <a:pt x="1651" y="338"/>
                    <a:pt x="1653" y="335"/>
                  </a:cubicBezTo>
                  <a:lnTo>
                    <a:pt x="1669" y="303"/>
                  </a:lnTo>
                  <a:cubicBezTo>
                    <a:pt x="1674" y="293"/>
                    <a:pt x="1684" y="288"/>
                    <a:pt x="1694" y="290"/>
                  </a:cubicBezTo>
                  <a:cubicBezTo>
                    <a:pt x="1705" y="291"/>
                    <a:pt x="1713" y="300"/>
                    <a:pt x="1714" y="310"/>
                  </a:cubicBezTo>
                  <a:lnTo>
                    <a:pt x="1730" y="422"/>
                  </a:lnTo>
                  <a:cubicBezTo>
                    <a:pt x="1732" y="435"/>
                    <a:pt x="1723" y="447"/>
                    <a:pt x="1710" y="449"/>
                  </a:cubicBezTo>
                  <a:cubicBezTo>
                    <a:pt x="1697" y="451"/>
                    <a:pt x="1685" y="442"/>
                    <a:pt x="1683" y="429"/>
                  </a:cubicBezTo>
                  <a:lnTo>
                    <a:pt x="1667" y="317"/>
                  </a:lnTo>
                  <a:lnTo>
                    <a:pt x="1712" y="324"/>
                  </a:lnTo>
                  <a:lnTo>
                    <a:pt x="1696" y="356"/>
                  </a:lnTo>
                  <a:lnTo>
                    <a:pt x="1698" y="345"/>
                  </a:lnTo>
                  <a:lnTo>
                    <a:pt x="1698" y="361"/>
                  </a:lnTo>
                  <a:lnTo>
                    <a:pt x="1698" y="377"/>
                  </a:lnTo>
                  <a:cubicBezTo>
                    <a:pt x="1698" y="380"/>
                    <a:pt x="1698" y="383"/>
                    <a:pt x="1697" y="385"/>
                  </a:cubicBezTo>
                  <a:lnTo>
                    <a:pt x="1682" y="430"/>
                  </a:lnTo>
                  <a:lnTo>
                    <a:pt x="1666" y="510"/>
                  </a:lnTo>
                  <a:lnTo>
                    <a:pt x="1666" y="505"/>
                  </a:lnTo>
                  <a:lnTo>
                    <a:pt x="1666" y="537"/>
                  </a:lnTo>
                  <a:lnTo>
                    <a:pt x="1618" y="537"/>
                  </a:lnTo>
                  <a:lnTo>
                    <a:pt x="1618" y="425"/>
                  </a:lnTo>
                  <a:lnTo>
                    <a:pt x="1619" y="429"/>
                  </a:lnTo>
                  <a:lnTo>
                    <a:pt x="1603" y="333"/>
                  </a:lnTo>
                  <a:lnTo>
                    <a:pt x="1650" y="329"/>
                  </a:lnTo>
                  <a:lnTo>
                    <a:pt x="1650" y="361"/>
                  </a:lnTo>
                  <a:cubicBezTo>
                    <a:pt x="1650" y="374"/>
                    <a:pt x="1641" y="384"/>
                    <a:pt x="1629" y="385"/>
                  </a:cubicBezTo>
                  <a:cubicBezTo>
                    <a:pt x="1617" y="387"/>
                    <a:pt x="1606" y="379"/>
                    <a:pt x="1603" y="367"/>
                  </a:cubicBezTo>
                  <a:lnTo>
                    <a:pt x="1587" y="303"/>
                  </a:lnTo>
                  <a:cubicBezTo>
                    <a:pt x="1587" y="301"/>
                    <a:pt x="1586" y="299"/>
                    <a:pt x="1586" y="297"/>
                  </a:cubicBezTo>
                  <a:lnTo>
                    <a:pt x="1586" y="169"/>
                  </a:lnTo>
                  <a:lnTo>
                    <a:pt x="1610" y="193"/>
                  </a:lnTo>
                  <a:lnTo>
                    <a:pt x="1594" y="193"/>
                  </a:lnTo>
                  <a:cubicBezTo>
                    <a:pt x="1581" y="193"/>
                    <a:pt x="1570" y="183"/>
                    <a:pt x="1570" y="169"/>
                  </a:cubicBezTo>
                  <a:lnTo>
                    <a:pt x="1570" y="137"/>
                  </a:lnTo>
                  <a:lnTo>
                    <a:pt x="1618" y="137"/>
                  </a:lnTo>
                  <a:lnTo>
                    <a:pt x="1618" y="297"/>
                  </a:lnTo>
                  <a:cubicBezTo>
                    <a:pt x="1618" y="310"/>
                    <a:pt x="1608" y="321"/>
                    <a:pt x="1595" y="321"/>
                  </a:cubicBezTo>
                  <a:cubicBezTo>
                    <a:pt x="1582" y="322"/>
                    <a:pt x="1571" y="312"/>
                    <a:pt x="1571" y="299"/>
                  </a:cubicBezTo>
                  <a:lnTo>
                    <a:pt x="1555" y="59"/>
                  </a:lnTo>
                  <a:lnTo>
                    <a:pt x="1602" y="62"/>
                  </a:lnTo>
                  <a:lnTo>
                    <a:pt x="1586" y="142"/>
                  </a:lnTo>
                  <a:cubicBezTo>
                    <a:pt x="1584" y="154"/>
                    <a:pt x="1572" y="163"/>
                    <a:pt x="1560" y="161"/>
                  </a:cubicBezTo>
                  <a:cubicBezTo>
                    <a:pt x="1548" y="160"/>
                    <a:pt x="1538" y="150"/>
                    <a:pt x="1538" y="137"/>
                  </a:cubicBezTo>
                  <a:lnTo>
                    <a:pt x="1538" y="89"/>
                  </a:lnTo>
                  <a:lnTo>
                    <a:pt x="1538" y="57"/>
                  </a:lnTo>
                  <a:lnTo>
                    <a:pt x="1562" y="81"/>
                  </a:lnTo>
                  <a:lnTo>
                    <a:pt x="1546" y="81"/>
                  </a:lnTo>
                  <a:lnTo>
                    <a:pt x="1568" y="68"/>
                  </a:lnTo>
                  <a:lnTo>
                    <a:pt x="1552" y="100"/>
                  </a:lnTo>
                  <a:lnTo>
                    <a:pt x="1554" y="89"/>
                  </a:lnTo>
                  <a:lnTo>
                    <a:pt x="1554" y="121"/>
                  </a:lnTo>
                  <a:lnTo>
                    <a:pt x="1506" y="121"/>
                  </a:lnTo>
                  <a:lnTo>
                    <a:pt x="1506" y="89"/>
                  </a:lnTo>
                  <a:lnTo>
                    <a:pt x="1530" y="113"/>
                  </a:lnTo>
                  <a:lnTo>
                    <a:pt x="1514" y="113"/>
                  </a:lnTo>
                  <a:lnTo>
                    <a:pt x="1498" y="113"/>
                  </a:lnTo>
                  <a:lnTo>
                    <a:pt x="1522" y="89"/>
                  </a:lnTo>
                  <a:lnTo>
                    <a:pt x="1522" y="121"/>
                  </a:lnTo>
                  <a:cubicBezTo>
                    <a:pt x="1522" y="124"/>
                    <a:pt x="1522" y="127"/>
                    <a:pt x="1521" y="129"/>
                  </a:cubicBezTo>
                  <a:lnTo>
                    <a:pt x="1505" y="177"/>
                  </a:lnTo>
                  <a:lnTo>
                    <a:pt x="1506" y="169"/>
                  </a:lnTo>
                  <a:lnTo>
                    <a:pt x="1506" y="220"/>
                  </a:lnTo>
                  <a:lnTo>
                    <a:pt x="1490" y="348"/>
                  </a:lnTo>
                  <a:cubicBezTo>
                    <a:pt x="1489" y="360"/>
                    <a:pt x="1479" y="369"/>
                    <a:pt x="1466" y="369"/>
                  </a:cubicBezTo>
                  <a:lnTo>
                    <a:pt x="1450" y="369"/>
                  </a:lnTo>
                  <a:lnTo>
                    <a:pt x="1474" y="345"/>
                  </a:lnTo>
                  <a:lnTo>
                    <a:pt x="1474" y="377"/>
                  </a:lnTo>
                  <a:lnTo>
                    <a:pt x="1474" y="473"/>
                  </a:lnTo>
                  <a:cubicBezTo>
                    <a:pt x="1474" y="483"/>
                    <a:pt x="1469" y="492"/>
                    <a:pt x="1460" y="496"/>
                  </a:cubicBezTo>
                  <a:cubicBezTo>
                    <a:pt x="1451" y="499"/>
                    <a:pt x="1440" y="497"/>
                    <a:pt x="1433" y="490"/>
                  </a:cubicBezTo>
                  <a:lnTo>
                    <a:pt x="1417" y="474"/>
                  </a:lnTo>
                  <a:cubicBezTo>
                    <a:pt x="1413" y="470"/>
                    <a:pt x="1410" y="464"/>
                    <a:pt x="1410" y="457"/>
                  </a:cubicBezTo>
                  <a:lnTo>
                    <a:pt x="1410" y="425"/>
                  </a:lnTo>
                  <a:lnTo>
                    <a:pt x="1411" y="429"/>
                  </a:lnTo>
                  <a:lnTo>
                    <a:pt x="1395" y="333"/>
                  </a:lnTo>
                  <a:cubicBezTo>
                    <a:pt x="1395" y="332"/>
                    <a:pt x="1394" y="331"/>
                    <a:pt x="1394" y="329"/>
                  </a:cubicBezTo>
                  <a:lnTo>
                    <a:pt x="1394" y="281"/>
                  </a:lnTo>
                  <a:lnTo>
                    <a:pt x="1440" y="292"/>
                  </a:lnTo>
                  <a:lnTo>
                    <a:pt x="1424" y="324"/>
                  </a:lnTo>
                  <a:cubicBezTo>
                    <a:pt x="1419" y="334"/>
                    <a:pt x="1408" y="339"/>
                    <a:pt x="1397" y="337"/>
                  </a:cubicBezTo>
                  <a:cubicBezTo>
                    <a:pt x="1386" y="334"/>
                    <a:pt x="1378" y="325"/>
                    <a:pt x="1378" y="313"/>
                  </a:cubicBezTo>
                  <a:lnTo>
                    <a:pt x="1378" y="265"/>
                  </a:lnTo>
                  <a:lnTo>
                    <a:pt x="1426" y="265"/>
                  </a:lnTo>
                  <a:lnTo>
                    <a:pt x="1426" y="297"/>
                  </a:lnTo>
                  <a:cubicBezTo>
                    <a:pt x="1426" y="307"/>
                    <a:pt x="1421" y="316"/>
                    <a:pt x="1412" y="320"/>
                  </a:cubicBezTo>
                  <a:cubicBezTo>
                    <a:pt x="1403" y="323"/>
                    <a:pt x="1392" y="321"/>
                    <a:pt x="1385" y="314"/>
                  </a:cubicBezTo>
                  <a:lnTo>
                    <a:pt x="1369" y="298"/>
                  </a:lnTo>
                  <a:cubicBezTo>
                    <a:pt x="1365" y="294"/>
                    <a:pt x="1363" y="289"/>
                    <a:pt x="1363" y="283"/>
                  </a:cubicBezTo>
                  <a:lnTo>
                    <a:pt x="1347" y="43"/>
                  </a:lnTo>
                  <a:lnTo>
                    <a:pt x="1370" y="65"/>
                  </a:lnTo>
                  <a:lnTo>
                    <a:pt x="1354" y="65"/>
                  </a:lnTo>
                  <a:cubicBezTo>
                    <a:pt x="1348" y="65"/>
                    <a:pt x="1342" y="63"/>
                    <a:pt x="1337" y="58"/>
                  </a:cubicBezTo>
                  <a:lnTo>
                    <a:pt x="1321" y="42"/>
                  </a:lnTo>
                  <a:lnTo>
                    <a:pt x="1362" y="25"/>
                  </a:lnTo>
                  <a:lnTo>
                    <a:pt x="1362" y="41"/>
                  </a:lnTo>
                  <a:lnTo>
                    <a:pt x="1314" y="41"/>
                  </a:lnTo>
                  <a:lnTo>
                    <a:pt x="1314" y="25"/>
                  </a:lnTo>
                  <a:lnTo>
                    <a:pt x="1362" y="28"/>
                  </a:lnTo>
                  <a:lnTo>
                    <a:pt x="1346" y="169"/>
                  </a:lnTo>
                  <a:lnTo>
                    <a:pt x="1346" y="185"/>
                  </a:lnTo>
                  <a:cubicBezTo>
                    <a:pt x="1346" y="189"/>
                    <a:pt x="1346" y="193"/>
                    <a:pt x="1344" y="196"/>
                  </a:cubicBezTo>
                  <a:lnTo>
                    <a:pt x="1328" y="228"/>
                  </a:lnTo>
                  <a:lnTo>
                    <a:pt x="1330" y="217"/>
                  </a:lnTo>
                  <a:lnTo>
                    <a:pt x="1330" y="249"/>
                  </a:lnTo>
                  <a:cubicBezTo>
                    <a:pt x="1330" y="261"/>
                    <a:pt x="1322" y="271"/>
                    <a:pt x="1310" y="273"/>
                  </a:cubicBezTo>
                  <a:cubicBezTo>
                    <a:pt x="1299" y="275"/>
                    <a:pt x="1287" y="268"/>
                    <a:pt x="1284" y="257"/>
                  </a:cubicBezTo>
                  <a:lnTo>
                    <a:pt x="1268" y="209"/>
                  </a:lnTo>
                  <a:lnTo>
                    <a:pt x="1314" y="201"/>
                  </a:lnTo>
                  <a:lnTo>
                    <a:pt x="1314" y="249"/>
                  </a:lnTo>
                  <a:cubicBezTo>
                    <a:pt x="1314" y="263"/>
                    <a:pt x="1304" y="273"/>
                    <a:pt x="1290" y="273"/>
                  </a:cubicBezTo>
                  <a:lnTo>
                    <a:pt x="1274" y="273"/>
                  </a:lnTo>
                  <a:lnTo>
                    <a:pt x="1291" y="266"/>
                  </a:lnTo>
                  <a:lnTo>
                    <a:pt x="1275" y="282"/>
                  </a:lnTo>
                  <a:cubicBezTo>
                    <a:pt x="1269" y="289"/>
                    <a:pt x="1260" y="291"/>
                    <a:pt x="1251" y="288"/>
                  </a:cubicBezTo>
                  <a:cubicBezTo>
                    <a:pt x="1242" y="285"/>
                    <a:pt x="1236" y="278"/>
                    <a:pt x="1235" y="269"/>
                  </a:cubicBezTo>
                  <a:lnTo>
                    <a:pt x="1219" y="157"/>
                  </a:lnTo>
                  <a:lnTo>
                    <a:pt x="1225" y="170"/>
                  </a:lnTo>
                  <a:lnTo>
                    <a:pt x="1209" y="154"/>
                  </a:lnTo>
                  <a:lnTo>
                    <a:pt x="1250" y="143"/>
                  </a:lnTo>
                  <a:lnTo>
                    <a:pt x="1234" y="207"/>
                  </a:lnTo>
                  <a:lnTo>
                    <a:pt x="1218" y="271"/>
                  </a:lnTo>
                  <a:lnTo>
                    <a:pt x="1218" y="265"/>
                  </a:lnTo>
                  <a:lnTo>
                    <a:pt x="1218" y="313"/>
                  </a:lnTo>
                  <a:cubicBezTo>
                    <a:pt x="1218" y="315"/>
                    <a:pt x="1218" y="316"/>
                    <a:pt x="1218" y="317"/>
                  </a:cubicBezTo>
                  <a:lnTo>
                    <a:pt x="1202" y="429"/>
                  </a:lnTo>
                  <a:lnTo>
                    <a:pt x="1202" y="425"/>
                  </a:lnTo>
                  <a:lnTo>
                    <a:pt x="1202" y="489"/>
                  </a:lnTo>
                  <a:lnTo>
                    <a:pt x="1154" y="489"/>
                  </a:lnTo>
                  <a:lnTo>
                    <a:pt x="1154" y="441"/>
                  </a:lnTo>
                  <a:lnTo>
                    <a:pt x="1202" y="445"/>
                  </a:lnTo>
                  <a:lnTo>
                    <a:pt x="1186" y="557"/>
                  </a:lnTo>
                  <a:cubicBezTo>
                    <a:pt x="1185" y="566"/>
                    <a:pt x="1179" y="573"/>
                    <a:pt x="1170" y="576"/>
                  </a:cubicBezTo>
                  <a:cubicBezTo>
                    <a:pt x="1161" y="579"/>
                    <a:pt x="1152" y="577"/>
                    <a:pt x="1145" y="570"/>
                  </a:cubicBezTo>
                  <a:lnTo>
                    <a:pt x="1129" y="554"/>
                  </a:lnTo>
                  <a:cubicBezTo>
                    <a:pt x="1125" y="550"/>
                    <a:pt x="1122" y="544"/>
                    <a:pt x="1122" y="537"/>
                  </a:cubicBezTo>
                  <a:lnTo>
                    <a:pt x="1122" y="505"/>
                  </a:lnTo>
                  <a:lnTo>
                    <a:pt x="1122" y="473"/>
                  </a:lnTo>
                  <a:lnTo>
                    <a:pt x="1123" y="479"/>
                  </a:lnTo>
                  <a:lnTo>
                    <a:pt x="1107" y="415"/>
                  </a:lnTo>
                  <a:lnTo>
                    <a:pt x="1147" y="426"/>
                  </a:lnTo>
                  <a:lnTo>
                    <a:pt x="1131" y="442"/>
                  </a:lnTo>
                  <a:lnTo>
                    <a:pt x="1138" y="425"/>
                  </a:lnTo>
                  <a:lnTo>
                    <a:pt x="1138" y="489"/>
                  </a:lnTo>
                  <a:lnTo>
                    <a:pt x="1090" y="489"/>
                  </a:lnTo>
                  <a:lnTo>
                    <a:pt x="1090" y="457"/>
                  </a:lnTo>
                  <a:lnTo>
                    <a:pt x="1091" y="463"/>
                  </a:lnTo>
                  <a:lnTo>
                    <a:pt x="1075" y="399"/>
                  </a:lnTo>
                  <a:cubicBezTo>
                    <a:pt x="1075" y="397"/>
                    <a:pt x="1074" y="395"/>
                    <a:pt x="1074" y="393"/>
                  </a:cubicBezTo>
                  <a:lnTo>
                    <a:pt x="1074" y="265"/>
                  </a:lnTo>
                  <a:lnTo>
                    <a:pt x="1098" y="289"/>
                  </a:lnTo>
                  <a:lnTo>
                    <a:pt x="1082" y="289"/>
                  </a:lnTo>
                  <a:lnTo>
                    <a:pt x="1106" y="265"/>
                  </a:lnTo>
                  <a:lnTo>
                    <a:pt x="1106" y="281"/>
                  </a:lnTo>
                  <a:cubicBezTo>
                    <a:pt x="1106" y="288"/>
                    <a:pt x="1104" y="294"/>
                    <a:pt x="1099" y="298"/>
                  </a:cubicBezTo>
                  <a:lnTo>
                    <a:pt x="1083" y="314"/>
                  </a:lnTo>
                  <a:lnTo>
                    <a:pt x="1090" y="297"/>
                  </a:lnTo>
                  <a:lnTo>
                    <a:pt x="1090" y="345"/>
                  </a:lnTo>
                  <a:cubicBezTo>
                    <a:pt x="1090" y="348"/>
                    <a:pt x="1090" y="351"/>
                    <a:pt x="1089" y="353"/>
                  </a:cubicBezTo>
                  <a:lnTo>
                    <a:pt x="1073" y="401"/>
                  </a:lnTo>
                  <a:cubicBezTo>
                    <a:pt x="1072" y="405"/>
                    <a:pt x="1070" y="408"/>
                    <a:pt x="1067" y="410"/>
                  </a:cubicBezTo>
                  <a:lnTo>
                    <a:pt x="1051" y="426"/>
                  </a:lnTo>
                  <a:cubicBezTo>
                    <a:pt x="1042" y="436"/>
                    <a:pt x="1027" y="436"/>
                    <a:pt x="1017" y="426"/>
                  </a:cubicBezTo>
                  <a:lnTo>
                    <a:pt x="1001" y="410"/>
                  </a:lnTo>
                  <a:lnTo>
                    <a:pt x="1041" y="401"/>
                  </a:lnTo>
                  <a:lnTo>
                    <a:pt x="1025" y="449"/>
                  </a:lnTo>
                  <a:lnTo>
                    <a:pt x="1026" y="441"/>
                  </a:lnTo>
                  <a:lnTo>
                    <a:pt x="1026" y="521"/>
                  </a:lnTo>
                  <a:cubicBezTo>
                    <a:pt x="1026" y="531"/>
                    <a:pt x="1021" y="540"/>
                    <a:pt x="1012" y="544"/>
                  </a:cubicBezTo>
                  <a:cubicBezTo>
                    <a:pt x="1003" y="547"/>
                    <a:pt x="992" y="545"/>
                    <a:pt x="985" y="538"/>
                  </a:cubicBezTo>
                  <a:lnTo>
                    <a:pt x="969" y="522"/>
                  </a:lnTo>
                  <a:cubicBezTo>
                    <a:pt x="965" y="518"/>
                    <a:pt x="962" y="512"/>
                    <a:pt x="962" y="505"/>
                  </a:cubicBezTo>
                  <a:lnTo>
                    <a:pt x="962" y="473"/>
                  </a:lnTo>
                  <a:lnTo>
                    <a:pt x="1008" y="484"/>
                  </a:lnTo>
                  <a:lnTo>
                    <a:pt x="992" y="516"/>
                  </a:lnTo>
                  <a:cubicBezTo>
                    <a:pt x="987" y="526"/>
                    <a:pt x="976" y="531"/>
                    <a:pt x="965" y="529"/>
                  </a:cubicBezTo>
                  <a:cubicBezTo>
                    <a:pt x="954" y="526"/>
                    <a:pt x="946" y="517"/>
                    <a:pt x="946" y="505"/>
                  </a:cubicBezTo>
                  <a:lnTo>
                    <a:pt x="946" y="489"/>
                  </a:lnTo>
                  <a:lnTo>
                    <a:pt x="992" y="500"/>
                  </a:lnTo>
                  <a:lnTo>
                    <a:pt x="976" y="532"/>
                  </a:lnTo>
                  <a:lnTo>
                    <a:pt x="978" y="521"/>
                  </a:lnTo>
                  <a:lnTo>
                    <a:pt x="978" y="553"/>
                  </a:lnTo>
                  <a:lnTo>
                    <a:pt x="930" y="553"/>
                  </a:lnTo>
                  <a:lnTo>
                    <a:pt x="930" y="521"/>
                  </a:lnTo>
                  <a:lnTo>
                    <a:pt x="976" y="532"/>
                  </a:lnTo>
                  <a:lnTo>
                    <a:pt x="960" y="564"/>
                  </a:lnTo>
                  <a:cubicBezTo>
                    <a:pt x="956" y="572"/>
                    <a:pt x="948" y="577"/>
                    <a:pt x="938" y="577"/>
                  </a:cubicBezTo>
                  <a:cubicBezTo>
                    <a:pt x="929" y="577"/>
                    <a:pt x="921" y="572"/>
                    <a:pt x="917" y="564"/>
                  </a:cubicBezTo>
                  <a:lnTo>
                    <a:pt x="901" y="532"/>
                  </a:lnTo>
                  <a:lnTo>
                    <a:pt x="946" y="521"/>
                  </a:lnTo>
                  <a:lnTo>
                    <a:pt x="946" y="553"/>
                  </a:lnTo>
                  <a:lnTo>
                    <a:pt x="898" y="553"/>
                  </a:lnTo>
                  <a:lnTo>
                    <a:pt x="898" y="537"/>
                  </a:lnTo>
                  <a:lnTo>
                    <a:pt x="944" y="548"/>
                  </a:lnTo>
                  <a:lnTo>
                    <a:pt x="928" y="580"/>
                  </a:lnTo>
                  <a:cubicBezTo>
                    <a:pt x="924" y="588"/>
                    <a:pt x="916" y="593"/>
                    <a:pt x="906" y="593"/>
                  </a:cubicBezTo>
                  <a:lnTo>
                    <a:pt x="890" y="593"/>
                  </a:lnTo>
                  <a:lnTo>
                    <a:pt x="914" y="569"/>
                  </a:lnTo>
                  <a:lnTo>
                    <a:pt x="914" y="617"/>
                  </a:lnTo>
                  <a:cubicBezTo>
                    <a:pt x="914" y="629"/>
                    <a:pt x="907" y="638"/>
                    <a:pt x="896" y="641"/>
                  </a:cubicBezTo>
                  <a:cubicBezTo>
                    <a:pt x="885" y="643"/>
                    <a:pt x="874" y="638"/>
                    <a:pt x="869" y="628"/>
                  </a:cubicBezTo>
                  <a:lnTo>
                    <a:pt x="853" y="596"/>
                  </a:lnTo>
                  <a:lnTo>
                    <a:pt x="898" y="585"/>
                  </a:lnTo>
                  <a:lnTo>
                    <a:pt x="898" y="649"/>
                  </a:lnTo>
                  <a:cubicBezTo>
                    <a:pt x="898" y="663"/>
                    <a:pt x="888" y="673"/>
                    <a:pt x="874" y="673"/>
                  </a:cubicBezTo>
                  <a:lnTo>
                    <a:pt x="858" y="673"/>
                  </a:lnTo>
                  <a:lnTo>
                    <a:pt x="882" y="649"/>
                  </a:lnTo>
                  <a:lnTo>
                    <a:pt x="882" y="681"/>
                  </a:lnTo>
                  <a:cubicBezTo>
                    <a:pt x="882" y="691"/>
                    <a:pt x="877" y="700"/>
                    <a:pt x="868" y="704"/>
                  </a:cubicBezTo>
                  <a:cubicBezTo>
                    <a:pt x="859" y="707"/>
                    <a:pt x="848" y="705"/>
                    <a:pt x="841" y="698"/>
                  </a:cubicBezTo>
                  <a:lnTo>
                    <a:pt x="825" y="682"/>
                  </a:lnTo>
                  <a:lnTo>
                    <a:pt x="866" y="665"/>
                  </a:lnTo>
                  <a:lnTo>
                    <a:pt x="866" y="697"/>
                  </a:lnTo>
                  <a:lnTo>
                    <a:pt x="866" y="745"/>
                  </a:lnTo>
                  <a:cubicBezTo>
                    <a:pt x="866" y="759"/>
                    <a:pt x="856" y="769"/>
                    <a:pt x="842" y="769"/>
                  </a:cubicBezTo>
                  <a:lnTo>
                    <a:pt x="826" y="769"/>
                  </a:lnTo>
                  <a:lnTo>
                    <a:pt x="848" y="756"/>
                  </a:lnTo>
                  <a:lnTo>
                    <a:pt x="832" y="788"/>
                  </a:lnTo>
                  <a:lnTo>
                    <a:pt x="834" y="777"/>
                  </a:lnTo>
                  <a:lnTo>
                    <a:pt x="834" y="889"/>
                  </a:lnTo>
                  <a:lnTo>
                    <a:pt x="786" y="889"/>
                  </a:lnTo>
                  <a:lnTo>
                    <a:pt x="786" y="873"/>
                  </a:lnTo>
                  <a:lnTo>
                    <a:pt x="789" y="884"/>
                  </a:lnTo>
                  <a:lnTo>
                    <a:pt x="773" y="852"/>
                  </a:lnTo>
                  <a:lnTo>
                    <a:pt x="777" y="858"/>
                  </a:lnTo>
                  <a:lnTo>
                    <a:pt x="761" y="842"/>
                  </a:lnTo>
                  <a:lnTo>
                    <a:pt x="802" y="825"/>
                  </a:lnTo>
                  <a:lnTo>
                    <a:pt x="802" y="841"/>
                  </a:lnTo>
                  <a:lnTo>
                    <a:pt x="754" y="841"/>
                  </a:lnTo>
                  <a:lnTo>
                    <a:pt x="754" y="809"/>
                  </a:lnTo>
                  <a:lnTo>
                    <a:pt x="757" y="820"/>
                  </a:lnTo>
                  <a:lnTo>
                    <a:pt x="741" y="788"/>
                  </a:lnTo>
                  <a:lnTo>
                    <a:pt x="786" y="777"/>
                  </a:lnTo>
                  <a:lnTo>
                    <a:pt x="786" y="841"/>
                  </a:lnTo>
                  <a:cubicBezTo>
                    <a:pt x="786" y="853"/>
                    <a:pt x="778" y="863"/>
                    <a:pt x="766" y="865"/>
                  </a:cubicBezTo>
                  <a:cubicBezTo>
                    <a:pt x="755" y="867"/>
                    <a:pt x="743" y="860"/>
                    <a:pt x="740" y="849"/>
                  </a:cubicBezTo>
                  <a:lnTo>
                    <a:pt x="724" y="801"/>
                  </a:lnTo>
                  <a:lnTo>
                    <a:pt x="746" y="817"/>
                  </a:lnTo>
                  <a:lnTo>
                    <a:pt x="730" y="817"/>
                  </a:lnTo>
                  <a:lnTo>
                    <a:pt x="747" y="810"/>
                  </a:lnTo>
                  <a:lnTo>
                    <a:pt x="731" y="826"/>
                  </a:lnTo>
                  <a:cubicBezTo>
                    <a:pt x="726" y="832"/>
                    <a:pt x="718" y="834"/>
                    <a:pt x="711" y="833"/>
                  </a:cubicBezTo>
                  <a:cubicBezTo>
                    <a:pt x="703" y="832"/>
                    <a:pt x="696" y="827"/>
                    <a:pt x="693" y="820"/>
                  </a:cubicBezTo>
                  <a:lnTo>
                    <a:pt x="677" y="788"/>
                  </a:lnTo>
                  <a:lnTo>
                    <a:pt x="722" y="777"/>
                  </a:lnTo>
                  <a:lnTo>
                    <a:pt x="722" y="809"/>
                  </a:lnTo>
                  <a:cubicBezTo>
                    <a:pt x="722" y="813"/>
                    <a:pt x="722" y="817"/>
                    <a:pt x="720" y="820"/>
                  </a:cubicBezTo>
                  <a:lnTo>
                    <a:pt x="704" y="852"/>
                  </a:lnTo>
                  <a:cubicBezTo>
                    <a:pt x="699" y="862"/>
                    <a:pt x="688" y="867"/>
                    <a:pt x="677" y="865"/>
                  </a:cubicBezTo>
                  <a:cubicBezTo>
                    <a:pt x="666" y="862"/>
                    <a:pt x="658" y="853"/>
                    <a:pt x="658" y="841"/>
                  </a:cubicBezTo>
                  <a:lnTo>
                    <a:pt x="658" y="825"/>
                  </a:lnTo>
                  <a:lnTo>
                    <a:pt x="706" y="830"/>
                  </a:lnTo>
                  <a:lnTo>
                    <a:pt x="690" y="910"/>
                  </a:lnTo>
                  <a:cubicBezTo>
                    <a:pt x="688" y="921"/>
                    <a:pt x="678" y="929"/>
                    <a:pt x="666" y="929"/>
                  </a:cubicBezTo>
                  <a:lnTo>
                    <a:pt x="650" y="929"/>
                  </a:lnTo>
                  <a:lnTo>
                    <a:pt x="674" y="905"/>
                  </a:lnTo>
                  <a:lnTo>
                    <a:pt x="674" y="953"/>
                  </a:lnTo>
                  <a:lnTo>
                    <a:pt x="674" y="1065"/>
                  </a:lnTo>
                  <a:cubicBezTo>
                    <a:pt x="674" y="1079"/>
                    <a:pt x="664" y="1089"/>
                    <a:pt x="650" y="1089"/>
                  </a:cubicBezTo>
                  <a:lnTo>
                    <a:pt x="634" y="1089"/>
                  </a:lnTo>
                  <a:lnTo>
                    <a:pt x="656" y="1076"/>
                  </a:lnTo>
                  <a:lnTo>
                    <a:pt x="640" y="1108"/>
                  </a:lnTo>
                  <a:lnTo>
                    <a:pt x="642" y="1097"/>
                  </a:lnTo>
                  <a:lnTo>
                    <a:pt x="642" y="1129"/>
                  </a:lnTo>
                  <a:cubicBezTo>
                    <a:pt x="642" y="1141"/>
                    <a:pt x="635" y="1150"/>
                    <a:pt x="624" y="1153"/>
                  </a:cubicBezTo>
                  <a:cubicBezTo>
                    <a:pt x="613" y="1155"/>
                    <a:pt x="602" y="1150"/>
                    <a:pt x="597" y="1140"/>
                  </a:cubicBezTo>
                  <a:lnTo>
                    <a:pt x="581" y="1108"/>
                  </a:lnTo>
                  <a:lnTo>
                    <a:pt x="626" y="1101"/>
                  </a:lnTo>
                  <a:lnTo>
                    <a:pt x="610" y="1197"/>
                  </a:lnTo>
                  <a:cubicBezTo>
                    <a:pt x="608" y="1210"/>
                    <a:pt x="597" y="1218"/>
                    <a:pt x="584" y="1217"/>
                  </a:cubicBezTo>
                  <a:cubicBezTo>
                    <a:pt x="572" y="1216"/>
                    <a:pt x="562" y="1206"/>
                    <a:pt x="562" y="1193"/>
                  </a:cubicBezTo>
                  <a:lnTo>
                    <a:pt x="562" y="1129"/>
                  </a:lnTo>
                  <a:lnTo>
                    <a:pt x="610" y="1129"/>
                  </a:lnTo>
                  <a:lnTo>
                    <a:pt x="610" y="1145"/>
                  </a:lnTo>
                  <a:cubicBezTo>
                    <a:pt x="610" y="1157"/>
                    <a:pt x="602" y="1167"/>
                    <a:pt x="590" y="1169"/>
                  </a:cubicBezTo>
                  <a:cubicBezTo>
                    <a:pt x="579" y="1171"/>
                    <a:pt x="567" y="1164"/>
                    <a:pt x="564" y="1153"/>
                  </a:cubicBezTo>
                  <a:lnTo>
                    <a:pt x="548" y="1105"/>
                  </a:lnTo>
                  <a:cubicBezTo>
                    <a:pt x="547" y="1103"/>
                    <a:pt x="546" y="1100"/>
                    <a:pt x="546" y="1097"/>
                  </a:cubicBezTo>
                  <a:lnTo>
                    <a:pt x="546" y="953"/>
                  </a:lnTo>
                  <a:lnTo>
                    <a:pt x="587" y="970"/>
                  </a:lnTo>
                  <a:lnTo>
                    <a:pt x="571" y="986"/>
                  </a:lnTo>
                  <a:lnTo>
                    <a:pt x="578" y="969"/>
                  </a:lnTo>
                  <a:lnTo>
                    <a:pt x="578" y="985"/>
                  </a:lnTo>
                  <a:cubicBezTo>
                    <a:pt x="578" y="987"/>
                    <a:pt x="578" y="989"/>
                    <a:pt x="578" y="990"/>
                  </a:cubicBezTo>
                  <a:lnTo>
                    <a:pt x="562" y="1070"/>
                  </a:lnTo>
                  <a:cubicBezTo>
                    <a:pt x="560" y="1082"/>
                    <a:pt x="548" y="1091"/>
                    <a:pt x="536" y="1089"/>
                  </a:cubicBezTo>
                  <a:cubicBezTo>
                    <a:pt x="524" y="1088"/>
                    <a:pt x="514" y="1078"/>
                    <a:pt x="514" y="1065"/>
                  </a:cubicBezTo>
                  <a:lnTo>
                    <a:pt x="514" y="1049"/>
                  </a:lnTo>
                  <a:lnTo>
                    <a:pt x="514" y="1001"/>
                  </a:lnTo>
                  <a:lnTo>
                    <a:pt x="521" y="1018"/>
                  </a:lnTo>
                  <a:lnTo>
                    <a:pt x="505" y="1002"/>
                  </a:lnTo>
                  <a:lnTo>
                    <a:pt x="539" y="1002"/>
                  </a:lnTo>
                  <a:lnTo>
                    <a:pt x="523" y="1018"/>
                  </a:lnTo>
                  <a:cubicBezTo>
                    <a:pt x="517" y="1025"/>
                    <a:pt x="506" y="1027"/>
                    <a:pt x="497" y="1024"/>
                  </a:cubicBezTo>
                  <a:cubicBezTo>
                    <a:pt x="488" y="1020"/>
                    <a:pt x="482" y="1011"/>
                    <a:pt x="482" y="1001"/>
                  </a:cubicBezTo>
                  <a:lnTo>
                    <a:pt x="482" y="953"/>
                  </a:lnTo>
                  <a:lnTo>
                    <a:pt x="530" y="953"/>
                  </a:lnTo>
                  <a:lnTo>
                    <a:pt x="530" y="969"/>
                  </a:lnTo>
                  <a:cubicBezTo>
                    <a:pt x="530" y="973"/>
                    <a:pt x="530" y="977"/>
                    <a:pt x="528" y="980"/>
                  </a:cubicBezTo>
                  <a:lnTo>
                    <a:pt x="512" y="1012"/>
                  </a:lnTo>
                  <a:cubicBezTo>
                    <a:pt x="511" y="1015"/>
                    <a:pt x="509" y="1017"/>
                    <a:pt x="507" y="1018"/>
                  </a:cubicBezTo>
                  <a:lnTo>
                    <a:pt x="491" y="1034"/>
                  </a:lnTo>
                  <a:lnTo>
                    <a:pt x="498" y="1017"/>
                  </a:lnTo>
                  <a:lnTo>
                    <a:pt x="498" y="1033"/>
                  </a:lnTo>
                  <a:lnTo>
                    <a:pt x="498" y="1081"/>
                  </a:lnTo>
                  <a:cubicBezTo>
                    <a:pt x="498" y="1093"/>
                    <a:pt x="491" y="1102"/>
                    <a:pt x="480" y="1105"/>
                  </a:cubicBezTo>
                  <a:cubicBezTo>
                    <a:pt x="469" y="1107"/>
                    <a:pt x="458" y="1102"/>
                    <a:pt x="453" y="1092"/>
                  </a:cubicBezTo>
                  <a:lnTo>
                    <a:pt x="437" y="1060"/>
                  </a:lnTo>
                  <a:cubicBezTo>
                    <a:pt x="435" y="1057"/>
                    <a:pt x="434" y="1053"/>
                    <a:pt x="434" y="1049"/>
                  </a:cubicBezTo>
                  <a:lnTo>
                    <a:pt x="434" y="985"/>
                  </a:lnTo>
                  <a:lnTo>
                    <a:pt x="441" y="1002"/>
                  </a:lnTo>
                  <a:lnTo>
                    <a:pt x="425" y="986"/>
                  </a:lnTo>
                  <a:lnTo>
                    <a:pt x="466" y="973"/>
                  </a:lnTo>
                  <a:lnTo>
                    <a:pt x="450" y="1069"/>
                  </a:lnTo>
                  <a:lnTo>
                    <a:pt x="450" y="1065"/>
                  </a:lnTo>
                  <a:lnTo>
                    <a:pt x="450" y="1081"/>
                  </a:lnTo>
                  <a:cubicBezTo>
                    <a:pt x="450" y="1088"/>
                    <a:pt x="448" y="1094"/>
                    <a:pt x="443" y="1098"/>
                  </a:cubicBezTo>
                  <a:lnTo>
                    <a:pt x="427" y="1114"/>
                  </a:lnTo>
                  <a:cubicBezTo>
                    <a:pt x="422" y="1120"/>
                    <a:pt x="413" y="1123"/>
                    <a:pt x="405" y="1121"/>
                  </a:cubicBezTo>
                  <a:cubicBezTo>
                    <a:pt x="397" y="1119"/>
                    <a:pt x="390" y="1113"/>
                    <a:pt x="388" y="1105"/>
                  </a:cubicBezTo>
                  <a:lnTo>
                    <a:pt x="372" y="1057"/>
                  </a:lnTo>
                  <a:cubicBezTo>
                    <a:pt x="371" y="1055"/>
                    <a:pt x="370" y="1052"/>
                    <a:pt x="370" y="1049"/>
                  </a:cubicBezTo>
                  <a:lnTo>
                    <a:pt x="370" y="1001"/>
                  </a:lnTo>
                  <a:lnTo>
                    <a:pt x="418" y="1001"/>
                  </a:lnTo>
                  <a:lnTo>
                    <a:pt x="418" y="1033"/>
                  </a:lnTo>
                  <a:cubicBezTo>
                    <a:pt x="418" y="1047"/>
                    <a:pt x="408" y="1057"/>
                    <a:pt x="394" y="1057"/>
                  </a:cubicBezTo>
                  <a:lnTo>
                    <a:pt x="378" y="1057"/>
                  </a:lnTo>
                  <a:lnTo>
                    <a:pt x="362" y="1057"/>
                  </a:lnTo>
                  <a:cubicBezTo>
                    <a:pt x="349" y="1057"/>
                    <a:pt x="338" y="1047"/>
                    <a:pt x="338" y="1033"/>
                  </a:cubicBezTo>
                  <a:lnTo>
                    <a:pt x="338" y="1017"/>
                  </a:lnTo>
                  <a:lnTo>
                    <a:pt x="386" y="1017"/>
                  </a:lnTo>
                  <a:lnTo>
                    <a:pt x="386" y="1081"/>
                  </a:lnTo>
                  <a:cubicBezTo>
                    <a:pt x="386" y="1085"/>
                    <a:pt x="386" y="1089"/>
                    <a:pt x="384" y="1092"/>
                  </a:cubicBezTo>
                  <a:lnTo>
                    <a:pt x="368" y="1124"/>
                  </a:lnTo>
                  <a:cubicBezTo>
                    <a:pt x="363" y="1134"/>
                    <a:pt x="352" y="1139"/>
                    <a:pt x="341" y="1137"/>
                  </a:cubicBezTo>
                  <a:cubicBezTo>
                    <a:pt x="330" y="1134"/>
                    <a:pt x="322" y="1125"/>
                    <a:pt x="322" y="1113"/>
                  </a:cubicBezTo>
                  <a:lnTo>
                    <a:pt x="322" y="1097"/>
                  </a:lnTo>
                  <a:lnTo>
                    <a:pt x="363" y="1114"/>
                  </a:lnTo>
                  <a:lnTo>
                    <a:pt x="347" y="1130"/>
                  </a:lnTo>
                  <a:lnTo>
                    <a:pt x="354" y="1113"/>
                  </a:lnTo>
                  <a:lnTo>
                    <a:pt x="354" y="1145"/>
                  </a:lnTo>
                  <a:cubicBezTo>
                    <a:pt x="354" y="1147"/>
                    <a:pt x="354" y="1149"/>
                    <a:pt x="354" y="1151"/>
                  </a:cubicBezTo>
                  <a:lnTo>
                    <a:pt x="338" y="1215"/>
                  </a:lnTo>
                  <a:lnTo>
                    <a:pt x="338" y="1209"/>
                  </a:lnTo>
                  <a:lnTo>
                    <a:pt x="338" y="1225"/>
                  </a:lnTo>
                  <a:lnTo>
                    <a:pt x="338" y="1289"/>
                  </a:lnTo>
                  <a:cubicBezTo>
                    <a:pt x="338" y="1291"/>
                    <a:pt x="338" y="1292"/>
                    <a:pt x="338" y="1293"/>
                  </a:cubicBezTo>
                  <a:lnTo>
                    <a:pt x="322" y="1405"/>
                  </a:lnTo>
                  <a:cubicBezTo>
                    <a:pt x="321" y="1417"/>
                    <a:pt x="310" y="1426"/>
                    <a:pt x="298" y="1425"/>
                  </a:cubicBezTo>
                  <a:cubicBezTo>
                    <a:pt x="286" y="1425"/>
                    <a:pt x="276" y="1416"/>
                    <a:pt x="275" y="1404"/>
                  </a:cubicBezTo>
                  <a:lnTo>
                    <a:pt x="259" y="1276"/>
                  </a:lnTo>
                  <a:lnTo>
                    <a:pt x="306" y="1273"/>
                  </a:lnTo>
                  <a:lnTo>
                    <a:pt x="306" y="1385"/>
                  </a:lnTo>
                  <a:lnTo>
                    <a:pt x="258" y="1385"/>
                  </a:lnTo>
                  <a:lnTo>
                    <a:pt x="258" y="1321"/>
                  </a:lnTo>
                  <a:lnTo>
                    <a:pt x="260" y="1329"/>
                  </a:lnTo>
                  <a:lnTo>
                    <a:pt x="244" y="1281"/>
                  </a:lnTo>
                  <a:lnTo>
                    <a:pt x="283" y="1290"/>
                  </a:lnTo>
                  <a:lnTo>
                    <a:pt x="267" y="1306"/>
                  </a:lnTo>
                  <a:cubicBezTo>
                    <a:pt x="261" y="1313"/>
                    <a:pt x="250" y="1315"/>
                    <a:pt x="241" y="1312"/>
                  </a:cubicBezTo>
                  <a:cubicBezTo>
                    <a:pt x="232" y="1308"/>
                    <a:pt x="226" y="1299"/>
                    <a:pt x="226" y="1289"/>
                  </a:cubicBezTo>
                  <a:lnTo>
                    <a:pt x="226" y="1273"/>
                  </a:lnTo>
                  <a:lnTo>
                    <a:pt x="274" y="1273"/>
                  </a:lnTo>
                  <a:lnTo>
                    <a:pt x="274" y="1305"/>
                  </a:lnTo>
                  <a:cubicBezTo>
                    <a:pt x="274" y="1307"/>
                    <a:pt x="274" y="1308"/>
                    <a:pt x="274" y="1309"/>
                  </a:cubicBezTo>
                  <a:lnTo>
                    <a:pt x="258" y="1405"/>
                  </a:lnTo>
                  <a:lnTo>
                    <a:pt x="258" y="1401"/>
                  </a:lnTo>
                  <a:lnTo>
                    <a:pt x="258" y="1481"/>
                  </a:lnTo>
                  <a:cubicBezTo>
                    <a:pt x="258" y="1494"/>
                    <a:pt x="249" y="1504"/>
                    <a:pt x="237" y="1505"/>
                  </a:cubicBezTo>
                  <a:cubicBezTo>
                    <a:pt x="225" y="1507"/>
                    <a:pt x="214" y="1499"/>
                    <a:pt x="211" y="1487"/>
                  </a:cubicBezTo>
                  <a:lnTo>
                    <a:pt x="195" y="1423"/>
                  </a:lnTo>
                  <a:cubicBezTo>
                    <a:pt x="195" y="1421"/>
                    <a:pt x="194" y="1419"/>
                    <a:pt x="194" y="1417"/>
                  </a:cubicBezTo>
                  <a:lnTo>
                    <a:pt x="195" y="1323"/>
                  </a:lnTo>
                  <a:lnTo>
                    <a:pt x="178" y="1129"/>
                  </a:lnTo>
                  <a:lnTo>
                    <a:pt x="178" y="1097"/>
                  </a:lnTo>
                  <a:lnTo>
                    <a:pt x="226" y="1097"/>
                  </a:lnTo>
                  <a:lnTo>
                    <a:pt x="226" y="1113"/>
                  </a:lnTo>
                  <a:cubicBezTo>
                    <a:pt x="226" y="1115"/>
                    <a:pt x="226" y="1117"/>
                    <a:pt x="226" y="1119"/>
                  </a:cubicBezTo>
                  <a:lnTo>
                    <a:pt x="210" y="1183"/>
                  </a:lnTo>
                  <a:cubicBezTo>
                    <a:pt x="209" y="1188"/>
                    <a:pt x="207" y="1191"/>
                    <a:pt x="203" y="1194"/>
                  </a:cubicBezTo>
                  <a:lnTo>
                    <a:pt x="187" y="1210"/>
                  </a:lnTo>
                  <a:cubicBezTo>
                    <a:pt x="181" y="1217"/>
                    <a:pt x="170" y="1219"/>
                    <a:pt x="161" y="1216"/>
                  </a:cubicBezTo>
                  <a:cubicBezTo>
                    <a:pt x="152" y="1212"/>
                    <a:pt x="146" y="1203"/>
                    <a:pt x="146" y="1193"/>
                  </a:cubicBezTo>
                  <a:lnTo>
                    <a:pt x="146" y="1161"/>
                  </a:lnTo>
                  <a:lnTo>
                    <a:pt x="146" y="1113"/>
                  </a:lnTo>
                  <a:lnTo>
                    <a:pt x="147" y="1119"/>
                  </a:lnTo>
                  <a:lnTo>
                    <a:pt x="131" y="1055"/>
                  </a:lnTo>
                  <a:lnTo>
                    <a:pt x="176" y="1060"/>
                  </a:lnTo>
                  <a:lnTo>
                    <a:pt x="160" y="1092"/>
                  </a:lnTo>
                  <a:lnTo>
                    <a:pt x="162" y="1081"/>
                  </a:lnTo>
                  <a:lnTo>
                    <a:pt x="162" y="1193"/>
                  </a:lnTo>
                  <a:lnTo>
                    <a:pt x="114" y="1193"/>
                  </a:lnTo>
                  <a:lnTo>
                    <a:pt x="114" y="1129"/>
                  </a:lnTo>
                  <a:lnTo>
                    <a:pt x="115" y="1134"/>
                  </a:lnTo>
                  <a:lnTo>
                    <a:pt x="99" y="1054"/>
                  </a:lnTo>
                  <a:lnTo>
                    <a:pt x="146" y="1049"/>
                  </a:lnTo>
                  <a:lnTo>
                    <a:pt x="146" y="1065"/>
                  </a:lnTo>
                  <a:cubicBezTo>
                    <a:pt x="146" y="1077"/>
                    <a:pt x="138" y="1087"/>
                    <a:pt x="126" y="1089"/>
                  </a:cubicBezTo>
                  <a:cubicBezTo>
                    <a:pt x="115" y="1091"/>
                    <a:pt x="103" y="1084"/>
                    <a:pt x="100" y="1073"/>
                  </a:cubicBezTo>
                  <a:lnTo>
                    <a:pt x="84" y="1025"/>
                  </a:lnTo>
                  <a:cubicBezTo>
                    <a:pt x="83" y="1023"/>
                    <a:pt x="82" y="1020"/>
                    <a:pt x="82" y="1017"/>
                  </a:cubicBezTo>
                  <a:lnTo>
                    <a:pt x="82" y="985"/>
                  </a:lnTo>
                  <a:lnTo>
                    <a:pt x="128" y="996"/>
                  </a:lnTo>
                  <a:lnTo>
                    <a:pt x="112" y="1028"/>
                  </a:lnTo>
                  <a:cubicBezTo>
                    <a:pt x="107" y="1038"/>
                    <a:pt x="96" y="1043"/>
                    <a:pt x="85" y="1041"/>
                  </a:cubicBezTo>
                  <a:cubicBezTo>
                    <a:pt x="74" y="1038"/>
                    <a:pt x="66" y="1029"/>
                    <a:pt x="66" y="1017"/>
                  </a:cubicBezTo>
                  <a:lnTo>
                    <a:pt x="66" y="921"/>
                  </a:lnTo>
                  <a:lnTo>
                    <a:pt x="114" y="921"/>
                  </a:lnTo>
                  <a:lnTo>
                    <a:pt x="114" y="985"/>
                  </a:lnTo>
                  <a:cubicBezTo>
                    <a:pt x="114" y="987"/>
                    <a:pt x="114" y="989"/>
                    <a:pt x="114" y="991"/>
                  </a:cubicBezTo>
                  <a:lnTo>
                    <a:pt x="98" y="1055"/>
                  </a:lnTo>
                  <a:cubicBezTo>
                    <a:pt x="95" y="1065"/>
                    <a:pt x="87" y="1072"/>
                    <a:pt x="77" y="1073"/>
                  </a:cubicBezTo>
                  <a:cubicBezTo>
                    <a:pt x="67" y="1074"/>
                    <a:pt x="57" y="1069"/>
                    <a:pt x="53" y="1060"/>
                  </a:cubicBezTo>
                  <a:lnTo>
                    <a:pt x="37" y="1028"/>
                  </a:lnTo>
                  <a:cubicBezTo>
                    <a:pt x="35" y="1025"/>
                    <a:pt x="34" y="1021"/>
                    <a:pt x="34" y="1017"/>
                  </a:cubicBezTo>
                  <a:lnTo>
                    <a:pt x="34" y="889"/>
                  </a:lnTo>
                  <a:lnTo>
                    <a:pt x="80" y="900"/>
                  </a:lnTo>
                  <a:lnTo>
                    <a:pt x="64" y="932"/>
                  </a:lnTo>
                  <a:lnTo>
                    <a:pt x="66" y="921"/>
                  </a:lnTo>
                  <a:lnTo>
                    <a:pt x="66" y="937"/>
                  </a:lnTo>
                  <a:cubicBezTo>
                    <a:pt x="66" y="940"/>
                    <a:pt x="66" y="943"/>
                    <a:pt x="65" y="945"/>
                  </a:cubicBezTo>
                  <a:lnTo>
                    <a:pt x="49" y="993"/>
                  </a:lnTo>
                  <a:cubicBezTo>
                    <a:pt x="45" y="1006"/>
                    <a:pt x="31" y="1012"/>
                    <a:pt x="19" y="1008"/>
                  </a:cubicBezTo>
                  <a:cubicBezTo>
                    <a:pt x="6" y="1004"/>
                    <a:pt x="0" y="990"/>
                    <a:pt x="4" y="97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4" name="Freeform 27"/>
            <p:cNvSpPr>
              <a:spLocks/>
            </p:cNvSpPr>
            <p:nvPr/>
          </p:nvSpPr>
          <p:spPr bwMode="auto">
            <a:xfrm>
              <a:off x="3823" y="1785"/>
              <a:ext cx="107" cy="165"/>
            </a:xfrm>
            <a:custGeom>
              <a:avLst/>
              <a:gdLst>
                <a:gd name="T0" fmla="*/ 0 w 384"/>
                <a:gd name="T1" fmla="*/ 0 h 592"/>
                <a:gd name="T2" fmla="*/ 0 w 384"/>
                <a:gd name="T3" fmla="*/ 0 h 592"/>
                <a:gd name="T4" fmla="*/ 0 w 384"/>
                <a:gd name="T5" fmla="*/ 0 h 592"/>
                <a:gd name="T6" fmla="*/ 0 w 384"/>
                <a:gd name="T7" fmla="*/ 0 h 592"/>
                <a:gd name="T8" fmla="*/ 0 w 384"/>
                <a:gd name="T9" fmla="*/ 0 h 592"/>
                <a:gd name="T10" fmla="*/ 0 w 384"/>
                <a:gd name="T11" fmla="*/ 0 h 592"/>
                <a:gd name="T12" fmla="*/ 0 w 384"/>
                <a:gd name="T13" fmla="*/ 0 h 592"/>
                <a:gd name="T14" fmla="*/ 0 w 384"/>
                <a:gd name="T15" fmla="*/ 0 h 592"/>
                <a:gd name="T16" fmla="*/ 0 w 384"/>
                <a:gd name="T17" fmla="*/ 0 h 592"/>
                <a:gd name="T18" fmla="*/ 0 w 384"/>
                <a:gd name="T19" fmla="*/ 0 h 592"/>
                <a:gd name="T20" fmla="*/ 0 w 384"/>
                <a:gd name="T21" fmla="*/ 0 h 592"/>
                <a:gd name="T22" fmla="*/ 0 w 384"/>
                <a:gd name="T23" fmla="*/ 0 h 592"/>
                <a:gd name="T24" fmla="*/ 0 w 384"/>
                <a:gd name="T25" fmla="*/ 0 h 592"/>
                <a:gd name="T26" fmla="*/ 0 w 384"/>
                <a:gd name="T27" fmla="*/ 0 h 592"/>
                <a:gd name="T28" fmla="*/ 0 w 384"/>
                <a:gd name="T29" fmla="*/ 0 h 592"/>
                <a:gd name="T30" fmla="*/ 0 w 384"/>
                <a:gd name="T31" fmla="*/ 0 h 592"/>
                <a:gd name="T32" fmla="*/ 0 w 384"/>
                <a:gd name="T33" fmla="*/ 0 h 592"/>
                <a:gd name="T34" fmla="*/ 0 w 384"/>
                <a:gd name="T35" fmla="*/ 0 h 592"/>
                <a:gd name="T36" fmla="*/ 0 w 384"/>
                <a:gd name="T37" fmla="*/ 0 h 592"/>
                <a:gd name="T38" fmla="*/ 0 w 384"/>
                <a:gd name="T39" fmla="*/ 0 h 592"/>
                <a:gd name="T40" fmla="*/ 0 w 384"/>
                <a:gd name="T41" fmla="*/ 0 h 592"/>
                <a:gd name="T42" fmla="*/ 0 w 384"/>
                <a:gd name="T43" fmla="*/ 0 h 592"/>
                <a:gd name="T44" fmla="*/ 0 w 384"/>
                <a:gd name="T45" fmla="*/ 0 h 592"/>
                <a:gd name="T46" fmla="*/ 0 w 384"/>
                <a:gd name="T47" fmla="*/ 0 h 592"/>
                <a:gd name="T48" fmla="*/ 0 w 384"/>
                <a:gd name="T49" fmla="*/ 0 h 592"/>
                <a:gd name="T50" fmla="*/ 0 w 384"/>
                <a:gd name="T51" fmla="*/ 0 h 592"/>
                <a:gd name="T52" fmla="*/ 0 w 384"/>
                <a:gd name="T53" fmla="*/ 0 h 592"/>
                <a:gd name="T54" fmla="*/ 0 w 384"/>
                <a:gd name="T55" fmla="*/ 0 h 592"/>
                <a:gd name="T56" fmla="*/ 0 w 384"/>
                <a:gd name="T57" fmla="*/ 0 h 592"/>
                <a:gd name="T58" fmla="*/ 0 w 384"/>
                <a:gd name="T59" fmla="*/ 0 h 592"/>
                <a:gd name="T60" fmla="*/ 0 w 384"/>
                <a:gd name="T61" fmla="*/ 0 h 592"/>
                <a:gd name="T62" fmla="*/ 0 w 384"/>
                <a:gd name="T63" fmla="*/ 0 h 592"/>
                <a:gd name="T64" fmla="*/ 0 w 384"/>
                <a:gd name="T65" fmla="*/ 0 h 592"/>
                <a:gd name="T66" fmla="*/ 0 w 384"/>
                <a:gd name="T67" fmla="*/ 0 h 592"/>
                <a:gd name="T68" fmla="*/ 0 w 384"/>
                <a:gd name="T69" fmla="*/ 0 h 592"/>
                <a:gd name="T70" fmla="*/ 0 w 384"/>
                <a:gd name="T71" fmla="*/ 0 h 592"/>
                <a:gd name="T72" fmla="*/ 0 w 384"/>
                <a:gd name="T73" fmla="*/ 0 h 592"/>
                <a:gd name="T74" fmla="*/ 0 w 384"/>
                <a:gd name="T75" fmla="*/ 0 h 592"/>
                <a:gd name="T76" fmla="*/ 0 w 384"/>
                <a:gd name="T77" fmla="*/ 0 h 592"/>
                <a:gd name="T78" fmla="*/ 0 w 384"/>
                <a:gd name="T79" fmla="*/ 0 h 592"/>
                <a:gd name="T80" fmla="*/ 0 w 384"/>
                <a:gd name="T81" fmla="*/ 0 h 592"/>
                <a:gd name="T82" fmla="*/ 0 w 384"/>
                <a:gd name="T83" fmla="*/ 0 h 592"/>
                <a:gd name="T84" fmla="*/ 0 w 384"/>
                <a:gd name="T85" fmla="*/ 0 h 592"/>
                <a:gd name="T86" fmla="*/ 0 w 384"/>
                <a:gd name="T87" fmla="*/ 0 h 592"/>
                <a:gd name="T88" fmla="*/ 0 w 384"/>
                <a:gd name="T89" fmla="*/ 0 h 592"/>
                <a:gd name="T90" fmla="*/ 0 w 384"/>
                <a:gd name="T91" fmla="*/ 0 h 592"/>
                <a:gd name="T92" fmla="*/ 0 w 384"/>
                <a:gd name="T93" fmla="*/ 0 h 592"/>
                <a:gd name="T94" fmla="*/ 0 w 384"/>
                <a:gd name="T95" fmla="*/ 0 h 592"/>
                <a:gd name="T96" fmla="*/ 0 w 384"/>
                <a:gd name="T97" fmla="*/ 0 h 592"/>
                <a:gd name="T98" fmla="*/ 0 w 384"/>
                <a:gd name="T99" fmla="*/ 0 h 592"/>
                <a:gd name="T100" fmla="*/ 0 w 384"/>
                <a:gd name="T101" fmla="*/ 0 h 592"/>
                <a:gd name="T102" fmla="*/ 0 w 384"/>
                <a:gd name="T103" fmla="*/ 0 h 592"/>
                <a:gd name="T104" fmla="*/ 0 w 384"/>
                <a:gd name="T105" fmla="*/ 0 h 592"/>
                <a:gd name="T106" fmla="*/ 0 w 384"/>
                <a:gd name="T107" fmla="*/ 0 h 592"/>
                <a:gd name="T108" fmla="*/ 0 w 384"/>
                <a:gd name="T109" fmla="*/ 0 h 5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4"/>
                <a:gd name="T166" fmla="*/ 0 h 592"/>
                <a:gd name="T167" fmla="*/ 384 w 384"/>
                <a:gd name="T168" fmla="*/ 592 h 5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4" h="592">
                  <a:moveTo>
                    <a:pt x="0" y="568"/>
                  </a:moveTo>
                  <a:lnTo>
                    <a:pt x="0" y="456"/>
                  </a:lnTo>
                  <a:lnTo>
                    <a:pt x="0" y="376"/>
                  </a:lnTo>
                  <a:cubicBezTo>
                    <a:pt x="0" y="363"/>
                    <a:pt x="11" y="352"/>
                    <a:pt x="24" y="352"/>
                  </a:cubicBezTo>
                  <a:lnTo>
                    <a:pt x="40" y="352"/>
                  </a:lnTo>
                  <a:lnTo>
                    <a:pt x="16" y="376"/>
                  </a:lnTo>
                  <a:lnTo>
                    <a:pt x="16" y="280"/>
                  </a:lnTo>
                  <a:cubicBezTo>
                    <a:pt x="16" y="271"/>
                    <a:pt x="22" y="262"/>
                    <a:pt x="31" y="258"/>
                  </a:cubicBezTo>
                  <a:cubicBezTo>
                    <a:pt x="40" y="255"/>
                    <a:pt x="51" y="257"/>
                    <a:pt x="57" y="263"/>
                  </a:cubicBezTo>
                  <a:lnTo>
                    <a:pt x="73" y="279"/>
                  </a:lnTo>
                  <a:lnTo>
                    <a:pt x="34" y="289"/>
                  </a:lnTo>
                  <a:lnTo>
                    <a:pt x="50" y="241"/>
                  </a:lnTo>
                  <a:lnTo>
                    <a:pt x="48" y="248"/>
                  </a:lnTo>
                  <a:lnTo>
                    <a:pt x="48" y="200"/>
                  </a:lnTo>
                  <a:cubicBezTo>
                    <a:pt x="48" y="188"/>
                    <a:pt x="58" y="177"/>
                    <a:pt x="71" y="177"/>
                  </a:cubicBezTo>
                  <a:cubicBezTo>
                    <a:pt x="84" y="176"/>
                    <a:pt x="95" y="185"/>
                    <a:pt x="96" y="197"/>
                  </a:cubicBezTo>
                  <a:lnTo>
                    <a:pt x="112" y="325"/>
                  </a:lnTo>
                  <a:lnTo>
                    <a:pt x="105" y="311"/>
                  </a:lnTo>
                  <a:lnTo>
                    <a:pt x="121" y="327"/>
                  </a:lnTo>
                  <a:cubicBezTo>
                    <a:pt x="126" y="332"/>
                    <a:pt x="128" y="338"/>
                    <a:pt x="128" y="344"/>
                  </a:cubicBezTo>
                  <a:lnTo>
                    <a:pt x="128" y="376"/>
                  </a:lnTo>
                  <a:lnTo>
                    <a:pt x="128" y="373"/>
                  </a:lnTo>
                  <a:lnTo>
                    <a:pt x="144" y="469"/>
                  </a:lnTo>
                  <a:lnTo>
                    <a:pt x="103" y="455"/>
                  </a:lnTo>
                  <a:lnTo>
                    <a:pt x="119" y="439"/>
                  </a:lnTo>
                  <a:cubicBezTo>
                    <a:pt x="126" y="433"/>
                    <a:pt x="137" y="431"/>
                    <a:pt x="146" y="434"/>
                  </a:cubicBezTo>
                  <a:cubicBezTo>
                    <a:pt x="155" y="438"/>
                    <a:pt x="160" y="447"/>
                    <a:pt x="160" y="456"/>
                  </a:cubicBezTo>
                  <a:lnTo>
                    <a:pt x="160" y="568"/>
                  </a:lnTo>
                  <a:cubicBezTo>
                    <a:pt x="160" y="582"/>
                    <a:pt x="150" y="592"/>
                    <a:pt x="136" y="592"/>
                  </a:cubicBezTo>
                  <a:cubicBezTo>
                    <a:pt x="123" y="592"/>
                    <a:pt x="112" y="582"/>
                    <a:pt x="112" y="568"/>
                  </a:cubicBezTo>
                  <a:lnTo>
                    <a:pt x="112" y="472"/>
                  </a:lnTo>
                  <a:cubicBezTo>
                    <a:pt x="112" y="471"/>
                    <a:pt x="113" y="469"/>
                    <a:pt x="113" y="467"/>
                  </a:cubicBezTo>
                  <a:lnTo>
                    <a:pt x="129" y="403"/>
                  </a:lnTo>
                  <a:lnTo>
                    <a:pt x="145" y="262"/>
                  </a:lnTo>
                  <a:cubicBezTo>
                    <a:pt x="146" y="251"/>
                    <a:pt x="155" y="242"/>
                    <a:pt x="166" y="241"/>
                  </a:cubicBezTo>
                  <a:cubicBezTo>
                    <a:pt x="177" y="239"/>
                    <a:pt x="188" y="246"/>
                    <a:pt x="191" y="257"/>
                  </a:cubicBezTo>
                  <a:lnTo>
                    <a:pt x="207" y="305"/>
                  </a:lnTo>
                  <a:cubicBezTo>
                    <a:pt x="208" y="307"/>
                    <a:pt x="208" y="310"/>
                    <a:pt x="208" y="312"/>
                  </a:cubicBezTo>
                  <a:lnTo>
                    <a:pt x="208" y="408"/>
                  </a:lnTo>
                  <a:lnTo>
                    <a:pt x="163" y="398"/>
                  </a:lnTo>
                  <a:lnTo>
                    <a:pt x="179" y="366"/>
                  </a:lnTo>
                  <a:lnTo>
                    <a:pt x="177" y="373"/>
                  </a:lnTo>
                  <a:lnTo>
                    <a:pt x="193" y="277"/>
                  </a:lnTo>
                  <a:lnTo>
                    <a:pt x="192" y="280"/>
                  </a:lnTo>
                  <a:lnTo>
                    <a:pt x="192" y="264"/>
                  </a:lnTo>
                  <a:cubicBezTo>
                    <a:pt x="192" y="253"/>
                    <a:pt x="200" y="244"/>
                    <a:pt x="211" y="241"/>
                  </a:cubicBezTo>
                  <a:cubicBezTo>
                    <a:pt x="222" y="239"/>
                    <a:pt x="233" y="244"/>
                    <a:pt x="238" y="254"/>
                  </a:cubicBezTo>
                  <a:lnTo>
                    <a:pt x="254" y="286"/>
                  </a:lnTo>
                  <a:lnTo>
                    <a:pt x="249" y="279"/>
                  </a:lnTo>
                  <a:lnTo>
                    <a:pt x="265" y="295"/>
                  </a:lnTo>
                  <a:cubicBezTo>
                    <a:pt x="270" y="300"/>
                    <a:pt x="272" y="306"/>
                    <a:pt x="272" y="312"/>
                  </a:cubicBezTo>
                  <a:lnTo>
                    <a:pt x="272" y="360"/>
                  </a:lnTo>
                  <a:cubicBezTo>
                    <a:pt x="272" y="374"/>
                    <a:pt x="262" y="384"/>
                    <a:pt x="248" y="384"/>
                  </a:cubicBezTo>
                  <a:cubicBezTo>
                    <a:pt x="235" y="384"/>
                    <a:pt x="224" y="374"/>
                    <a:pt x="224" y="360"/>
                  </a:cubicBezTo>
                  <a:lnTo>
                    <a:pt x="224" y="328"/>
                  </a:lnTo>
                  <a:cubicBezTo>
                    <a:pt x="224" y="327"/>
                    <a:pt x="225" y="325"/>
                    <a:pt x="225" y="323"/>
                  </a:cubicBezTo>
                  <a:lnTo>
                    <a:pt x="241" y="259"/>
                  </a:lnTo>
                  <a:cubicBezTo>
                    <a:pt x="244" y="247"/>
                    <a:pt x="255" y="239"/>
                    <a:pt x="267" y="241"/>
                  </a:cubicBezTo>
                  <a:cubicBezTo>
                    <a:pt x="279" y="242"/>
                    <a:pt x="288" y="252"/>
                    <a:pt x="288" y="264"/>
                  </a:cubicBezTo>
                  <a:lnTo>
                    <a:pt x="288" y="280"/>
                  </a:lnTo>
                  <a:lnTo>
                    <a:pt x="241" y="276"/>
                  </a:lnTo>
                  <a:lnTo>
                    <a:pt x="257" y="196"/>
                  </a:lnTo>
                  <a:lnTo>
                    <a:pt x="256" y="200"/>
                  </a:lnTo>
                  <a:lnTo>
                    <a:pt x="256" y="152"/>
                  </a:lnTo>
                  <a:cubicBezTo>
                    <a:pt x="256" y="139"/>
                    <a:pt x="267" y="128"/>
                    <a:pt x="280" y="128"/>
                  </a:cubicBezTo>
                  <a:lnTo>
                    <a:pt x="296" y="128"/>
                  </a:lnTo>
                  <a:cubicBezTo>
                    <a:pt x="310" y="128"/>
                    <a:pt x="320" y="139"/>
                    <a:pt x="320" y="152"/>
                  </a:cubicBezTo>
                  <a:lnTo>
                    <a:pt x="320" y="232"/>
                  </a:lnTo>
                  <a:lnTo>
                    <a:pt x="320" y="248"/>
                  </a:lnTo>
                  <a:lnTo>
                    <a:pt x="279" y="231"/>
                  </a:lnTo>
                  <a:lnTo>
                    <a:pt x="295" y="215"/>
                  </a:lnTo>
                  <a:cubicBezTo>
                    <a:pt x="305" y="206"/>
                    <a:pt x="320" y="206"/>
                    <a:pt x="329" y="215"/>
                  </a:cubicBezTo>
                  <a:lnTo>
                    <a:pt x="345" y="231"/>
                  </a:lnTo>
                  <a:lnTo>
                    <a:pt x="304" y="248"/>
                  </a:lnTo>
                  <a:lnTo>
                    <a:pt x="304" y="200"/>
                  </a:lnTo>
                  <a:lnTo>
                    <a:pt x="304" y="184"/>
                  </a:lnTo>
                  <a:cubicBezTo>
                    <a:pt x="304" y="181"/>
                    <a:pt x="305" y="177"/>
                    <a:pt x="307" y="174"/>
                  </a:cubicBezTo>
                  <a:lnTo>
                    <a:pt x="323" y="142"/>
                  </a:lnTo>
                  <a:lnTo>
                    <a:pt x="321" y="149"/>
                  </a:lnTo>
                  <a:lnTo>
                    <a:pt x="337" y="53"/>
                  </a:lnTo>
                  <a:lnTo>
                    <a:pt x="336" y="56"/>
                  </a:lnTo>
                  <a:lnTo>
                    <a:pt x="336" y="24"/>
                  </a:lnTo>
                  <a:cubicBezTo>
                    <a:pt x="336" y="11"/>
                    <a:pt x="347" y="0"/>
                    <a:pt x="360" y="0"/>
                  </a:cubicBezTo>
                  <a:cubicBezTo>
                    <a:pt x="374" y="0"/>
                    <a:pt x="384" y="11"/>
                    <a:pt x="384" y="24"/>
                  </a:cubicBezTo>
                  <a:lnTo>
                    <a:pt x="384" y="56"/>
                  </a:lnTo>
                  <a:cubicBezTo>
                    <a:pt x="384" y="58"/>
                    <a:pt x="384" y="59"/>
                    <a:pt x="384" y="60"/>
                  </a:cubicBezTo>
                  <a:lnTo>
                    <a:pt x="368" y="156"/>
                  </a:lnTo>
                  <a:cubicBezTo>
                    <a:pt x="368" y="159"/>
                    <a:pt x="367" y="161"/>
                    <a:pt x="366" y="163"/>
                  </a:cubicBezTo>
                  <a:lnTo>
                    <a:pt x="350" y="195"/>
                  </a:lnTo>
                  <a:lnTo>
                    <a:pt x="352" y="184"/>
                  </a:lnTo>
                  <a:lnTo>
                    <a:pt x="352" y="200"/>
                  </a:lnTo>
                  <a:lnTo>
                    <a:pt x="352" y="248"/>
                  </a:lnTo>
                  <a:cubicBezTo>
                    <a:pt x="352" y="258"/>
                    <a:pt x="347" y="267"/>
                    <a:pt x="338" y="271"/>
                  </a:cubicBezTo>
                  <a:cubicBezTo>
                    <a:pt x="329" y="274"/>
                    <a:pt x="318" y="272"/>
                    <a:pt x="311" y="265"/>
                  </a:cubicBezTo>
                  <a:lnTo>
                    <a:pt x="295" y="249"/>
                  </a:lnTo>
                  <a:lnTo>
                    <a:pt x="329" y="249"/>
                  </a:lnTo>
                  <a:lnTo>
                    <a:pt x="313" y="265"/>
                  </a:lnTo>
                  <a:cubicBezTo>
                    <a:pt x="307" y="272"/>
                    <a:pt x="296" y="274"/>
                    <a:pt x="287" y="271"/>
                  </a:cubicBezTo>
                  <a:cubicBezTo>
                    <a:pt x="278" y="267"/>
                    <a:pt x="272" y="258"/>
                    <a:pt x="272" y="248"/>
                  </a:cubicBezTo>
                  <a:lnTo>
                    <a:pt x="272" y="232"/>
                  </a:lnTo>
                  <a:lnTo>
                    <a:pt x="272" y="152"/>
                  </a:lnTo>
                  <a:lnTo>
                    <a:pt x="296" y="176"/>
                  </a:lnTo>
                  <a:lnTo>
                    <a:pt x="280" y="176"/>
                  </a:lnTo>
                  <a:lnTo>
                    <a:pt x="304" y="152"/>
                  </a:lnTo>
                  <a:lnTo>
                    <a:pt x="304" y="200"/>
                  </a:lnTo>
                  <a:cubicBezTo>
                    <a:pt x="304" y="202"/>
                    <a:pt x="304" y="204"/>
                    <a:pt x="304" y="205"/>
                  </a:cubicBezTo>
                  <a:lnTo>
                    <a:pt x="288" y="285"/>
                  </a:lnTo>
                  <a:cubicBezTo>
                    <a:pt x="286" y="297"/>
                    <a:pt x="274" y="306"/>
                    <a:pt x="262" y="304"/>
                  </a:cubicBezTo>
                  <a:cubicBezTo>
                    <a:pt x="250" y="303"/>
                    <a:pt x="240" y="293"/>
                    <a:pt x="240" y="280"/>
                  </a:cubicBezTo>
                  <a:lnTo>
                    <a:pt x="240" y="264"/>
                  </a:lnTo>
                  <a:lnTo>
                    <a:pt x="288" y="270"/>
                  </a:lnTo>
                  <a:lnTo>
                    <a:pt x="272" y="334"/>
                  </a:lnTo>
                  <a:lnTo>
                    <a:pt x="272" y="328"/>
                  </a:lnTo>
                  <a:lnTo>
                    <a:pt x="272" y="360"/>
                  </a:lnTo>
                  <a:lnTo>
                    <a:pt x="224" y="360"/>
                  </a:lnTo>
                  <a:lnTo>
                    <a:pt x="224" y="312"/>
                  </a:lnTo>
                  <a:lnTo>
                    <a:pt x="231" y="329"/>
                  </a:lnTo>
                  <a:lnTo>
                    <a:pt x="215" y="313"/>
                  </a:lnTo>
                  <a:cubicBezTo>
                    <a:pt x="214" y="312"/>
                    <a:pt x="212" y="310"/>
                    <a:pt x="211" y="307"/>
                  </a:cubicBezTo>
                  <a:lnTo>
                    <a:pt x="195" y="275"/>
                  </a:lnTo>
                  <a:lnTo>
                    <a:pt x="240" y="264"/>
                  </a:lnTo>
                  <a:lnTo>
                    <a:pt x="240" y="280"/>
                  </a:lnTo>
                  <a:cubicBezTo>
                    <a:pt x="240" y="282"/>
                    <a:pt x="240" y="283"/>
                    <a:pt x="240" y="284"/>
                  </a:cubicBezTo>
                  <a:lnTo>
                    <a:pt x="224" y="380"/>
                  </a:lnTo>
                  <a:cubicBezTo>
                    <a:pt x="224" y="383"/>
                    <a:pt x="223" y="385"/>
                    <a:pt x="222" y="387"/>
                  </a:cubicBezTo>
                  <a:lnTo>
                    <a:pt x="206" y="419"/>
                  </a:lnTo>
                  <a:cubicBezTo>
                    <a:pt x="201" y="429"/>
                    <a:pt x="190" y="434"/>
                    <a:pt x="179" y="432"/>
                  </a:cubicBezTo>
                  <a:cubicBezTo>
                    <a:pt x="168" y="429"/>
                    <a:pt x="160" y="420"/>
                    <a:pt x="160" y="408"/>
                  </a:cubicBezTo>
                  <a:lnTo>
                    <a:pt x="160" y="312"/>
                  </a:lnTo>
                  <a:lnTo>
                    <a:pt x="162" y="320"/>
                  </a:lnTo>
                  <a:lnTo>
                    <a:pt x="146" y="272"/>
                  </a:lnTo>
                  <a:lnTo>
                    <a:pt x="192" y="267"/>
                  </a:lnTo>
                  <a:lnTo>
                    <a:pt x="176" y="414"/>
                  </a:lnTo>
                  <a:lnTo>
                    <a:pt x="160" y="478"/>
                  </a:lnTo>
                  <a:lnTo>
                    <a:pt x="160" y="472"/>
                  </a:lnTo>
                  <a:lnTo>
                    <a:pt x="160" y="568"/>
                  </a:lnTo>
                  <a:lnTo>
                    <a:pt x="112" y="568"/>
                  </a:lnTo>
                  <a:lnTo>
                    <a:pt x="112" y="456"/>
                  </a:lnTo>
                  <a:lnTo>
                    <a:pt x="153" y="473"/>
                  </a:lnTo>
                  <a:lnTo>
                    <a:pt x="137" y="489"/>
                  </a:lnTo>
                  <a:cubicBezTo>
                    <a:pt x="131" y="496"/>
                    <a:pt x="122" y="498"/>
                    <a:pt x="113" y="495"/>
                  </a:cubicBezTo>
                  <a:cubicBezTo>
                    <a:pt x="105" y="493"/>
                    <a:pt x="98" y="485"/>
                    <a:pt x="97" y="476"/>
                  </a:cubicBezTo>
                  <a:lnTo>
                    <a:pt x="81" y="380"/>
                  </a:lnTo>
                  <a:cubicBezTo>
                    <a:pt x="81" y="379"/>
                    <a:pt x="80" y="378"/>
                    <a:pt x="80" y="376"/>
                  </a:cubicBezTo>
                  <a:lnTo>
                    <a:pt x="80" y="344"/>
                  </a:lnTo>
                  <a:lnTo>
                    <a:pt x="87" y="361"/>
                  </a:lnTo>
                  <a:lnTo>
                    <a:pt x="71" y="345"/>
                  </a:lnTo>
                  <a:cubicBezTo>
                    <a:pt x="68" y="342"/>
                    <a:pt x="65" y="337"/>
                    <a:pt x="65" y="331"/>
                  </a:cubicBezTo>
                  <a:lnTo>
                    <a:pt x="49" y="203"/>
                  </a:lnTo>
                  <a:lnTo>
                    <a:pt x="96" y="200"/>
                  </a:lnTo>
                  <a:lnTo>
                    <a:pt x="96" y="248"/>
                  </a:lnTo>
                  <a:cubicBezTo>
                    <a:pt x="96" y="251"/>
                    <a:pt x="96" y="254"/>
                    <a:pt x="95" y="256"/>
                  </a:cubicBezTo>
                  <a:lnTo>
                    <a:pt x="79" y="304"/>
                  </a:lnTo>
                  <a:cubicBezTo>
                    <a:pt x="77" y="312"/>
                    <a:pt x="70" y="318"/>
                    <a:pt x="62" y="320"/>
                  </a:cubicBezTo>
                  <a:cubicBezTo>
                    <a:pt x="54" y="322"/>
                    <a:pt x="45" y="319"/>
                    <a:pt x="39" y="313"/>
                  </a:cubicBezTo>
                  <a:lnTo>
                    <a:pt x="23" y="297"/>
                  </a:lnTo>
                  <a:lnTo>
                    <a:pt x="64" y="280"/>
                  </a:lnTo>
                  <a:lnTo>
                    <a:pt x="64" y="376"/>
                  </a:lnTo>
                  <a:cubicBezTo>
                    <a:pt x="64" y="390"/>
                    <a:pt x="54" y="400"/>
                    <a:pt x="40" y="400"/>
                  </a:cubicBezTo>
                  <a:lnTo>
                    <a:pt x="24" y="400"/>
                  </a:lnTo>
                  <a:lnTo>
                    <a:pt x="48" y="376"/>
                  </a:lnTo>
                  <a:lnTo>
                    <a:pt x="48" y="456"/>
                  </a:lnTo>
                  <a:lnTo>
                    <a:pt x="48" y="568"/>
                  </a:lnTo>
                  <a:cubicBezTo>
                    <a:pt x="48" y="582"/>
                    <a:pt x="38" y="592"/>
                    <a:pt x="24" y="592"/>
                  </a:cubicBezTo>
                  <a:cubicBezTo>
                    <a:pt x="11" y="592"/>
                    <a:pt x="0" y="582"/>
                    <a:pt x="0" y="56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5" name="Freeform 28"/>
            <p:cNvSpPr>
              <a:spLocks/>
            </p:cNvSpPr>
            <p:nvPr/>
          </p:nvSpPr>
          <p:spPr bwMode="auto">
            <a:xfrm>
              <a:off x="1512" y="2481"/>
              <a:ext cx="492" cy="295"/>
            </a:xfrm>
            <a:custGeom>
              <a:avLst/>
              <a:gdLst>
                <a:gd name="T0" fmla="*/ 0 w 1762"/>
                <a:gd name="T1" fmla="*/ 0 h 1059"/>
                <a:gd name="T2" fmla="*/ 0 w 1762"/>
                <a:gd name="T3" fmla="*/ 0 h 1059"/>
                <a:gd name="T4" fmla="*/ 0 w 1762"/>
                <a:gd name="T5" fmla="*/ 0 h 1059"/>
                <a:gd name="T6" fmla="*/ 0 w 1762"/>
                <a:gd name="T7" fmla="*/ 0 h 1059"/>
                <a:gd name="T8" fmla="*/ 0 w 1762"/>
                <a:gd name="T9" fmla="*/ 0 h 1059"/>
                <a:gd name="T10" fmla="*/ 0 w 1762"/>
                <a:gd name="T11" fmla="*/ 0 h 1059"/>
                <a:gd name="T12" fmla="*/ 0 w 1762"/>
                <a:gd name="T13" fmla="*/ 0 h 1059"/>
                <a:gd name="T14" fmla="*/ 0 w 1762"/>
                <a:gd name="T15" fmla="*/ 0 h 1059"/>
                <a:gd name="T16" fmla="*/ 0 w 1762"/>
                <a:gd name="T17" fmla="*/ 0 h 1059"/>
                <a:gd name="T18" fmla="*/ 0 w 1762"/>
                <a:gd name="T19" fmla="*/ 0 h 1059"/>
                <a:gd name="T20" fmla="*/ 0 w 1762"/>
                <a:gd name="T21" fmla="*/ 0 h 1059"/>
                <a:gd name="T22" fmla="*/ 0 w 1762"/>
                <a:gd name="T23" fmla="*/ 0 h 1059"/>
                <a:gd name="T24" fmla="*/ 0 w 1762"/>
                <a:gd name="T25" fmla="*/ 0 h 1059"/>
                <a:gd name="T26" fmla="*/ 0 w 1762"/>
                <a:gd name="T27" fmla="*/ 0 h 1059"/>
                <a:gd name="T28" fmla="*/ 0 w 1762"/>
                <a:gd name="T29" fmla="*/ 0 h 1059"/>
                <a:gd name="T30" fmla="*/ 0 w 1762"/>
                <a:gd name="T31" fmla="*/ 0 h 1059"/>
                <a:gd name="T32" fmla="*/ 0 w 1762"/>
                <a:gd name="T33" fmla="*/ 0 h 1059"/>
                <a:gd name="T34" fmla="*/ 0 w 1762"/>
                <a:gd name="T35" fmla="*/ 0 h 1059"/>
                <a:gd name="T36" fmla="*/ 0 w 1762"/>
                <a:gd name="T37" fmla="*/ 0 h 1059"/>
                <a:gd name="T38" fmla="*/ 0 w 1762"/>
                <a:gd name="T39" fmla="*/ 0 h 1059"/>
                <a:gd name="T40" fmla="*/ 0 w 1762"/>
                <a:gd name="T41" fmla="*/ 0 h 1059"/>
                <a:gd name="T42" fmla="*/ 0 w 1762"/>
                <a:gd name="T43" fmla="*/ 0 h 1059"/>
                <a:gd name="T44" fmla="*/ 0 w 1762"/>
                <a:gd name="T45" fmla="*/ 0 h 1059"/>
                <a:gd name="T46" fmla="*/ 0 w 1762"/>
                <a:gd name="T47" fmla="*/ 0 h 1059"/>
                <a:gd name="T48" fmla="*/ 0 w 1762"/>
                <a:gd name="T49" fmla="*/ 0 h 1059"/>
                <a:gd name="T50" fmla="*/ 0 w 1762"/>
                <a:gd name="T51" fmla="*/ 0 h 1059"/>
                <a:gd name="T52" fmla="*/ 0 w 1762"/>
                <a:gd name="T53" fmla="*/ 0 h 1059"/>
                <a:gd name="T54" fmla="*/ 0 w 1762"/>
                <a:gd name="T55" fmla="*/ 0 h 1059"/>
                <a:gd name="T56" fmla="*/ 0 w 1762"/>
                <a:gd name="T57" fmla="*/ 0 h 1059"/>
                <a:gd name="T58" fmla="*/ 0 w 1762"/>
                <a:gd name="T59" fmla="*/ 0 h 1059"/>
                <a:gd name="T60" fmla="*/ 0 w 1762"/>
                <a:gd name="T61" fmla="*/ 0 h 1059"/>
                <a:gd name="T62" fmla="*/ 0 w 1762"/>
                <a:gd name="T63" fmla="*/ 0 h 1059"/>
                <a:gd name="T64" fmla="*/ 0 w 1762"/>
                <a:gd name="T65" fmla="*/ 0 h 1059"/>
                <a:gd name="T66" fmla="*/ 0 w 1762"/>
                <a:gd name="T67" fmla="*/ 0 h 1059"/>
                <a:gd name="T68" fmla="*/ 0 w 1762"/>
                <a:gd name="T69" fmla="*/ 0 h 1059"/>
                <a:gd name="T70" fmla="*/ 0 w 1762"/>
                <a:gd name="T71" fmla="*/ 0 h 1059"/>
                <a:gd name="T72" fmla="*/ 0 w 1762"/>
                <a:gd name="T73" fmla="*/ 0 h 1059"/>
                <a:gd name="T74" fmla="*/ 0 w 1762"/>
                <a:gd name="T75" fmla="*/ 0 h 1059"/>
                <a:gd name="T76" fmla="*/ 0 w 1762"/>
                <a:gd name="T77" fmla="*/ 0 h 1059"/>
                <a:gd name="T78" fmla="*/ 0 w 1762"/>
                <a:gd name="T79" fmla="*/ 0 h 1059"/>
                <a:gd name="T80" fmla="*/ 0 w 1762"/>
                <a:gd name="T81" fmla="*/ 0 h 1059"/>
                <a:gd name="T82" fmla="*/ 0 w 1762"/>
                <a:gd name="T83" fmla="*/ 0 h 1059"/>
                <a:gd name="T84" fmla="*/ 0 w 1762"/>
                <a:gd name="T85" fmla="*/ 0 h 1059"/>
                <a:gd name="T86" fmla="*/ 0 w 1762"/>
                <a:gd name="T87" fmla="*/ 0 h 1059"/>
                <a:gd name="T88" fmla="*/ 0 w 1762"/>
                <a:gd name="T89" fmla="*/ 0 h 1059"/>
                <a:gd name="T90" fmla="*/ 0 w 1762"/>
                <a:gd name="T91" fmla="*/ 0 h 1059"/>
                <a:gd name="T92" fmla="*/ 0 w 1762"/>
                <a:gd name="T93" fmla="*/ 0 h 1059"/>
                <a:gd name="T94" fmla="*/ 0 w 1762"/>
                <a:gd name="T95" fmla="*/ 0 h 1059"/>
                <a:gd name="T96" fmla="*/ 0 w 1762"/>
                <a:gd name="T97" fmla="*/ 0 h 1059"/>
                <a:gd name="T98" fmla="*/ 0 w 1762"/>
                <a:gd name="T99" fmla="*/ 0 h 1059"/>
                <a:gd name="T100" fmla="*/ 0 w 1762"/>
                <a:gd name="T101" fmla="*/ 0 h 1059"/>
                <a:gd name="T102" fmla="*/ 0 w 1762"/>
                <a:gd name="T103" fmla="*/ 0 h 1059"/>
                <a:gd name="T104" fmla="*/ 0 w 1762"/>
                <a:gd name="T105" fmla="*/ 0 h 1059"/>
                <a:gd name="T106" fmla="*/ 0 w 1762"/>
                <a:gd name="T107" fmla="*/ 0 h 1059"/>
                <a:gd name="T108" fmla="*/ 0 w 1762"/>
                <a:gd name="T109" fmla="*/ 0 h 1059"/>
                <a:gd name="T110" fmla="*/ 0 w 1762"/>
                <a:gd name="T111" fmla="*/ 0 h 1059"/>
                <a:gd name="T112" fmla="*/ 0 w 1762"/>
                <a:gd name="T113" fmla="*/ 0 h 1059"/>
                <a:gd name="T114" fmla="*/ 0 w 1762"/>
                <a:gd name="T115" fmla="*/ 0 h 1059"/>
                <a:gd name="T116" fmla="*/ 0 w 1762"/>
                <a:gd name="T117" fmla="*/ 0 h 1059"/>
                <a:gd name="T118" fmla="*/ 0 w 1762"/>
                <a:gd name="T119" fmla="*/ 0 h 10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62"/>
                <a:gd name="T181" fmla="*/ 0 h 1059"/>
                <a:gd name="T182" fmla="*/ 1762 w 1762"/>
                <a:gd name="T183" fmla="*/ 1059 h 10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62" h="1059">
                  <a:moveTo>
                    <a:pt x="9" y="280"/>
                  </a:moveTo>
                  <a:lnTo>
                    <a:pt x="25" y="264"/>
                  </a:lnTo>
                  <a:lnTo>
                    <a:pt x="18" y="281"/>
                  </a:lnTo>
                  <a:lnTo>
                    <a:pt x="18" y="265"/>
                  </a:lnTo>
                  <a:cubicBezTo>
                    <a:pt x="18" y="252"/>
                    <a:pt x="29" y="241"/>
                    <a:pt x="42" y="241"/>
                  </a:cubicBezTo>
                  <a:cubicBezTo>
                    <a:pt x="56" y="241"/>
                    <a:pt x="66" y="252"/>
                    <a:pt x="66" y="265"/>
                  </a:cubicBezTo>
                  <a:lnTo>
                    <a:pt x="66" y="281"/>
                  </a:lnTo>
                  <a:lnTo>
                    <a:pt x="20" y="274"/>
                  </a:lnTo>
                  <a:lnTo>
                    <a:pt x="36" y="226"/>
                  </a:lnTo>
                  <a:cubicBezTo>
                    <a:pt x="36" y="225"/>
                    <a:pt x="36" y="224"/>
                    <a:pt x="37" y="223"/>
                  </a:cubicBezTo>
                  <a:lnTo>
                    <a:pt x="53" y="191"/>
                  </a:lnTo>
                  <a:cubicBezTo>
                    <a:pt x="58" y="181"/>
                    <a:pt x="69" y="176"/>
                    <a:pt x="80" y="178"/>
                  </a:cubicBezTo>
                  <a:cubicBezTo>
                    <a:pt x="91" y="181"/>
                    <a:pt x="98" y="190"/>
                    <a:pt x="98" y="201"/>
                  </a:cubicBezTo>
                  <a:lnTo>
                    <a:pt x="98" y="265"/>
                  </a:lnTo>
                  <a:lnTo>
                    <a:pt x="51" y="260"/>
                  </a:lnTo>
                  <a:lnTo>
                    <a:pt x="67" y="196"/>
                  </a:lnTo>
                  <a:lnTo>
                    <a:pt x="66" y="201"/>
                  </a:lnTo>
                  <a:lnTo>
                    <a:pt x="66" y="169"/>
                  </a:lnTo>
                  <a:cubicBezTo>
                    <a:pt x="66" y="158"/>
                    <a:pt x="75" y="148"/>
                    <a:pt x="87" y="146"/>
                  </a:cubicBezTo>
                  <a:cubicBezTo>
                    <a:pt x="98" y="144"/>
                    <a:pt x="110" y="151"/>
                    <a:pt x="113" y="162"/>
                  </a:cubicBezTo>
                  <a:lnTo>
                    <a:pt x="129" y="210"/>
                  </a:lnTo>
                  <a:cubicBezTo>
                    <a:pt x="130" y="212"/>
                    <a:pt x="130" y="215"/>
                    <a:pt x="130" y="217"/>
                  </a:cubicBezTo>
                  <a:lnTo>
                    <a:pt x="130" y="249"/>
                  </a:lnTo>
                  <a:lnTo>
                    <a:pt x="123" y="232"/>
                  </a:lnTo>
                  <a:lnTo>
                    <a:pt x="139" y="248"/>
                  </a:lnTo>
                  <a:lnTo>
                    <a:pt x="98" y="265"/>
                  </a:lnTo>
                  <a:lnTo>
                    <a:pt x="98" y="217"/>
                  </a:lnTo>
                  <a:cubicBezTo>
                    <a:pt x="98" y="204"/>
                    <a:pt x="109" y="193"/>
                    <a:pt x="122" y="193"/>
                  </a:cubicBezTo>
                  <a:cubicBezTo>
                    <a:pt x="136" y="193"/>
                    <a:pt x="146" y="204"/>
                    <a:pt x="146" y="217"/>
                  </a:cubicBezTo>
                  <a:lnTo>
                    <a:pt x="146" y="329"/>
                  </a:lnTo>
                  <a:lnTo>
                    <a:pt x="144" y="319"/>
                  </a:lnTo>
                  <a:lnTo>
                    <a:pt x="160" y="351"/>
                  </a:lnTo>
                  <a:cubicBezTo>
                    <a:pt x="161" y="352"/>
                    <a:pt x="161" y="354"/>
                    <a:pt x="162" y="356"/>
                  </a:cubicBezTo>
                  <a:lnTo>
                    <a:pt x="178" y="420"/>
                  </a:lnTo>
                  <a:cubicBezTo>
                    <a:pt x="178" y="422"/>
                    <a:pt x="178" y="424"/>
                    <a:pt x="178" y="425"/>
                  </a:cubicBezTo>
                  <a:lnTo>
                    <a:pt x="178" y="457"/>
                  </a:lnTo>
                  <a:cubicBezTo>
                    <a:pt x="178" y="471"/>
                    <a:pt x="168" y="481"/>
                    <a:pt x="154" y="481"/>
                  </a:cubicBezTo>
                  <a:cubicBezTo>
                    <a:pt x="141" y="481"/>
                    <a:pt x="130" y="471"/>
                    <a:pt x="130" y="457"/>
                  </a:cubicBezTo>
                  <a:lnTo>
                    <a:pt x="130" y="393"/>
                  </a:lnTo>
                  <a:cubicBezTo>
                    <a:pt x="130" y="381"/>
                    <a:pt x="140" y="371"/>
                    <a:pt x="152" y="370"/>
                  </a:cubicBezTo>
                  <a:cubicBezTo>
                    <a:pt x="165" y="369"/>
                    <a:pt x="176" y="377"/>
                    <a:pt x="178" y="390"/>
                  </a:cubicBezTo>
                  <a:lnTo>
                    <a:pt x="194" y="486"/>
                  </a:lnTo>
                  <a:lnTo>
                    <a:pt x="153" y="472"/>
                  </a:lnTo>
                  <a:lnTo>
                    <a:pt x="169" y="456"/>
                  </a:lnTo>
                  <a:lnTo>
                    <a:pt x="162" y="473"/>
                  </a:lnTo>
                  <a:lnTo>
                    <a:pt x="162" y="409"/>
                  </a:lnTo>
                  <a:lnTo>
                    <a:pt x="162" y="393"/>
                  </a:lnTo>
                  <a:cubicBezTo>
                    <a:pt x="162" y="382"/>
                    <a:pt x="170" y="373"/>
                    <a:pt x="181" y="370"/>
                  </a:cubicBezTo>
                  <a:cubicBezTo>
                    <a:pt x="192" y="368"/>
                    <a:pt x="203" y="373"/>
                    <a:pt x="208" y="383"/>
                  </a:cubicBezTo>
                  <a:lnTo>
                    <a:pt x="224" y="415"/>
                  </a:lnTo>
                  <a:cubicBezTo>
                    <a:pt x="226" y="418"/>
                    <a:pt x="226" y="422"/>
                    <a:pt x="226" y="425"/>
                  </a:cubicBezTo>
                  <a:lnTo>
                    <a:pt x="226" y="537"/>
                  </a:lnTo>
                  <a:lnTo>
                    <a:pt x="225" y="530"/>
                  </a:lnTo>
                  <a:lnTo>
                    <a:pt x="241" y="578"/>
                  </a:lnTo>
                  <a:lnTo>
                    <a:pt x="218" y="561"/>
                  </a:lnTo>
                  <a:lnTo>
                    <a:pt x="234" y="561"/>
                  </a:lnTo>
                  <a:lnTo>
                    <a:pt x="210" y="585"/>
                  </a:lnTo>
                  <a:lnTo>
                    <a:pt x="210" y="521"/>
                  </a:lnTo>
                  <a:cubicBezTo>
                    <a:pt x="210" y="510"/>
                    <a:pt x="218" y="501"/>
                    <a:pt x="229" y="498"/>
                  </a:cubicBezTo>
                  <a:cubicBezTo>
                    <a:pt x="240" y="496"/>
                    <a:pt x="251" y="501"/>
                    <a:pt x="256" y="511"/>
                  </a:cubicBezTo>
                  <a:lnTo>
                    <a:pt x="272" y="543"/>
                  </a:lnTo>
                  <a:lnTo>
                    <a:pt x="250" y="529"/>
                  </a:lnTo>
                  <a:lnTo>
                    <a:pt x="266" y="529"/>
                  </a:lnTo>
                  <a:lnTo>
                    <a:pt x="242" y="553"/>
                  </a:lnTo>
                  <a:lnTo>
                    <a:pt x="242" y="441"/>
                  </a:lnTo>
                  <a:lnTo>
                    <a:pt x="242" y="425"/>
                  </a:lnTo>
                  <a:cubicBezTo>
                    <a:pt x="242" y="413"/>
                    <a:pt x="252" y="403"/>
                    <a:pt x="264" y="402"/>
                  </a:cubicBezTo>
                  <a:cubicBezTo>
                    <a:pt x="276" y="400"/>
                    <a:pt x="288" y="409"/>
                    <a:pt x="290" y="421"/>
                  </a:cubicBezTo>
                  <a:lnTo>
                    <a:pt x="306" y="501"/>
                  </a:lnTo>
                  <a:lnTo>
                    <a:pt x="259" y="502"/>
                  </a:lnTo>
                  <a:lnTo>
                    <a:pt x="275" y="406"/>
                  </a:lnTo>
                  <a:cubicBezTo>
                    <a:pt x="277" y="393"/>
                    <a:pt x="288" y="385"/>
                    <a:pt x="300" y="386"/>
                  </a:cubicBezTo>
                  <a:cubicBezTo>
                    <a:pt x="313" y="387"/>
                    <a:pt x="322" y="397"/>
                    <a:pt x="322" y="409"/>
                  </a:cubicBezTo>
                  <a:lnTo>
                    <a:pt x="322" y="425"/>
                  </a:lnTo>
                  <a:lnTo>
                    <a:pt x="322" y="420"/>
                  </a:lnTo>
                  <a:lnTo>
                    <a:pt x="338" y="484"/>
                  </a:lnTo>
                  <a:cubicBezTo>
                    <a:pt x="338" y="486"/>
                    <a:pt x="338" y="488"/>
                    <a:pt x="338" y="489"/>
                  </a:cubicBezTo>
                  <a:lnTo>
                    <a:pt x="338" y="521"/>
                  </a:lnTo>
                  <a:cubicBezTo>
                    <a:pt x="338" y="535"/>
                    <a:pt x="328" y="545"/>
                    <a:pt x="314" y="545"/>
                  </a:cubicBezTo>
                  <a:cubicBezTo>
                    <a:pt x="301" y="545"/>
                    <a:pt x="290" y="535"/>
                    <a:pt x="290" y="521"/>
                  </a:cubicBezTo>
                  <a:lnTo>
                    <a:pt x="290" y="505"/>
                  </a:lnTo>
                  <a:cubicBezTo>
                    <a:pt x="290" y="499"/>
                    <a:pt x="293" y="493"/>
                    <a:pt x="297" y="488"/>
                  </a:cubicBezTo>
                  <a:lnTo>
                    <a:pt x="313" y="472"/>
                  </a:lnTo>
                  <a:lnTo>
                    <a:pt x="329" y="456"/>
                  </a:lnTo>
                  <a:lnTo>
                    <a:pt x="322" y="473"/>
                  </a:lnTo>
                  <a:lnTo>
                    <a:pt x="322" y="457"/>
                  </a:lnTo>
                  <a:cubicBezTo>
                    <a:pt x="322" y="444"/>
                    <a:pt x="333" y="433"/>
                    <a:pt x="346" y="433"/>
                  </a:cubicBezTo>
                  <a:cubicBezTo>
                    <a:pt x="360" y="433"/>
                    <a:pt x="370" y="444"/>
                    <a:pt x="370" y="457"/>
                  </a:cubicBezTo>
                  <a:lnTo>
                    <a:pt x="370" y="505"/>
                  </a:lnTo>
                  <a:lnTo>
                    <a:pt x="323" y="502"/>
                  </a:lnTo>
                  <a:lnTo>
                    <a:pt x="339" y="406"/>
                  </a:lnTo>
                  <a:lnTo>
                    <a:pt x="355" y="325"/>
                  </a:lnTo>
                  <a:cubicBezTo>
                    <a:pt x="355" y="323"/>
                    <a:pt x="356" y="321"/>
                    <a:pt x="357" y="319"/>
                  </a:cubicBezTo>
                  <a:lnTo>
                    <a:pt x="373" y="287"/>
                  </a:lnTo>
                  <a:lnTo>
                    <a:pt x="370" y="297"/>
                  </a:lnTo>
                  <a:lnTo>
                    <a:pt x="370" y="265"/>
                  </a:lnTo>
                  <a:cubicBezTo>
                    <a:pt x="370" y="252"/>
                    <a:pt x="381" y="241"/>
                    <a:pt x="394" y="241"/>
                  </a:cubicBezTo>
                  <a:lnTo>
                    <a:pt x="410" y="241"/>
                  </a:lnTo>
                  <a:lnTo>
                    <a:pt x="388" y="258"/>
                  </a:lnTo>
                  <a:lnTo>
                    <a:pt x="404" y="210"/>
                  </a:lnTo>
                  <a:cubicBezTo>
                    <a:pt x="407" y="199"/>
                    <a:pt x="419" y="192"/>
                    <a:pt x="430" y="194"/>
                  </a:cubicBezTo>
                  <a:cubicBezTo>
                    <a:pt x="442" y="196"/>
                    <a:pt x="450" y="206"/>
                    <a:pt x="450" y="217"/>
                  </a:cubicBezTo>
                  <a:lnTo>
                    <a:pt x="450" y="265"/>
                  </a:lnTo>
                  <a:cubicBezTo>
                    <a:pt x="450" y="279"/>
                    <a:pt x="440" y="289"/>
                    <a:pt x="426" y="289"/>
                  </a:cubicBezTo>
                  <a:cubicBezTo>
                    <a:pt x="413" y="289"/>
                    <a:pt x="402" y="279"/>
                    <a:pt x="402" y="265"/>
                  </a:cubicBezTo>
                  <a:lnTo>
                    <a:pt x="402" y="233"/>
                  </a:lnTo>
                  <a:cubicBezTo>
                    <a:pt x="402" y="225"/>
                    <a:pt x="407" y="217"/>
                    <a:pt x="414" y="213"/>
                  </a:cubicBezTo>
                  <a:cubicBezTo>
                    <a:pt x="421" y="209"/>
                    <a:pt x="430" y="208"/>
                    <a:pt x="437" y="212"/>
                  </a:cubicBezTo>
                  <a:lnTo>
                    <a:pt x="469" y="228"/>
                  </a:lnTo>
                  <a:lnTo>
                    <a:pt x="434" y="249"/>
                  </a:lnTo>
                  <a:lnTo>
                    <a:pt x="434" y="233"/>
                  </a:lnTo>
                  <a:cubicBezTo>
                    <a:pt x="434" y="232"/>
                    <a:pt x="435" y="230"/>
                    <a:pt x="435" y="229"/>
                  </a:cubicBezTo>
                  <a:lnTo>
                    <a:pt x="451" y="149"/>
                  </a:lnTo>
                  <a:cubicBezTo>
                    <a:pt x="453" y="140"/>
                    <a:pt x="459" y="133"/>
                    <a:pt x="468" y="130"/>
                  </a:cubicBezTo>
                  <a:cubicBezTo>
                    <a:pt x="476" y="128"/>
                    <a:pt x="485" y="130"/>
                    <a:pt x="491" y="136"/>
                  </a:cubicBezTo>
                  <a:lnTo>
                    <a:pt x="507" y="152"/>
                  </a:lnTo>
                  <a:lnTo>
                    <a:pt x="466" y="169"/>
                  </a:lnTo>
                  <a:lnTo>
                    <a:pt x="466" y="121"/>
                  </a:lnTo>
                  <a:cubicBezTo>
                    <a:pt x="466" y="120"/>
                    <a:pt x="467" y="118"/>
                    <a:pt x="467" y="116"/>
                  </a:cubicBezTo>
                  <a:lnTo>
                    <a:pt x="483" y="52"/>
                  </a:lnTo>
                  <a:lnTo>
                    <a:pt x="482" y="57"/>
                  </a:lnTo>
                  <a:lnTo>
                    <a:pt x="482" y="41"/>
                  </a:lnTo>
                  <a:cubicBezTo>
                    <a:pt x="482" y="35"/>
                    <a:pt x="485" y="29"/>
                    <a:pt x="489" y="24"/>
                  </a:cubicBezTo>
                  <a:lnTo>
                    <a:pt x="505" y="8"/>
                  </a:lnTo>
                  <a:cubicBezTo>
                    <a:pt x="512" y="2"/>
                    <a:pt x="523" y="0"/>
                    <a:pt x="532" y="3"/>
                  </a:cubicBezTo>
                  <a:cubicBezTo>
                    <a:pt x="541" y="7"/>
                    <a:pt x="546" y="16"/>
                    <a:pt x="546" y="25"/>
                  </a:cubicBezTo>
                  <a:lnTo>
                    <a:pt x="546" y="41"/>
                  </a:lnTo>
                  <a:lnTo>
                    <a:pt x="522" y="17"/>
                  </a:lnTo>
                  <a:lnTo>
                    <a:pt x="538" y="17"/>
                  </a:lnTo>
                  <a:cubicBezTo>
                    <a:pt x="552" y="17"/>
                    <a:pt x="562" y="28"/>
                    <a:pt x="562" y="41"/>
                  </a:cubicBezTo>
                  <a:lnTo>
                    <a:pt x="562" y="89"/>
                  </a:lnTo>
                  <a:cubicBezTo>
                    <a:pt x="562" y="103"/>
                    <a:pt x="552" y="113"/>
                    <a:pt x="538" y="113"/>
                  </a:cubicBezTo>
                  <a:cubicBezTo>
                    <a:pt x="525" y="113"/>
                    <a:pt x="514" y="103"/>
                    <a:pt x="514" y="89"/>
                  </a:cubicBezTo>
                  <a:lnTo>
                    <a:pt x="514" y="73"/>
                  </a:lnTo>
                  <a:cubicBezTo>
                    <a:pt x="514" y="67"/>
                    <a:pt x="517" y="61"/>
                    <a:pt x="521" y="56"/>
                  </a:cubicBezTo>
                  <a:lnTo>
                    <a:pt x="537" y="40"/>
                  </a:lnTo>
                  <a:cubicBezTo>
                    <a:pt x="543" y="35"/>
                    <a:pt x="551" y="33"/>
                    <a:pt x="558" y="34"/>
                  </a:cubicBezTo>
                  <a:cubicBezTo>
                    <a:pt x="566" y="35"/>
                    <a:pt x="572" y="40"/>
                    <a:pt x="576" y="47"/>
                  </a:cubicBezTo>
                  <a:lnTo>
                    <a:pt x="592" y="79"/>
                  </a:lnTo>
                  <a:lnTo>
                    <a:pt x="546" y="89"/>
                  </a:lnTo>
                  <a:lnTo>
                    <a:pt x="546" y="73"/>
                  </a:lnTo>
                  <a:lnTo>
                    <a:pt x="546" y="41"/>
                  </a:lnTo>
                  <a:cubicBezTo>
                    <a:pt x="546" y="29"/>
                    <a:pt x="556" y="19"/>
                    <a:pt x="568" y="18"/>
                  </a:cubicBezTo>
                  <a:cubicBezTo>
                    <a:pt x="580" y="16"/>
                    <a:pt x="592" y="25"/>
                    <a:pt x="594" y="37"/>
                  </a:cubicBezTo>
                  <a:lnTo>
                    <a:pt x="610" y="117"/>
                  </a:lnTo>
                  <a:lnTo>
                    <a:pt x="626" y="197"/>
                  </a:lnTo>
                  <a:lnTo>
                    <a:pt x="578" y="201"/>
                  </a:lnTo>
                  <a:lnTo>
                    <a:pt x="578" y="121"/>
                  </a:lnTo>
                  <a:cubicBezTo>
                    <a:pt x="578" y="109"/>
                    <a:pt x="588" y="99"/>
                    <a:pt x="600" y="98"/>
                  </a:cubicBezTo>
                  <a:cubicBezTo>
                    <a:pt x="612" y="96"/>
                    <a:pt x="623" y="104"/>
                    <a:pt x="626" y="116"/>
                  </a:cubicBezTo>
                  <a:lnTo>
                    <a:pt x="642" y="180"/>
                  </a:lnTo>
                  <a:cubicBezTo>
                    <a:pt x="642" y="182"/>
                    <a:pt x="642" y="184"/>
                    <a:pt x="642" y="185"/>
                  </a:cubicBezTo>
                  <a:lnTo>
                    <a:pt x="642" y="201"/>
                  </a:lnTo>
                  <a:lnTo>
                    <a:pt x="595" y="198"/>
                  </a:lnTo>
                  <a:lnTo>
                    <a:pt x="611" y="86"/>
                  </a:lnTo>
                  <a:lnTo>
                    <a:pt x="610" y="89"/>
                  </a:lnTo>
                  <a:lnTo>
                    <a:pt x="610" y="73"/>
                  </a:lnTo>
                  <a:cubicBezTo>
                    <a:pt x="610" y="61"/>
                    <a:pt x="620" y="50"/>
                    <a:pt x="633" y="50"/>
                  </a:cubicBezTo>
                  <a:cubicBezTo>
                    <a:pt x="645" y="49"/>
                    <a:pt x="656" y="58"/>
                    <a:pt x="658" y="70"/>
                  </a:cubicBezTo>
                  <a:lnTo>
                    <a:pt x="674" y="182"/>
                  </a:lnTo>
                  <a:lnTo>
                    <a:pt x="626" y="185"/>
                  </a:lnTo>
                  <a:lnTo>
                    <a:pt x="626" y="137"/>
                  </a:lnTo>
                  <a:cubicBezTo>
                    <a:pt x="626" y="125"/>
                    <a:pt x="636" y="115"/>
                    <a:pt x="648" y="114"/>
                  </a:cubicBezTo>
                  <a:cubicBezTo>
                    <a:pt x="660" y="112"/>
                    <a:pt x="671" y="120"/>
                    <a:pt x="674" y="132"/>
                  </a:cubicBezTo>
                  <a:lnTo>
                    <a:pt x="706" y="276"/>
                  </a:lnTo>
                  <a:lnTo>
                    <a:pt x="722" y="406"/>
                  </a:lnTo>
                  <a:lnTo>
                    <a:pt x="675" y="404"/>
                  </a:lnTo>
                  <a:lnTo>
                    <a:pt x="691" y="340"/>
                  </a:lnTo>
                  <a:cubicBezTo>
                    <a:pt x="694" y="328"/>
                    <a:pt x="705" y="320"/>
                    <a:pt x="717" y="322"/>
                  </a:cubicBezTo>
                  <a:cubicBezTo>
                    <a:pt x="729" y="323"/>
                    <a:pt x="738" y="333"/>
                    <a:pt x="738" y="345"/>
                  </a:cubicBezTo>
                  <a:lnTo>
                    <a:pt x="738" y="393"/>
                  </a:lnTo>
                  <a:lnTo>
                    <a:pt x="738" y="409"/>
                  </a:lnTo>
                  <a:lnTo>
                    <a:pt x="691" y="406"/>
                  </a:lnTo>
                  <a:lnTo>
                    <a:pt x="707" y="310"/>
                  </a:lnTo>
                  <a:cubicBezTo>
                    <a:pt x="709" y="297"/>
                    <a:pt x="720" y="289"/>
                    <a:pt x="732" y="290"/>
                  </a:cubicBezTo>
                  <a:cubicBezTo>
                    <a:pt x="745" y="291"/>
                    <a:pt x="754" y="301"/>
                    <a:pt x="754" y="313"/>
                  </a:cubicBezTo>
                  <a:lnTo>
                    <a:pt x="754" y="377"/>
                  </a:lnTo>
                  <a:lnTo>
                    <a:pt x="754" y="374"/>
                  </a:lnTo>
                  <a:lnTo>
                    <a:pt x="770" y="470"/>
                  </a:lnTo>
                  <a:lnTo>
                    <a:pt x="722" y="473"/>
                  </a:lnTo>
                  <a:lnTo>
                    <a:pt x="722" y="457"/>
                  </a:lnTo>
                  <a:cubicBezTo>
                    <a:pt x="722" y="446"/>
                    <a:pt x="730" y="437"/>
                    <a:pt x="741" y="434"/>
                  </a:cubicBezTo>
                  <a:cubicBezTo>
                    <a:pt x="752" y="432"/>
                    <a:pt x="763" y="437"/>
                    <a:pt x="768" y="447"/>
                  </a:cubicBezTo>
                  <a:lnTo>
                    <a:pt x="784" y="479"/>
                  </a:lnTo>
                  <a:cubicBezTo>
                    <a:pt x="786" y="482"/>
                    <a:pt x="786" y="486"/>
                    <a:pt x="786" y="489"/>
                  </a:cubicBezTo>
                  <a:lnTo>
                    <a:pt x="786" y="553"/>
                  </a:lnTo>
                  <a:lnTo>
                    <a:pt x="786" y="649"/>
                  </a:lnTo>
                  <a:lnTo>
                    <a:pt x="779" y="632"/>
                  </a:lnTo>
                  <a:lnTo>
                    <a:pt x="795" y="648"/>
                  </a:lnTo>
                  <a:cubicBezTo>
                    <a:pt x="799" y="652"/>
                    <a:pt x="801" y="657"/>
                    <a:pt x="802" y="662"/>
                  </a:cubicBezTo>
                  <a:lnTo>
                    <a:pt x="818" y="774"/>
                  </a:lnTo>
                  <a:lnTo>
                    <a:pt x="770" y="777"/>
                  </a:lnTo>
                  <a:lnTo>
                    <a:pt x="770" y="761"/>
                  </a:lnTo>
                  <a:lnTo>
                    <a:pt x="770" y="713"/>
                  </a:lnTo>
                  <a:cubicBezTo>
                    <a:pt x="770" y="711"/>
                    <a:pt x="771" y="708"/>
                    <a:pt x="772" y="706"/>
                  </a:cubicBezTo>
                  <a:lnTo>
                    <a:pt x="788" y="658"/>
                  </a:lnTo>
                  <a:cubicBezTo>
                    <a:pt x="789" y="654"/>
                    <a:pt x="791" y="651"/>
                    <a:pt x="793" y="648"/>
                  </a:cubicBezTo>
                  <a:lnTo>
                    <a:pt x="809" y="632"/>
                  </a:lnTo>
                  <a:cubicBezTo>
                    <a:pt x="816" y="626"/>
                    <a:pt x="827" y="624"/>
                    <a:pt x="836" y="627"/>
                  </a:cubicBezTo>
                  <a:cubicBezTo>
                    <a:pt x="845" y="631"/>
                    <a:pt x="850" y="640"/>
                    <a:pt x="850" y="649"/>
                  </a:cubicBezTo>
                  <a:lnTo>
                    <a:pt x="850" y="681"/>
                  </a:lnTo>
                  <a:lnTo>
                    <a:pt x="850" y="729"/>
                  </a:lnTo>
                  <a:lnTo>
                    <a:pt x="803" y="726"/>
                  </a:lnTo>
                  <a:lnTo>
                    <a:pt x="819" y="598"/>
                  </a:lnTo>
                  <a:cubicBezTo>
                    <a:pt x="820" y="586"/>
                    <a:pt x="831" y="577"/>
                    <a:pt x="843" y="577"/>
                  </a:cubicBezTo>
                  <a:cubicBezTo>
                    <a:pt x="855" y="578"/>
                    <a:pt x="865" y="587"/>
                    <a:pt x="866" y="599"/>
                  </a:cubicBezTo>
                  <a:lnTo>
                    <a:pt x="882" y="759"/>
                  </a:lnTo>
                  <a:lnTo>
                    <a:pt x="834" y="761"/>
                  </a:lnTo>
                  <a:lnTo>
                    <a:pt x="834" y="745"/>
                  </a:lnTo>
                  <a:cubicBezTo>
                    <a:pt x="834" y="734"/>
                    <a:pt x="843" y="724"/>
                    <a:pt x="855" y="722"/>
                  </a:cubicBezTo>
                  <a:cubicBezTo>
                    <a:pt x="866" y="720"/>
                    <a:pt x="878" y="727"/>
                    <a:pt x="881" y="738"/>
                  </a:cubicBezTo>
                  <a:lnTo>
                    <a:pt x="897" y="786"/>
                  </a:lnTo>
                  <a:lnTo>
                    <a:pt x="850" y="793"/>
                  </a:lnTo>
                  <a:lnTo>
                    <a:pt x="850" y="745"/>
                  </a:lnTo>
                  <a:lnTo>
                    <a:pt x="850" y="681"/>
                  </a:lnTo>
                  <a:cubicBezTo>
                    <a:pt x="850" y="680"/>
                    <a:pt x="851" y="678"/>
                    <a:pt x="851" y="676"/>
                  </a:cubicBezTo>
                  <a:lnTo>
                    <a:pt x="867" y="612"/>
                  </a:lnTo>
                  <a:cubicBezTo>
                    <a:pt x="868" y="607"/>
                    <a:pt x="870" y="604"/>
                    <a:pt x="873" y="600"/>
                  </a:cubicBezTo>
                  <a:lnTo>
                    <a:pt x="889" y="584"/>
                  </a:lnTo>
                  <a:lnTo>
                    <a:pt x="882" y="601"/>
                  </a:lnTo>
                  <a:lnTo>
                    <a:pt x="882" y="537"/>
                  </a:lnTo>
                  <a:cubicBezTo>
                    <a:pt x="882" y="524"/>
                    <a:pt x="893" y="513"/>
                    <a:pt x="906" y="513"/>
                  </a:cubicBezTo>
                  <a:cubicBezTo>
                    <a:pt x="920" y="513"/>
                    <a:pt x="930" y="524"/>
                    <a:pt x="930" y="537"/>
                  </a:cubicBezTo>
                  <a:lnTo>
                    <a:pt x="930" y="569"/>
                  </a:lnTo>
                  <a:lnTo>
                    <a:pt x="906" y="545"/>
                  </a:lnTo>
                  <a:lnTo>
                    <a:pt x="922" y="545"/>
                  </a:lnTo>
                  <a:lnTo>
                    <a:pt x="899" y="566"/>
                  </a:lnTo>
                  <a:lnTo>
                    <a:pt x="915" y="470"/>
                  </a:lnTo>
                  <a:cubicBezTo>
                    <a:pt x="917" y="457"/>
                    <a:pt x="928" y="449"/>
                    <a:pt x="940" y="450"/>
                  </a:cubicBezTo>
                  <a:cubicBezTo>
                    <a:pt x="953" y="451"/>
                    <a:pt x="962" y="461"/>
                    <a:pt x="962" y="473"/>
                  </a:cubicBezTo>
                  <a:lnTo>
                    <a:pt x="962" y="521"/>
                  </a:lnTo>
                  <a:lnTo>
                    <a:pt x="962" y="601"/>
                  </a:lnTo>
                  <a:lnTo>
                    <a:pt x="921" y="584"/>
                  </a:lnTo>
                  <a:lnTo>
                    <a:pt x="937" y="568"/>
                  </a:lnTo>
                  <a:cubicBezTo>
                    <a:pt x="944" y="562"/>
                    <a:pt x="955" y="560"/>
                    <a:pt x="964" y="563"/>
                  </a:cubicBezTo>
                  <a:cubicBezTo>
                    <a:pt x="973" y="567"/>
                    <a:pt x="978" y="576"/>
                    <a:pt x="978" y="585"/>
                  </a:cubicBezTo>
                  <a:lnTo>
                    <a:pt x="978" y="665"/>
                  </a:lnTo>
                  <a:lnTo>
                    <a:pt x="971" y="648"/>
                  </a:lnTo>
                  <a:lnTo>
                    <a:pt x="987" y="664"/>
                  </a:lnTo>
                  <a:cubicBezTo>
                    <a:pt x="992" y="669"/>
                    <a:pt x="994" y="675"/>
                    <a:pt x="994" y="681"/>
                  </a:cubicBezTo>
                  <a:lnTo>
                    <a:pt x="994" y="729"/>
                  </a:lnTo>
                  <a:lnTo>
                    <a:pt x="994" y="725"/>
                  </a:lnTo>
                  <a:lnTo>
                    <a:pt x="1010" y="805"/>
                  </a:lnTo>
                  <a:cubicBezTo>
                    <a:pt x="1010" y="806"/>
                    <a:pt x="1010" y="808"/>
                    <a:pt x="1010" y="809"/>
                  </a:cubicBezTo>
                  <a:lnTo>
                    <a:pt x="1010" y="889"/>
                  </a:lnTo>
                  <a:lnTo>
                    <a:pt x="969" y="872"/>
                  </a:lnTo>
                  <a:lnTo>
                    <a:pt x="1001" y="840"/>
                  </a:lnTo>
                  <a:lnTo>
                    <a:pt x="994" y="857"/>
                  </a:lnTo>
                  <a:lnTo>
                    <a:pt x="994" y="825"/>
                  </a:lnTo>
                  <a:cubicBezTo>
                    <a:pt x="994" y="812"/>
                    <a:pt x="1005" y="801"/>
                    <a:pt x="1018" y="801"/>
                  </a:cubicBezTo>
                  <a:cubicBezTo>
                    <a:pt x="1032" y="801"/>
                    <a:pt x="1042" y="812"/>
                    <a:pt x="1042" y="825"/>
                  </a:cubicBezTo>
                  <a:lnTo>
                    <a:pt x="1042" y="857"/>
                  </a:lnTo>
                  <a:lnTo>
                    <a:pt x="995" y="854"/>
                  </a:lnTo>
                  <a:lnTo>
                    <a:pt x="1011" y="742"/>
                  </a:lnTo>
                  <a:lnTo>
                    <a:pt x="1010" y="745"/>
                  </a:lnTo>
                  <a:lnTo>
                    <a:pt x="1010" y="729"/>
                  </a:lnTo>
                  <a:cubicBezTo>
                    <a:pt x="1010" y="720"/>
                    <a:pt x="1016" y="711"/>
                    <a:pt x="1025" y="707"/>
                  </a:cubicBezTo>
                  <a:cubicBezTo>
                    <a:pt x="1034" y="704"/>
                    <a:pt x="1045" y="706"/>
                    <a:pt x="1051" y="712"/>
                  </a:cubicBezTo>
                  <a:lnTo>
                    <a:pt x="1067" y="728"/>
                  </a:lnTo>
                  <a:lnTo>
                    <a:pt x="1027" y="742"/>
                  </a:lnTo>
                  <a:lnTo>
                    <a:pt x="1043" y="646"/>
                  </a:lnTo>
                  <a:cubicBezTo>
                    <a:pt x="1045" y="633"/>
                    <a:pt x="1056" y="625"/>
                    <a:pt x="1068" y="626"/>
                  </a:cubicBezTo>
                  <a:cubicBezTo>
                    <a:pt x="1081" y="627"/>
                    <a:pt x="1090" y="637"/>
                    <a:pt x="1090" y="649"/>
                  </a:cubicBezTo>
                  <a:lnTo>
                    <a:pt x="1090" y="697"/>
                  </a:lnTo>
                  <a:lnTo>
                    <a:pt x="1090" y="809"/>
                  </a:lnTo>
                  <a:lnTo>
                    <a:pt x="1083" y="792"/>
                  </a:lnTo>
                  <a:lnTo>
                    <a:pt x="1115" y="824"/>
                  </a:lnTo>
                  <a:cubicBezTo>
                    <a:pt x="1120" y="829"/>
                    <a:pt x="1122" y="835"/>
                    <a:pt x="1122" y="841"/>
                  </a:cubicBezTo>
                  <a:lnTo>
                    <a:pt x="1122" y="857"/>
                  </a:lnTo>
                  <a:lnTo>
                    <a:pt x="1122" y="873"/>
                  </a:lnTo>
                  <a:lnTo>
                    <a:pt x="1075" y="869"/>
                  </a:lnTo>
                  <a:lnTo>
                    <a:pt x="1091" y="789"/>
                  </a:lnTo>
                  <a:cubicBezTo>
                    <a:pt x="1091" y="787"/>
                    <a:pt x="1092" y="785"/>
                    <a:pt x="1093" y="783"/>
                  </a:cubicBezTo>
                  <a:lnTo>
                    <a:pt x="1109" y="751"/>
                  </a:lnTo>
                  <a:lnTo>
                    <a:pt x="1106" y="761"/>
                  </a:lnTo>
                  <a:lnTo>
                    <a:pt x="1106" y="665"/>
                  </a:lnTo>
                  <a:cubicBezTo>
                    <a:pt x="1106" y="656"/>
                    <a:pt x="1112" y="647"/>
                    <a:pt x="1121" y="643"/>
                  </a:cubicBezTo>
                  <a:cubicBezTo>
                    <a:pt x="1130" y="640"/>
                    <a:pt x="1141" y="642"/>
                    <a:pt x="1147" y="648"/>
                  </a:cubicBezTo>
                  <a:lnTo>
                    <a:pt x="1163" y="664"/>
                  </a:lnTo>
                  <a:cubicBezTo>
                    <a:pt x="1168" y="669"/>
                    <a:pt x="1170" y="675"/>
                    <a:pt x="1170" y="681"/>
                  </a:cubicBezTo>
                  <a:lnTo>
                    <a:pt x="1170" y="745"/>
                  </a:lnTo>
                  <a:lnTo>
                    <a:pt x="1129" y="728"/>
                  </a:lnTo>
                  <a:lnTo>
                    <a:pt x="1145" y="712"/>
                  </a:lnTo>
                  <a:lnTo>
                    <a:pt x="1138" y="729"/>
                  </a:lnTo>
                  <a:lnTo>
                    <a:pt x="1138" y="681"/>
                  </a:lnTo>
                  <a:cubicBezTo>
                    <a:pt x="1138" y="669"/>
                    <a:pt x="1148" y="659"/>
                    <a:pt x="1160" y="658"/>
                  </a:cubicBezTo>
                  <a:cubicBezTo>
                    <a:pt x="1172" y="656"/>
                    <a:pt x="1184" y="665"/>
                    <a:pt x="1186" y="677"/>
                  </a:cubicBezTo>
                  <a:lnTo>
                    <a:pt x="1202" y="757"/>
                  </a:lnTo>
                  <a:lnTo>
                    <a:pt x="1154" y="761"/>
                  </a:lnTo>
                  <a:lnTo>
                    <a:pt x="1154" y="697"/>
                  </a:lnTo>
                  <a:cubicBezTo>
                    <a:pt x="1154" y="684"/>
                    <a:pt x="1165" y="673"/>
                    <a:pt x="1178" y="673"/>
                  </a:cubicBezTo>
                  <a:cubicBezTo>
                    <a:pt x="1192" y="673"/>
                    <a:pt x="1202" y="684"/>
                    <a:pt x="1202" y="697"/>
                  </a:cubicBezTo>
                  <a:lnTo>
                    <a:pt x="1202" y="713"/>
                  </a:lnTo>
                  <a:lnTo>
                    <a:pt x="1195" y="696"/>
                  </a:lnTo>
                  <a:lnTo>
                    <a:pt x="1211" y="712"/>
                  </a:lnTo>
                  <a:lnTo>
                    <a:pt x="1227" y="728"/>
                  </a:lnTo>
                  <a:cubicBezTo>
                    <a:pt x="1232" y="733"/>
                    <a:pt x="1234" y="739"/>
                    <a:pt x="1234" y="745"/>
                  </a:cubicBezTo>
                  <a:lnTo>
                    <a:pt x="1234" y="841"/>
                  </a:lnTo>
                  <a:lnTo>
                    <a:pt x="1234" y="873"/>
                  </a:lnTo>
                  <a:lnTo>
                    <a:pt x="1193" y="856"/>
                  </a:lnTo>
                  <a:lnTo>
                    <a:pt x="1209" y="840"/>
                  </a:lnTo>
                  <a:cubicBezTo>
                    <a:pt x="1215" y="835"/>
                    <a:pt x="1223" y="833"/>
                    <a:pt x="1230" y="834"/>
                  </a:cubicBezTo>
                  <a:cubicBezTo>
                    <a:pt x="1238" y="835"/>
                    <a:pt x="1244" y="840"/>
                    <a:pt x="1248" y="847"/>
                  </a:cubicBezTo>
                  <a:lnTo>
                    <a:pt x="1264" y="879"/>
                  </a:lnTo>
                  <a:cubicBezTo>
                    <a:pt x="1266" y="882"/>
                    <a:pt x="1266" y="886"/>
                    <a:pt x="1266" y="889"/>
                  </a:cubicBezTo>
                  <a:lnTo>
                    <a:pt x="1266" y="905"/>
                  </a:lnTo>
                  <a:cubicBezTo>
                    <a:pt x="1266" y="919"/>
                    <a:pt x="1256" y="929"/>
                    <a:pt x="1242" y="929"/>
                  </a:cubicBezTo>
                  <a:cubicBezTo>
                    <a:pt x="1229" y="929"/>
                    <a:pt x="1218" y="919"/>
                    <a:pt x="1218" y="905"/>
                  </a:cubicBezTo>
                  <a:lnTo>
                    <a:pt x="1218" y="873"/>
                  </a:lnTo>
                  <a:cubicBezTo>
                    <a:pt x="1218" y="871"/>
                    <a:pt x="1219" y="868"/>
                    <a:pt x="1220" y="866"/>
                  </a:cubicBezTo>
                  <a:lnTo>
                    <a:pt x="1236" y="818"/>
                  </a:lnTo>
                  <a:cubicBezTo>
                    <a:pt x="1239" y="807"/>
                    <a:pt x="1251" y="800"/>
                    <a:pt x="1262" y="802"/>
                  </a:cubicBezTo>
                  <a:cubicBezTo>
                    <a:pt x="1274" y="804"/>
                    <a:pt x="1282" y="814"/>
                    <a:pt x="1282" y="825"/>
                  </a:cubicBezTo>
                  <a:lnTo>
                    <a:pt x="1282" y="889"/>
                  </a:lnTo>
                  <a:lnTo>
                    <a:pt x="1280" y="879"/>
                  </a:lnTo>
                  <a:lnTo>
                    <a:pt x="1296" y="911"/>
                  </a:lnTo>
                  <a:cubicBezTo>
                    <a:pt x="1298" y="914"/>
                    <a:pt x="1298" y="918"/>
                    <a:pt x="1298" y="921"/>
                  </a:cubicBezTo>
                  <a:lnTo>
                    <a:pt x="1298" y="969"/>
                  </a:lnTo>
                  <a:lnTo>
                    <a:pt x="1298" y="964"/>
                  </a:lnTo>
                  <a:lnTo>
                    <a:pt x="1314" y="1028"/>
                  </a:lnTo>
                  <a:lnTo>
                    <a:pt x="1266" y="1033"/>
                  </a:lnTo>
                  <a:lnTo>
                    <a:pt x="1266" y="1001"/>
                  </a:lnTo>
                  <a:lnTo>
                    <a:pt x="1266" y="969"/>
                  </a:lnTo>
                  <a:cubicBezTo>
                    <a:pt x="1266" y="968"/>
                    <a:pt x="1267" y="966"/>
                    <a:pt x="1267" y="964"/>
                  </a:cubicBezTo>
                  <a:lnTo>
                    <a:pt x="1283" y="900"/>
                  </a:lnTo>
                  <a:cubicBezTo>
                    <a:pt x="1286" y="888"/>
                    <a:pt x="1296" y="881"/>
                    <a:pt x="1308" y="882"/>
                  </a:cubicBezTo>
                  <a:cubicBezTo>
                    <a:pt x="1319" y="882"/>
                    <a:pt x="1329" y="891"/>
                    <a:pt x="1330" y="902"/>
                  </a:cubicBezTo>
                  <a:lnTo>
                    <a:pt x="1346" y="1030"/>
                  </a:lnTo>
                  <a:lnTo>
                    <a:pt x="1298" y="1033"/>
                  </a:lnTo>
                  <a:lnTo>
                    <a:pt x="1298" y="1001"/>
                  </a:lnTo>
                  <a:lnTo>
                    <a:pt x="1298" y="937"/>
                  </a:lnTo>
                  <a:cubicBezTo>
                    <a:pt x="1298" y="931"/>
                    <a:pt x="1301" y="925"/>
                    <a:pt x="1305" y="920"/>
                  </a:cubicBezTo>
                  <a:lnTo>
                    <a:pt x="1321" y="904"/>
                  </a:lnTo>
                  <a:lnTo>
                    <a:pt x="1315" y="917"/>
                  </a:lnTo>
                  <a:lnTo>
                    <a:pt x="1331" y="837"/>
                  </a:lnTo>
                  <a:cubicBezTo>
                    <a:pt x="1333" y="825"/>
                    <a:pt x="1345" y="816"/>
                    <a:pt x="1357" y="818"/>
                  </a:cubicBezTo>
                  <a:cubicBezTo>
                    <a:pt x="1369" y="819"/>
                    <a:pt x="1378" y="829"/>
                    <a:pt x="1378" y="841"/>
                  </a:cubicBezTo>
                  <a:lnTo>
                    <a:pt x="1378" y="873"/>
                  </a:lnTo>
                  <a:lnTo>
                    <a:pt x="1378" y="953"/>
                  </a:lnTo>
                  <a:lnTo>
                    <a:pt x="1333" y="943"/>
                  </a:lnTo>
                  <a:lnTo>
                    <a:pt x="1349" y="911"/>
                  </a:lnTo>
                  <a:lnTo>
                    <a:pt x="1346" y="921"/>
                  </a:lnTo>
                  <a:lnTo>
                    <a:pt x="1346" y="873"/>
                  </a:lnTo>
                  <a:cubicBezTo>
                    <a:pt x="1346" y="870"/>
                    <a:pt x="1347" y="866"/>
                    <a:pt x="1349" y="863"/>
                  </a:cubicBezTo>
                  <a:lnTo>
                    <a:pt x="1365" y="831"/>
                  </a:lnTo>
                  <a:lnTo>
                    <a:pt x="1363" y="837"/>
                  </a:lnTo>
                  <a:lnTo>
                    <a:pt x="1379" y="757"/>
                  </a:lnTo>
                  <a:lnTo>
                    <a:pt x="1378" y="761"/>
                  </a:lnTo>
                  <a:lnTo>
                    <a:pt x="1378" y="713"/>
                  </a:lnTo>
                  <a:cubicBezTo>
                    <a:pt x="1378" y="705"/>
                    <a:pt x="1383" y="697"/>
                    <a:pt x="1390" y="693"/>
                  </a:cubicBezTo>
                  <a:cubicBezTo>
                    <a:pt x="1397" y="689"/>
                    <a:pt x="1406" y="688"/>
                    <a:pt x="1413" y="692"/>
                  </a:cubicBezTo>
                  <a:lnTo>
                    <a:pt x="1445" y="708"/>
                  </a:lnTo>
                  <a:cubicBezTo>
                    <a:pt x="1453" y="712"/>
                    <a:pt x="1458" y="720"/>
                    <a:pt x="1458" y="729"/>
                  </a:cubicBezTo>
                  <a:lnTo>
                    <a:pt x="1458" y="745"/>
                  </a:lnTo>
                  <a:lnTo>
                    <a:pt x="1456" y="735"/>
                  </a:lnTo>
                  <a:lnTo>
                    <a:pt x="1472" y="767"/>
                  </a:lnTo>
                  <a:lnTo>
                    <a:pt x="1428" y="770"/>
                  </a:lnTo>
                  <a:lnTo>
                    <a:pt x="1444" y="722"/>
                  </a:lnTo>
                  <a:cubicBezTo>
                    <a:pt x="1447" y="711"/>
                    <a:pt x="1459" y="704"/>
                    <a:pt x="1470" y="706"/>
                  </a:cubicBezTo>
                  <a:cubicBezTo>
                    <a:pt x="1482" y="708"/>
                    <a:pt x="1490" y="718"/>
                    <a:pt x="1490" y="729"/>
                  </a:cubicBezTo>
                  <a:lnTo>
                    <a:pt x="1490" y="761"/>
                  </a:lnTo>
                  <a:cubicBezTo>
                    <a:pt x="1490" y="775"/>
                    <a:pt x="1480" y="785"/>
                    <a:pt x="1466" y="785"/>
                  </a:cubicBezTo>
                  <a:cubicBezTo>
                    <a:pt x="1453" y="785"/>
                    <a:pt x="1442" y="775"/>
                    <a:pt x="1442" y="761"/>
                  </a:cubicBezTo>
                  <a:lnTo>
                    <a:pt x="1442" y="745"/>
                  </a:lnTo>
                  <a:cubicBezTo>
                    <a:pt x="1442" y="733"/>
                    <a:pt x="1452" y="723"/>
                    <a:pt x="1464" y="722"/>
                  </a:cubicBezTo>
                  <a:cubicBezTo>
                    <a:pt x="1476" y="720"/>
                    <a:pt x="1488" y="729"/>
                    <a:pt x="1490" y="741"/>
                  </a:cubicBezTo>
                  <a:lnTo>
                    <a:pt x="1506" y="821"/>
                  </a:lnTo>
                  <a:lnTo>
                    <a:pt x="1458" y="825"/>
                  </a:lnTo>
                  <a:lnTo>
                    <a:pt x="1458" y="809"/>
                  </a:lnTo>
                  <a:cubicBezTo>
                    <a:pt x="1458" y="796"/>
                    <a:pt x="1469" y="785"/>
                    <a:pt x="1482" y="785"/>
                  </a:cubicBezTo>
                  <a:lnTo>
                    <a:pt x="1498" y="785"/>
                  </a:lnTo>
                  <a:lnTo>
                    <a:pt x="1474" y="809"/>
                  </a:lnTo>
                  <a:lnTo>
                    <a:pt x="1474" y="761"/>
                  </a:lnTo>
                  <a:cubicBezTo>
                    <a:pt x="1474" y="760"/>
                    <a:pt x="1475" y="758"/>
                    <a:pt x="1475" y="757"/>
                  </a:cubicBezTo>
                  <a:lnTo>
                    <a:pt x="1491" y="677"/>
                  </a:lnTo>
                  <a:cubicBezTo>
                    <a:pt x="1493" y="665"/>
                    <a:pt x="1505" y="656"/>
                    <a:pt x="1517" y="658"/>
                  </a:cubicBezTo>
                  <a:cubicBezTo>
                    <a:pt x="1529" y="659"/>
                    <a:pt x="1538" y="669"/>
                    <a:pt x="1538" y="681"/>
                  </a:cubicBezTo>
                  <a:lnTo>
                    <a:pt x="1538" y="697"/>
                  </a:lnTo>
                  <a:lnTo>
                    <a:pt x="1538" y="729"/>
                  </a:lnTo>
                  <a:lnTo>
                    <a:pt x="1537" y="721"/>
                  </a:lnTo>
                  <a:lnTo>
                    <a:pt x="1569" y="801"/>
                  </a:lnTo>
                  <a:lnTo>
                    <a:pt x="1522" y="809"/>
                  </a:lnTo>
                  <a:lnTo>
                    <a:pt x="1522" y="729"/>
                  </a:lnTo>
                  <a:cubicBezTo>
                    <a:pt x="1522" y="718"/>
                    <a:pt x="1530" y="709"/>
                    <a:pt x="1541" y="706"/>
                  </a:cubicBezTo>
                  <a:cubicBezTo>
                    <a:pt x="1552" y="704"/>
                    <a:pt x="1563" y="709"/>
                    <a:pt x="1568" y="719"/>
                  </a:cubicBezTo>
                  <a:lnTo>
                    <a:pt x="1584" y="751"/>
                  </a:lnTo>
                  <a:lnTo>
                    <a:pt x="1562" y="737"/>
                  </a:lnTo>
                  <a:lnTo>
                    <a:pt x="1578" y="737"/>
                  </a:lnTo>
                  <a:lnTo>
                    <a:pt x="1554" y="761"/>
                  </a:lnTo>
                  <a:lnTo>
                    <a:pt x="1554" y="745"/>
                  </a:lnTo>
                  <a:cubicBezTo>
                    <a:pt x="1554" y="732"/>
                    <a:pt x="1565" y="721"/>
                    <a:pt x="1578" y="721"/>
                  </a:cubicBezTo>
                  <a:cubicBezTo>
                    <a:pt x="1592" y="721"/>
                    <a:pt x="1602" y="732"/>
                    <a:pt x="1602" y="745"/>
                  </a:cubicBezTo>
                  <a:lnTo>
                    <a:pt x="1602" y="809"/>
                  </a:lnTo>
                  <a:lnTo>
                    <a:pt x="1578" y="785"/>
                  </a:lnTo>
                  <a:lnTo>
                    <a:pt x="1594" y="785"/>
                  </a:lnTo>
                  <a:lnTo>
                    <a:pt x="1570" y="809"/>
                  </a:lnTo>
                  <a:lnTo>
                    <a:pt x="1570" y="793"/>
                  </a:lnTo>
                  <a:cubicBezTo>
                    <a:pt x="1570" y="784"/>
                    <a:pt x="1576" y="775"/>
                    <a:pt x="1585" y="771"/>
                  </a:cubicBezTo>
                  <a:cubicBezTo>
                    <a:pt x="1594" y="768"/>
                    <a:pt x="1605" y="770"/>
                    <a:pt x="1611" y="776"/>
                  </a:cubicBezTo>
                  <a:lnTo>
                    <a:pt x="1627" y="792"/>
                  </a:lnTo>
                  <a:lnTo>
                    <a:pt x="1610" y="785"/>
                  </a:lnTo>
                  <a:lnTo>
                    <a:pt x="1626" y="785"/>
                  </a:lnTo>
                  <a:cubicBezTo>
                    <a:pt x="1640" y="785"/>
                    <a:pt x="1650" y="796"/>
                    <a:pt x="1650" y="809"/>
                  </a:cubicBezTo>
                  <a:lnTo>
                    <a:pt x="1650" y="825"/>
                  </a:lnTo>
                  <a:lnTo>
                    <a:pt x="1650" y="889"/>
                  </a:lnTo>
                  <a:lnTo>
                    <a:pt x="1643" y="872"/>
                  </a:lnTo>
                  <a:lnTo>
                    <a:pt x="1659" y="888"/>
                  </a:lnTo>
                  <a:lnTo>
                    <a:pt x="1642" y="881"/>
                  </a:lnTo>
                  <a:lnTo>
                    <a:pt x="1658" y="881"/>
                  </a:lnTo>
                  <a:lnTo>
                    <a:pt x="1634" y="905"/>
                  </a:lnTo>
                  <a:lnTo>
                    <a:pt x="1634" y="825"/>
                  </a:lnTo>
                  <a:cubicBezTo>
                    <a:pt x="1634" y="824"/>
                    <a:pt x="1635" y="823"/>
                    <a:pt x="1635" y="822"/>
                  </a:cubicBezTo>
                  <a:lnTo>
                    <a:pt x="1651" y="710"/>
                  </a:lnTo>
                  <a:cubicBezTo>
                    <a:pt x="1651" y="709"/>
                    <a:pt x="1651" y="707"/>
                    <a:pt x="1652" y="706"/>
                  </a:cubicBezTo>
                  <a:lnTo>
                    <a:pt x="1668" y="658"/>
                  </a:lnTo>
                  <a:cubicBezTo>
                    <a:pt x="1671" y="647"/>
                    <a:pt x="1683" y="640"/>
                    <a:pt x="1694" y="642"/>
                  </a:cubicBezTo>
                  <a:cubicBezTo>
                    <a:pt x="1706" y="644"/>
                    <a:pt x="1714" y="654"/>
                    <a:pt x="1714" y="665"/>
                  </a:cubicBezTo>
                  <a:lnTo>
                    <a:pt x="1714" y="681"/>
                  </a:lnTo>
                  <a:cubicBezTo>
                    <a:pt x="1714" y="695"/>
                    <a:pt x="1704" y="705"/>
                    <a:pt x="1690" y="705"/>
                  </a:cubicBezTo>
                  <a:cubicBezTo>
                    <a:pt x="1677" y="705"/>
                    <a:pt x="1666" y="695"/>
                    <a:pt x="1666" y="681"/>
                  </a:cubicBezTo>
                  <a:lnTo>
                    <a:pt x="1666" y="633"/>
                  </a:lnTo>
                  <a:cubicBezTo>
                    <a:pt x="1666" y="627"/>
                    <a:pt x="1669" y="621"/>
                    <a:pt x="1673" y="616"/>
                  </a:cubicBezTo>
                  <a:lnTo>
                    <a:pt x="1689" y="600"/>
                  </a:lnTo>
                  <a:cubicBezTo>
                    <a:pt x="1696" y="594"/>
                    <a:pt x="1707" y="592"/>
                    <a:pt x="1716" y="595"/>
                  </a:cubicBezTo>
                  <a:cubicBezTo>
                    <a:pt x="1725" y="599"/>
                    <a:pt x="1730" y="608"/>
                    <a:pt x="1730" y="617"/>
                  </a:cubicBezTo>
                  <a:lnTo>
                    <a:pt x="1730" y="681"/>
                  </a:lnTo>
                  <a:lnTo>
                    <a:pt x="1684" y="674"/>
                  </a:lnTo>
                  <a:lnTo>
                    <a:pt x="1700" y="626"/>
                  </a:lnTo>
                  <a:cubicBezTo>
                    <a:pt x="1702" y="618"/>
                    <a:pt x="1709" y="612"/>
                    <a:pt x="1717" y="610"/>
                  </a:cubicBezTo>
                  <a:cubicBezTo>
                    <a:pt x="1725" y="608"/>
                    <a:pt x="1734" y="611"/>
                    <a:pt x="1739" y="616"/>
                  </a:cubicBezTo>
                  <a:lnTo>
                    <a:pt x="1755" y="632"/>
                  </a:lnTo>
                  <a:lnTo>
                    <a:pt x="1714" y="649"/>
                  </a:lnTo>
                  <a:lnTo>
                    <a:pt x="1714" y="633"/>
                  </a:lnTo>
                  <a:cubicBezTo>
                    <a:pt x="1714" y="620"/>
                    <a:pt x="1725" y="609"/>
                    <a:pt x="1738" y="609"/>
                  </a:cubicBezTo>
                  <a:cubicBezTo>
                    <a:pt x="1752" y="609"/>
                    <a:pt x="1762" y="620"/>
                    <a:pt x="1762" y="633"/>
                  </a:cubicBezTo>
                  <a:lnTo>
                    <a:pt x="1762" y="649"/>
                  </a:lnTo>
                  <a:cubicBezTo>
                    <a:pt x="1762" y="659"/>
                    <a:pt x="1757" y="668"/>
                    <a:pt x="1748" y="672"/>
                  </a:cubicBezTo>
                  <a:cubicBezTo>
                    <a:pt x="1739" y="675"/>
                    <a:pt x="1728" y="673"/>
                    <a:pt x="1721" y="666"/>
                  </a:cubicBezTo>
                  <a:lnTo>
                    <a:pt x="1705" y="650"/>
                  </a:lnTo>
                  <a:lnTo>
                    <a:pt x="1745" y="641"/>
                  </a:lnTo>
                  <a:lnTo>
                    <a:pt x="1729" y="689"/>
                  </a:lnTo>
                  <a:cubicBezTo>
                    <a:pt x="1726" y="700"/>
                    <a:pt x="1714" y="707"/>
                    <a:pt x="1703" y="705"/>
                  </a:cubicBezTo>
                  <a:cubicBezTo>
                    <a:pt x="1691" y="703"/>
                    <a:pt x="1682" y="693"/>
                    <a:pt x="1682" y="681"/>
                  </a:cubicBezTo>
                  <a:lnTo>
                    <a:pt x="1682" y="617"/>
                  </a:lnTo>
                  <a:lnTo>
                    <a:pt x="1723" y="634"/>
                  </a:lnTo>
                  <a:lnTo>
                    <a:pt x="1707" y="650"/>
                  </a:lnTo>
                  <a:lnTo>
                    <a:pt x="1714" y="633"/>
                  </a:lnTo>
                  <a:lnTo>
                    <a:pt x="1714" y="681"/>
                  </a:lnTo>
                  <a:lnTo>
                    <a:pt x="1666" y="681"/>
                  </a:lnTo>
                  <a:lnTo>
                    <a:pt x="1666" y="665"/>
                  </a:lnTo>
                  <a:lnTo>
                    <a:pt x="1713" y="673"/>
                  </a:lnTo>
                  <a:lnTo>
                    <a:pt x="1697" y="721"/>
                  </a:lnTo>
                  <a:lnTo>
                    <a:pt x="1698" y="717"/>
                  </a:lnTo>
                  <a:lnTo>
                    <a:pt x="1682" y="829"/>
                  </a:lnTo>
                  <a:lnTo>
                    <a:pt x="1682" y="825"/>
                  </a:lnTo>
                  <a:lnTo>
                    <a:pt x="1682" y="905"/>
                  </a:lnTo>
                  <a:cubicBezTo>
                    <a:pt x="1682" y="919"/>
                    <a:pt x="1672" y="929"/>
                    <a:pt x="1658" y="929"/>
                  </a:cubicBezTo>
                  <a:lnTo>
                    <a:pt x="1642" y="929"/>
                  </a:lnTo>
                  <a:cubicBezTo>
                    <a:pt x="1636" y="929"/>
                    <a:pt x="1630" y="927"/>
                    <a:pt x="1625" y="922"/>
                  </a:cubicBezTo>
                  <a:lnTo>
                    <a:pt x="1609" y="906"/>
                  </a:lnTo>
                  <a:cubicBezTo>
                    <a:pt x="1605" y="902"/>
                    <a:pt x="1602" y="896"/>
                    <a:pt x="1602" y="889"/>
                  </a:cubicBezTo>
                  <a:lnTo>
                    <a:pt x="1602" y="825"/>
                  </a:lnTo>
                  <a:lnTo>
                    <a:pt x="1602" y="809"/>
                  </a:lnTo>
                  <a:lnTo>
                    <a:pt x="1626" y="833"/>
                  </a:lnTo>
                  <a:lnTo>
                    <a:pt x="1610" y="833"/>
                  </a:lnTo>
                  <a:cubicBezTo>
                    <a:pt x="1604" y="833"/>
                    <a:pt x="1598" y="831"/>
                    <a:pt x="1593" y="826"/>
                  </a:cubicBezTo>
                  <a:lnTo>
                    <a:pt x="1577" y="810"/>
                  </a:lnTo>
                  <a:lnTo>
                    <a:pt x="1618" y="793"/>
                  </a:lnTo>
                  <a:lnTo>
                    <a:pt x="1618" y="809"/>
                  </a:lnTo>
                  <a:cubicBezTo>
                    <a:pt x="1618" y="823"/>
                    <a:pt x="1608" y="833"/>
                    <a:pt x="1594" y="833"/>
                  </a:cubicBezTo>
                  <a:lnTo>
                    <a:pt x="1578" y="833"/>
                  </a:lnTo>
                  <a:cubicBezTo>
                    <a:pt x="1565" y="833"/>
                    <a:pt x="1554" y="823"/>
                    <a:pt x="1554" y="809"/>
                  </a:cubicBezTo>
                  <a:lnTo>
                    <a:pt x="1554" y="745"/>
                  </a:lnTo>
                  <a:lnTo>
                    <a:pt x="1602" y="745"/>
                  </a:lnTo>
                  <a:lnTo>
                    <a:pt x="1602" y="761"/>
                  </a:lnTo>
                  <a:cubicBezTo>
                    <a:pt x="1602" y="775"/>
                    <a:pt x="1592" y="785"/>
                    <a:pt x="1578" y="785"/>
                  </a:cubicBezTo>
                  <a:lnTo>
                    <a:pt x="1562" y="785"/>
                  </a:lnTo>
                  <a:cubicBezTo>
                    <a:pt x="1553" y="785"/>
                    <a:pt x="1545" y="780"/>
                    <a:pt x="1541" y="772"/>
                  </a:cubicBezTo>
                  <a:lnTo>
                    <a:pt x="1525" y="740"/>
                  </a:lnTo>
                  <a:lnTo>
                    <a:pt x="1570" y="729"/>
                  </a:lnTo>
                  <a:lnTo>
                    <a:pt x="1570" y="809"/>
                  </a:lnTo>
                  <a:cubicBezTo>
                    <a:pt x="1570" y="821"/>
                    <a:pt x="1562" y="831"/>
                    <a:pt x="1551" y="833"/>
                  </a:cubicBezTo>
                  <a:cubicBezTo>
                    <a:pt x="1540" y="835"/>
                    <a:pt x="1528" y="829"/>
                    <a:pt x="1524" y="818"/>
                  </a:cubicBezTo>
                  <a:lnTo>
                    <a:pt x="1492" y="738"/>
                  </a:lnTo>
                  <a:cubicBezTo>
                    <a:pt x="1491" y="736"/>
                    <a:pt x="1490" y="733"/>
                    <a:pt x="1490" y="729"/>
                  </a:cubicBezTo>
                  <a:lnTo>
                    <a:pt x="1490" y="697"/>
                  </a:lnTo>
                  <a:lnTo>
                    <a:pt x="1490" y="681"/>
                  </a:lnTo>
                  <a:lnTo>
                    <a:pt x="1538" y="686"/>
                  </a:lnTo>
                  <a:lnTo>
                    <a:pt x="1522" y="766"/>
                  </a:lnTo>
                  <a:lnTo>
                    <a:pt x="1522" y="761"/>
                  </a:lnTo>
                  <a:lnTo>
                    <a:pt x="1522" y="809"/>
                  </a:lnTo>
                  <a:cubicBezTo>
                    <a:pt x="1522" y="823"/>
                    <a:pt x="1512" y="833"/>
                    <a:pt x="1498" y="833"/>
                  </a:cubicBezTo>
                  <a:lnTo>
                    <a:pt x="1482" y="833"/>
                  </a:lnTo>
                  <a:lnTo>
                    <a:pt x="1506" y="809"/>
                  </a:lnTo>
                  <a:lnTo>
                    <a:pt x="1506" y="825"/>
                  </a:lnTo>
                  <a:cubicBezTo>
                    <a:pt x="1506" y="838"/>
                    <a:pt x="1497" y="848"/>
                    <a:pt x="1485" y="849"/>
                  </a:cubicBezTo>
                  <a:cubicBezTo>
                    <a:pt x="1473" y="851"/>
                    <a:pt x="1461" y="842"/>
                    <a:pt x="1459" y="830"/>
                  </a:cubicBezTo>
                  <a:lnTo>
                    <a:pt x="1443" y="750"/>
                  </a:lnTo>
                  <a:lnTo>
                    <a:pt x="1490" y="745"/>
                  </a:lnTo>
                  <a:lnTo>
                    <a:pt x="1490" y="761"/>
                  </a:lnTo>
                  <a:lnTo>
                    <a:pt x="1442" y="761"/>
                  </a:lnTo>
                  <a:lnTo>
                    <a:pt x="1442" y="729"/>
                  </a:lnTo>
                  <a:lnTo>
                    <a:pt x="1489" y="737"/>
                  </a:lnTo>
                  <a:lnTo>
                    <a:pt x="1473" y="785"/>
                  </a:lnTo>
                  <a:cubicBezTo>
                    <a:pt x="1470" y="794"/>
                    <a:pt x="1462" y="801"/>
                    <a:pt x="1452" y="801"/>
                  </a:cubicBezTo>
                  <a:cubicBezTo>
                    <a:pt x="1442" y="802"/>
                    <a:pt x="1433" y="797"/>
                    <a:pt x="1429" y="788"/>
                  </a:cubicBezTo>
                  <a:lnTo>
                    <a:pt x="1413" y="756"/>
                  </a:lnTo>
                  <a:cubicBezTo>
                    <a:pt x="1411" y="753"/>
                    <a:pt x="1410" y="749"/>
                    <a:pt x="1410" y="745"/>
                  </a:cubicBezTo>
                  <a:lnTo>
                    <a:pt x="1410" y="729"/>
                  </a:lnTo>
                  <a:lnTo>
                    <a:pt x="1424" y="751"/>
                  </a:lnTo>
                  <a:lnTo>
                    <a:pt x="1392" y="735"/>
                  </a:lnTo>
                  <a:lnTo>
                    <a:pt x="1426" y="713"/>
                  </a:lnTo>
                  <a:lnTo>
                    <a:pt x="1426" y="761"/>
                  </a:lnTo>
                  <a:cubicBezTo>
                    <a:pt x="1426" y="763"/>
                    <a:pt x="1426" y="765"/>
                    <a:pt x="1426" y="766"/>
                  </a:cubicBezTo>
                  <a:lnTo>
                    <a:pt x="1410" y="846"/>
                  </a:lnTo>
                  <a:cubicBezTo>
                    <a:pt x="1410" y="848"/>
                    <a:pt x="1409" y="850"/>
                    <a:pt x="1408" y="852"/>
                  </a:cubicBezTo>
                  <a:lnTo>
                    <a:pt x="1392" y="884"/>
                  </a:lnTo>
                  <a:lnTo>
                    <a:pt x="1394" y="873"/>
                  </a:lnTo>
                  <a:lnTo>
                    <a:pt x="1394" y="921"/>
                  </a:lnTo>
                  <a:cubicBezTo>
                    <a:pt x="1394" y="925"/>
                    <a:pt x="1394" y="929"/>
                    <a:pt x="1392" y="932"/>
                  </a:cubicBezTo>
                  <a:lnTo>
                    <a:pt x="1376" y="964"/>
                  </a:lnTo>
                  <a:cubicBezTo>
                    <a:pt x="1371" y="974"/>
                    <a:pt x="1360" y="979"/>
                    <a:pt x="1349" y="977"/>
                  </a:cubicBezTo>
                  <a:cubicBezTo>
                    <a:pt x="1338" y="974"/>
                    <a:pt x="1330" y="965"/>
                    <a:pt x="1330" y="953"/>
                  </a:cubicBezTo>
                  <a:lnTo>
                    <a:pt x="1330" y="873"/>
                  </a:lnTo>
                  <a:lnTo>
                    <a:pt x="1330" y="841"/>
                  </a:lnTo>
                  <a:lnTo>
                    <a:pt x="1378" y="846"/>
                  </a:lnTo>
                  <a:lnTo>
                    <a:pt x="1362" y="926"/>
                  </a:lnTo>
                  <a:cubicBezTo>
                    <a:pt x="1361" y="931"/>
                    <a:pt x="1359" y="935"/>
                    <a:pt x="1355" y="938"/>
                  </a:cubicBezTo>
                  <a:lnTo>
                    <a:pt x="1339" y="954"/>
                  </a:lnTo>
                  <a:lnTo>
                    <a:pt x="1346" y="937"/>
                  </a:lnTo>
                  <a:lnTo>
                    <a:pt x="1346" y="1001"/>
                  </a:lnTo>
                  <a:lnTo>
                    <a:pt x="1346" y="1033"/>
                  </a:lnTo>
                  <a:cubicBezTo>
                    <a:pt x="1346" y="1046"/>
                    <a:pt x="1337" y="1057"/>
                    <a:pt x="1324" y="1057"/>
                  </a:cubicBezTo>
                  <a:cubicBezTo>
                    <a:pt x="1311" y="1058"/>
                    <a:pt x="1300" y="1049"/>
                    <a:pt x="1299" y="1036"/>
                  </a:cubicBezTo>
                  <a:lnTo>
                    <a:pt x="1283" y="908"/>
                  </a:lnTo>
                  <a:lnTo>
                    <a:pt x="1330" y="911"/>
                  </a:lnTo>
                  <a:lnTo>
                    <a:pt x="1314" y="975"/>
                  </a:lnTo>
                  <a:lnTo>
                    <a:pt x="1314" y="969"/>
                  </a:lnTo>
                  <a:lnTo>
                    <a:pt x="1314" y="1001"/>
                  </a:lnTo>
                  <a:lnTo>
                    <a:pt x="1314" y="1033"/>
                  </a:lnTo>
                  <a:cubicBezTo>
                    <a:pt x="1314" y="1046"/>
                    <a:pt x="1305" y="1056"/>
                    <a:pt x="1293" y="1057"/>
                  </a:cubicBezTo>
                  <a:cubicBezTo>
                    <a:pt x="1281" y="1059"/>
                    <a:pt x="1270" y="1051"/>
                    <a:pt x="1267" y="1039"/>
                  </a:cubicBezTo>
                  <a:lnTo>
                    <a:pt x="1251" y="975"/>
                  </a:lnTo>
                  <a:cubicBezTo>
                    <a:pt x="1251" y="973"/>
                    <a:pt x="1250" y="971"/>
                    <a:pt x="1250" y="969"/>
                  </a:cubicBezTo>
                  <a:lnTo>
                    <a:pt x="1250" y="921"/>
                  </a:lnTo>
                  <a:lnTo>
                    <a:pt x="1253" y="932"/>
                  </a:lnTo>
                  <a:lnTo>
                    <a:pt x="1237" y="900"/>
                  </a:lnTo>
                  <a:cubicBezTo>
                    <a:pt x="1235" y="897"/>
                    <a:pt x="1234" y="893"/>
                    <a:pt x="1234" y="889"/>
                  </a:cubicBezTo>
                  <a:lnTo>
                    <a:pt x="1234" y="825"/>
                  </a:lnTo>
                  <a:lnTo>
                    <a:pt x="1281" y="833"/>
                  </a:lnTo>
                  <a:lnTo>
                    <a:pt x="1265" y="881"/>
                  </a:lnTo>
                  <a:lnTo>
                    <a:pt x="1266" y="873"/>
                  </a:lnTo>
                  <a:lnTo>
                    <a:pt x="1266" y="905"/>
                  </a:lnTo>
                  <a:lnTo>
                    <a:pt x="1218" y="905"/>
                  </a:lnTo>
                  <a:lnTo>
                    <a:pt x="1218" y="889"/>
                  </a:lnTo>
                  <a:lnTo>
                    <a:pt x="1221" y="900"/>
                  </a:lnTo>
                  <a:lnTo>
                    <a:pt x="1205" y="868"/>
                  </a:lnTo>
                  <a:lnTo>
                    <a:pt x="1243" y="874"/>
                  </a:lnTo>
                  <a:lnTo>
                    <a:pt x="1227" y="890"/>
                  </a:lnTo>
                  <a:cubicBezTo>
                    <a:pt x="1221" y="897"/>
                    <a:pt x="1210" y="899"/>
                    <a:pt x="1201" y="896"/>
                  </a:cubicBezTo>
                  <a:cubicBezTo>
                    <a:pt x="1192" y="892"/>
                    <a:pt x="1186" y="883"/>
                    <a:pt x="1186" y="873"/>
                  </a:cubicBezTo>
                  <a:lnTo>
                    <a:pt x="1186" y="841"/>
                  </a:lnTo>
                  <a:lnTo>
                    <a:pt x="1186" y="745"/>
                  </a:lnTo>
                  <a:lnTo>
                    <a:pt x="1193" y="762"/>
                  </a:lnTo>
                  <a:lnTo>
                    <a:pt x="1177" y="746"/>
                  </a:lnTo>
                  <a:lnTo>
                    <a:pt x="1161" y="730"/>
                  </a:lnTo>
                  <a:cubicBezTo>
                    <a:pt x="1157" y="726"/>
                    <a:pt x="1154" y="720"/>
                    <a:pt x="1154" y="713"/>
                  </a:cubicBezTo>
                  <a:lnTo>
                    <a:pt x="1154" y="697"/>
                  </a:lnTo>
                  <a:lnTo>
                    <a:pt x="1202" y="697"/>
                  </a:lnTo>
                  <a:lnTo>
                    <a:pt x="1202" y="761"/>
                  </a:lnTo>
                  <a:cubicBezTo>
                    <a:pt x="1202" y="774"/>
                    <a:pt x="1193" y="784"/>
                    <a:pt x="1181" y="785"/>
                  </a:cubicBezTo>
                  <a:cubicBezTo>
                    <a:pt x="1169" y="787"/>
                    <a:pt x="1157" y="778"/>
                    <a:pt x="1155" y="766"/>
                  </a:cubicBezTo>
                  <a:lnTo>
                    <a:pt x="1139" y="686"/>
                  </a:lnTo>
                  <a:lnTo>
                    <a:pt x="1186" y="681"/>
                  </a:lnTo>
                  <a:lnTo>
                    <a:pt x="1186" y="729"/>
                  </a:lnTo>
                  <a:cubicBezTo>
                    <a:pt x="1186" y="736"/>
                    <a:pt x="1184" y="742"/>
                    <a:pt x="1179" y="746"/>
                  </a:cubicBezTo>
                  <a:lnTo>
                    <a:pt x="1163" y="762"/>
                  </a:lnTo>
                  <a:cubicBezTo>
                    <a:pt x="1157" y="769"/>
                    <a:pt x="1146" y="771"/>
                    <a:pt x="1137" y="768"/>
                  </a:cubicBezTo>
                  <a:cubicBezTo>
                    <a:pt x="1128" y="764"/>
                    <a:pt x="1122" y="755"/>
                    <a:pt x="1122" y="745"/>
                  </a:cubicBezTo>
                  <a:lnTo>
                    <a:pt x="1122" y="681"/>
                  </a:lnTo>
                  <a:lnTo>
                    <a:pt x="1129" y="698"/>
                  </a:lnTo>
                  <a:lnTo>
                    <a:pt x="1113" y="682"/>
                  </a:lnTo>
                  <a:lnTo>
                    <a:pt x="1154" y="665"/>
                  </a:lnTo>
                  <a:lnTo>
                    <a:pt x="1154" y="761"/>
                  </a:lnTo>
                  <a:cubicBezTo>
                    <a:pt x="1154" y="765"/>
                    <a:pt x="1154" y="769"/>
                    <a:pt x="1152" y="772"/>
                  </a:cubicBezTo>
                  <a:lnTo>
                    <a:pt x="1136" y="804"/>
                  </a:lnTo>
                  <a:lnTo>
                    <a:pt x="1138" y="798"/>
                  </a:lnTo>
                  <a:lnTo>
                    <a:pt x="1122" y="878"/>
                  </a:lnTo>
                  <a:cubicBezTo>
                    <a:pt x="1120" y="890"/>
                    <a:pt x="1108" y="899"/>
                    <a:pt x="1096" y="897"/>
                  </a:cubicBezTo>
                  <a:cubicBezTo>
                    <a:pt x="1084" y="896"/>
                    <a:pt x="1074" y="886"/>
                    <a:pt x="1074" y="873"/>
                  </a:cubicBezTo>
                  <a:lnTo>
                    <a:pt x="1074" y="857"/>
                  </a:lnTo>
                  <a:lnTo>
                    <a:pt x="1074" y="841"/>
                  </a:lnTo>
                  <a:lnTo>
                    <a:pt x="1081" y="858"/>
                  </a:lnTo>
                  <a:lnTo>
                    <a:pt x="1049" y="826"/>
                  </a:lnTo>
                  <a:cubicBezTo>
                    <a:pt x="1045" y="822"/>
                    <a:pt x="1042" y="816"/>
                    <a:pt x="1042" y="809"/>
                  </a:cubicBezTo>
                  <a:lnTo>
                    <a:pt x="1042" y="697"/>
                  </a:lnTo>
                  <a:lnTo>
                    <a:pt x="1042" y="649"/>
                  </a:lnTo>
                  <a:lnTo>
                    <a:pt x="1090" y="653"/>
                  </a:lnTo>
                  <a:lnTo>
                    <a:pt x="1074" y="749"/>
                  </a:lnTo>
                  <a:cubicBezTo>
                    <a:pt x="1073" y="758"/>
                    <a:pt x="1066" y="766"/>
                    <a:pt x="1058" y="768"/>
                  </a:cubicBezTo>
                  <a:cubicBezTo>
                    <a:pt x="1049" y="771"/>
                    <a:pt x="1040" y="769"/>
                    <a:pt x="1033" y="762"/>
                  </a:cubicBezTo>
                  <a:lnTo>
                    <a:pt x="1017" y="746"/>
                  </a:lnTo>
                  <a:lnTo>
                    <a:pt x="1058" y="729"/>
                  </a:lnTo>
                  <a:lnTo>
                    <a:pt x="1058" y="745"/>
                  </a:lnTo>
                  <a:cubicBezTo>
                    <a:pt x="1058" y="747"/>
                    <a:pt x="1058" y="748"/>
                    <a:pt x="1058" y="749"/>
                  </a:cubicBezTo>
                  <a:lnTo>
                    <a:pt x="1042" y="861"/>
                  </a:lnTo>
                  <a:cubicBezTo>
                    <a:pt x="1040" y="873"/>
                    <a:pt x="1029" y="882"/>
                    <a:pt x="1017" y="881"/>
                  </a:cubicBezTo>
                  <a:cubicBezTo>
                    <a:pt x="1004" y="881"/>
                    <a:pt x="994" y="870"/>
                    <a:pt x="994" y="857"/>
                  </a:cubicBezTo>
                  <a:lnTo>
                    <a:pt x="994" y="825"/>
                  </a:lnTo>
                  <a:lnTo>
                    <a:pt x="1042" y="825"/>
                  </a:lnTo>
                  <a:lnTo>
                    <a:pt x="1042" y="857"/>
                  </a:lnTo>
                  <a:cubicBezTo>
                    <a:pt x="1042" y="864"/>
                    <a:pt x="1040" y="870"/>
                    <a:pt x="1035" y="874"/>
                  </a:cubicBezTo>
                  <a:lnTo>
                    <a:pt x="1003" y="906"/>
                  </a:lnTo>
                  <a:cubicBezTo>
                    <a:pt x="997" y="913"/>
                    <a:pt x="986" y="915"/>
                    <a:pt x="977" y="912"/>
                  </a:cubicBezTo>
                  <a:cubicBezTo>
                    <a:pt x="968" y="908"/>
                    <a:pt x="962" y="899"/>
                    <a:pt x="962" y="889"/>
                  </a:cubicBezTo>
                  <a:lnTo>
                    <a:pt x="962" y="809"/>
                  </a:lnTo>
                  <a:lnTo>
                    <a:pt x="963" y="814"/>
                  </a:lnTo>
                  <a:lnTo>
                    <a:pt x="947" y="734"/>
                  </a:lnTo>
                  <a:cubicBezTo>
                    <a:pt x="947" y="733"/>
                    <a:pt x="946" y="731"/>
                    <a:pt x="946" y="729"/>
                  </a:cubicBezTo>
                  <a:lnTo>
                    <a:pt x="946" y="681"/>
                  </a:lnTo>
                  <a:lnTo>
                    <a:pt x="953" y="698"/>
                  </a:lnTo>
                  <a:lnTo>
                    <a:pt x="937" y="682"/>
                  </a:lnTo>
                  <a:cubicBezTo>
                    <a:pt x="933" y="678"/>
                    <a:pt x="930" y="672"/>
                    <a:pt x="930" y="665"/>
                  </a:cubicBezTo>
                  <a:lnTo>
                    <a:pt x="930" y="585"/>
                  </a:lnTo>
                  <a:lnTo>
                    <a:pt x="971" y="602"/>
                  </a:lnTo>
                  <a:lnTo>
                    <a:pt x="955" y="618"/>
                  </a:lnTo>
                  <a:cubicBezTo>
                    <a:pt x="949" y="625"/>
                    <a:pt x="938" y="627"/>
                    <a:pt x="929" y="624"/>
                  </a:cubicBezTo>
                  <a:cubicBezTo>
                    <a:pt x="920" y="620"/>
                    <a:pt x="914" y="611"/>
                    <a:pt x="914" y="601"/>
                  </a:cubicBezTo>
                  <a:lnTo>
                    <a:pt x="914" y="521"/>
                  </a:lnTo>
                  <a:lnTo>
                    <a:pt x="914" y="473"/>
                  </a:lnTo>
                  <a:lnTo>
                    <a:pt x="962" y="477"/>
                  </a:lnTo>
                  <a:lnTo>
                    <a:pt x="946" y="573"/>
                  </a:lnTo>
                  <a:cubicBezTo>
                    <a:pt x="944" y="585"/>
                    <a:pt x="934" y="593"/>
                    <a:pt x="922" y="593"/>
                  </a:cubicBezTo>
                  <a:lnTo>
                    <a:pt x="906" y="593"/>
                  </a:lnTo>
                  <a:cubicBezTo>
                    <a:pt x="893" y="593"/>
                    <a:pt x="882" y="583"/>
                    <a:pt x="882" y="569"/>
                  </a:cubicBezTo>
                  <a:lnTo>
                    <a:pt x="882" y="537"/>
                  </a:lnTo>
                  <a:lnTo>
                    <a:pt x="930" y="537"/>
                  </a:lnTo>
                  <a:lnTo>
                    <a:pt x="930" y="601"/>
                  </a:lnTo>
                  <a:cubicBezTo>
                    <a:pt x="930" y="608"/>
                    <a:pt x="928" y="614"/>
                    <a:pt x="923" y="618"/>
                  </a:cubicBezTo>
                  <a:lnTo>
                    <a:pt x="907" y="634"/>
                  </a:lnTo>
                  <a:lnTo>
                    <a:pt x="914" y="623"/>
                  </a:lnTo>
                  <a:lnTo>
                    <a:pt x="898" y="687"/>
                  </a:lnTo>
                  <a:lnTo>
                    <a:pt x="898" y="681"/>
                  </a:lnTo>
                  <a:lnTo>
                    <a:pt x="898" y="745"/>
                  </a:lnTo>
                  <a:lnTo>
                    <a:pt x="898" y="793"/>
                  </a:lnTo>
                  <a:cubicBezTo>
                    <a:pt x="898" y="805"/>
                    <a:pt x="890" y="815"/>
                    <a:pt x="878" y="817"/>
                  </a:cubicBezTo>
                  <a:cubicBezTo>
                    <a:pt x="867" y="819"/>
                    <a:pt x="855" y="812"/>
                    <a:pt x="852" y="801"/>
                  </a:cubicBezTo>
                  <a:lnTo>
                    <a:pt x="836" y="753"/>
                  </a:lnTo>
                  <a:lnTo>
                    <a:pt x="882" y="745"/>
                  </a:lnTo>
                  <a:lnTo>
                    <a:pt x="882" y="761"/>
                  </a:lnTo>
                  <a:cubicBezTo>
                    <a:pt x="882" y="774"/>
                    <a:pt x="872" y="785"/>
                    <a:pt x="860" y="785"/>
                  </a:cubicBezTo>
                  <a:cubicBezTo>
                    <a:pt x="847" y="786"/>
                    <a:pt x="836" y="777"/>
                    <a:pt x="835" y="764"/>
                  </a:cubicBezTo>
                  <a:lnTo>
                    <a:pt x="819" y="604"/>
                  </a:lnTo>
                  <a:lnTo>
                    <a:pt x="866" y="604"/>
                  </a:lnTo>
                  <a:lnTo>
                    <a:pt x="850" y="732"/>
                  </a:lnTo>
                  <a:cubicBezTo>
                    <a:pt x="849" y="745"/>
                    <a:pt x="838" y="754"/>
                    <a:pt x="825" y="753"/>
                  </a:cubicBezTo>
                  <a:cubicBezTo>
                    <a:pt x="812" y="753"/>
                    <a:pt x="802" y="742"/>
                    <a:pt x="802" y="729"/>
                  </a:cubicBezTo>
                  <a:lnTo>
                    <a:pt x="802" y="681"/>
                  </a:lnTo>
                  <a:lnTo>
                    <a:pt x="802" y="649"/>
                  </a:lnTo>
                  <a:lnTo>
                    <a:pt x="843" y="666"/>
                  </a:lnTo>
                  <a:lnTo>
                    <a:pt x="827" y="682"/>
                  </a:lnTo>
                  <a:lnTo>
                    <a:pt x="833" y="673"/>
                  </a:lnTo>
                  <a:lnTo>
                    <a:pt x="817" y="721"/>
                  </a:lnTo>
                  <a:lnTo>
                    <a:pt x="818" y="713"/>
                  </a:lnTo>
                  <a:lnTo>
                    <a:pt x="818" y="761"/>
                  </a:lnTo>
                  <a:lnTo>
                    <a:pt x="818" y="777"/>
                  </a:lnTo>
                  <a:cubicBezTo>
                    <a:pt x="818" y="790"/>
                    <a:pt x="809" y="801"/>
                    <a:pt x="796" y="801"/>
                  </a:cubicBezTo>
                  <a:cubicBezTo>
                    <a:pt x="784" y="802"/>
                    <a:pt x="772" y="793"/>
                    <a:pt x="771" y="781"/>
                  </a:cubicBezTo>
                  <a:lnTo>
                    <a:pt x="755" y="669"/>
                  </a:lnTo>
                  <a:lnTo>
                    <a:pt x="761" y="682"/>
                  </a:lnTo>
                  <a:lnTo>
                    <a:pt x="745" y="666"/>
                  </a:lnTo>
                  <a:cubicBezTo>
                    <a:pt x="741" y="662"/>
                    <a:pt x="738" y="656"/>
                    <a:pt x="738" y="649"/>
                  </a:cubicBezTo>
                  <a:lnTo>
                    <a:pt x="738" y="553"/>
                  </a:lnTo>
                  <a:lnTo>
                    <a:pt x="738" y="489"/>
                  </a:lnTo>
                  <a:lnTo>
                    <a:pt x="741" y="500"/>
                  </a:lnTo>
                  <a:lnTo>
                    <a:pt x="725" y="468"/>
                  </a:lnTo>
                  <a:lnTo>
                    <a:pt x="770" y="457"/>
                  </a:lnTo>
                  <a:lnTo>
                    <a:pt x="770" y="473"/>
                  </a:lnTo>
                  <a:cubicBezTo>
                    <a:pt x="770" y="486"/>
                    <a:pt x="761" y="496"/>
                    <a:pt x="748" y="497"/>
                  </a:cubicBezTo>
                  <a:cubicBezTo>
                    <a:pt x="736" y="498"/>
                    <a:pt x="725" y="490"/>
                    <a:pt x="723" y="477"/>
                  </a:cubicBezTo>
                  <a:lnTo>
                    <a:pt x="707" y="381"/>
                  </a:lnTo>
                  <a:cubicBezTo>
                    <a:pt x="707" y="380"/>
                    <a:pt x="706" y="379"/>
                    <a:pt x="706" y="377"/>
                  </a:cubicBezTo>
                  <a:lnTo>
                    <a:pt x="706" y="313"/>
                  </a:lnTo>
                  <a:lnTo>
                    <a:pt x="754" y="317"/>
                  </a:lnTo>
                  <a:lnTo>
                    <a:pt x="738" y="413"/>
                  </a:lnTo>
                  <a:cubicBezTo>
                    <a:pt x="736" y="426"/>
                    <a:pt x="725" y="434"/>
                    <a:pt x="712" y="433"/>
                  </a:cubicBezTo>
                  <a:cubicBezTo>
                    <a:pt x="700" y="432"/>
                    <a:pt x="690" y="422"/>
                    <a:pt x="690" y="409"/>
                  </a:cubicBezTo>
                  <a:lnTo>
                    <a:pt x="690" y="393"/>
                  </a:lnTo>
                  <a:lnTo>
                    <a:pt x="690" y="345"/>
                  </a:lnTo>
                  <a:lnTo>
                    <a:pt x="738" y="351"/>
                  </a:lnTo>
                  <a:lnTo>
                    <a:pt x="722" y="415"/>
                  </a:lnTo>
                  <a:cubicBezTo>
                    <a:pt x="719" y="426"/>
                    <a:pt x="709" y="434"/>
                    <a:pt x="697" y="433"/>
                  </a:cubicBezTo>
                  <a:cubicBezTo>
                    <a:pt x="685" y="433"/>
                    <a:pt x="676" y="424"/>
                    <a:pt x="675" y="412"/>
                  </a:cubicBezTo>
                  <a:lnTo>
                    <a:pt x="659" y="287"/>
                  </a:lnTo>
                  <a:lnTo>
                    <a:pt x="627" y="143"/>
                  </a:lnTo>
                  <a:lnTo>
                    <a:pt x="674" y="137"/>
                  </a:lnTo>
                  <a:lnTo>
                    <a:pt x="674" y="185"/>
                  </a:lnTo>
                  <a:cubicBezTo>
                    <a:pt x="674" y="198"/>
                    <a:pt x="665" y="209"/>
                    <a:pt x="652" y="209"/>
                  </a:cubicBezTo>
                  <a:cubicBezTo>
                    <a:pt x="640" y="210"/>
                    <a:pt x="628" y="201"/>
                    <a:pt x="627" y="189"/>
                  </a:cubicBezTo>
                  <a:lnTo>
                    <a:pt x="611" y="77"/>
                  </a:lnTo>
                  <a:lnTo>
                    <a:pt x="658" y="73"/>
                  </a:lnTo>
                  <a:lnTo>
                    <a:pt x="658" y="89"/>
                  </a:lnTo>
                  <a:cubicBezTo>
                    <a:pt x="658" y="91"/>
                    <a:pt x="658" y="92"/>
                    <a:pt x="658" y="93"/>
                  </a:cubicBezTo>
                  <a:lnTo>
                    <a:pt x="642" y="205"/>
                  </a:lnTo>
                  <a:cubicBezTo>
                    <a:pt x="640" y="217"/>
                    <a:pt x="629" y="226"/>
                    <a:pt x="617" y="225"/>
                  </a:cubicBezTo>
                  <a:cubicBezTo>
                    <a:pt x="604" y="225"/>
                    <a:pt x="594" y="214"/>
                    <a:pt x="594" y="201"/>
                  </a:cubicBezTo>
                  <a:lnTo>
                    <a:pt x="594" y="185"/>
                  </a:lnTo>
                  <a:lnTo>
                    <a:pt x="595" y="191"/>
                  </a:lnTo>
                  <a:lnTo>
                    <a:pt x="579" y="127"/>
                  </a:lnTo>
                  <a:lnTo>
                    <a:pt x="626" y="121"/>
                  </a:lnTo>
                  <a:lnTo>
                    <a:pt x="626" y="201"/>
                  </a:lnTo>
                  <a:cubicBezTo>
                    <a:pt x="626" y="214"/>
                    <a:pt x="617" y="224"/>
                    <a:pt x="605" y="225"/>
                  </a:cubicBezTo>
                  <a:cubicBezTo>
                    <a:pt x="593" y="227"/>
                    <a:pt x="581" y="218"/>
                    <a:pt x="579" y="206"/>
                  </a:cubicBezTo>
                  <a:lnTo>
                    <a:pt x="563" y="126"/>
                  </a:lnTo>
                  <a:lnTo>
                    <a:pt x="547" y="46"/>
                  </a:lnTo>
                  <a:lnTo>
                    <a:pt x="594" y="41"/>
                  </a:lnTo>
                  <a:lnTo>
                    <a:pt x="594" y="73"/>
                  </a:lnTo>
                  <a:lnTo>
                    <a:pt x="594" y="89"/>
                  </a:lnTo>
                  <a:cubicBezTo>
                    <a:pt x="594" y="101"/>
                    <a:pt x="587" y="110"/>
                    <a:pt x="576" y="113"/>
                  </a:cubicBezTo>
                  <a:cubicBezTo>
                    <a:pt x="565" y="115"/>
                    <a:pt x="554" y="110"/>
                    <a:pt x="549" y="100"/>
                  </a:cubicBezTo>
                  <a:lnTo>
                    <a:pt x="533" y="68"/>
                  </a:lnTo>
                  <a:lnTo>
                    <a:pt x="571" y="74"/>
                  </a:lnTo>
                  <a:lnTo>
                    <a:pt x="555" y="90"/>
                  </a:lnTo>
                  <a:lnTo>
                    <a:pt x="562" y="73"/>
                  </a:lnTo>
                  <a:lnTo>
                    <a:pt x="562" y="89"/>
                  </a:lnTo>
                  <a:lnTo>
                    <a:pt x="514" y="89"/>
                  </a:lnTo>
                  <a:lnTo>
                    <a:pt x="514" y="41"/>
                  </a:lnTo>
                  <a:lnTo>
                    <a:pt x="538" y="65"/>
                  </a:lnTo>
                  <a:lnTo>
                    <a:pt x="522" y="65"/>
                  </a:lnTo>
                  <a:cubicBezTo>
                    <a:pt x="509" y="65"/>
                    <a:pt x="498" y="55"/>
                    <a:pt x="498" y="41"/>
                  </a:cubicBezTo>
                  <a:lnTo>
                    <a:pt x="498" y="25"/>
                  </a:lnTo>
                  <a:lnTo>
                    <a:pt x="539" y="42"/>
                  </a:lnTo>
                  <a:lnTo>
                    <a:pt x="523" y="58"/>
                  </a:lnTo>
                  <a:lnTo>
                    <a:pt x="530" y="41"/>
                  </a:lnTo>
                  <a:lnTo>
                    <a:pt x="530" y="57"/>
                  </a:lnTo>
                  <a:cubicBezTo>
                    <a:pt x="530" y="59"/>
                    <a:pt x="530" y="61"/>
                    <a:pt x="530" y="63"/>
                  </a:cubicBezTo>
                  <a:lnTo>
                    <a:pt x="514" y="127"/>
                  </a:lnTo>
                  <a:lnTo>
                    <a:pt x="514" y="121"/>
                  </a:lnTo>
                  <a:lnTo>
                    <a:pt x="514" y="169"/>
                  </a:lnTo>
                  <a:cubicBezTo>
                    <a:pt x="514" y="179"/>
                    <a:pt x="509" y="188"/>
                    <a:pt x="500" y="192"/>
                  </a:cubicBezTo>
                  <a:cubicBezTo>
                    <a:pt x="491" y="195"/>
                    <a:pt x="480" y="193"/>
                    <a:pt x="473" y="186"/>
                  </a:cubicBezTo>
                  <a:lnTo>
                    <a:pt x="457" y="170"/>
                  </a:lnTo>
                  <a:lnTo>
                    <a:pt x="498" y="158"/>
                  </a:lnTo>
                  <a:lnTo>
                    <a:pt x="482" y="238"/>
                  </a:lnTo>
                  <a:lnTo>
                    <a:pt x="482" y="233"/>
                  </a:lnTo>
                  <a:lnTo>
                    <a:pt x="482" y="249"/>
                  </a:lnTo>
                  <a:cubicBezTo>
                    <a:pt x="482" y="258"/>
                    <a:pt x="478" y="266"/>
                    <a:pt x="471" y="270"/>
                  </a:cubicBezTo>
                  <a:cubicBezTo>
                    <a:pt x="464" y="274"/>
                    <a:pt x="455" y="275"/>
                    <a:pt x="448" y="271"/>
                  </a:cubicBezTo>
                  <a:lnTo>
                    <a:pt x="416" y="255"/>
                  </a:lnTo>
                  <a:lnTo>
                    <a:pt x="450" y="233"/>
                  </a:lnTo>
                  <a:lnTo>
                    <a:pt x="450" y="265"/>
                  </a:lnTo>
                  <a:lnTo>
                    <a:pt x="402" y="265"/>
                  </a:lnTo>
                  <a:lnTo>
                    <a:pt x="402" y="217"/>
                  </a:lnTo>
                  <a:lnTo>
                    <a:pt x="449" y="225"/>
                  </a:lnTo>
                  <a:lnTo>
                    <a:pt x="433" y="273"/>
                  </a:lnTo>
                  <a:cubicBezTo>
                    <a:pt x="430" y="283"/>
                    <a:pt x="421" y="289"/>
                    <a:pt x="410" y="289"/>
                  </a:cubicBezTo>
                  <a:lnTo>
                    <a:pt x="394" y="289"/>
                  </a:lnTo>
                  <a:lnTo>
                    <a:pt x="418" y="265"/>
                  </a:lnTo>
                  <a:lnTo>
                    <a:pt x="418" y="297"/>
                  </a:lnTo>
                  <a:cubicBezTo>
                    <a:pt x="418" y="301"/>
                    <a:pt x="418" y="305"/>
                    <a:pt x="416" y="308"/>
                  </a:cubicBezTo>
                  <a:lnTo>
                    <a:pt x="400" y="340"/>
                  </a:lnTo>
                  <a:lnTo>
                    <a:pt x="402" y="334"/>
                  </a:lnTo>
                  <a:lnTo>
                    <a:pt x="386" y="413"/>
                  </a:lnTo>
                  <a:lnTo>
                    <a:pt x="370" y="509"/>
                  </a:lnTo>
                  <a:cubicBezTo>
                    <a:pt x="368" y="522"/>
                    <a:pt x="357" y="530"/>
                    <a:pt x="344" y="529"/>
                  </a:cubicBezTo>
                  <a:cubicBezTo>
                    <a:pt x="332" y="528"/>
                    <a:pt x="322" y="518"/>
                    <a:pt x="322" y="505"/>
                  </a:cubicBezTo>
                  <a:lnTo>
                    <a:pt x="322" y="457"/>
                  </a:lnTo>
                  <a:lnTo>
                    <a:pt x="370" y="457"/>
                  </a:lnTo>
                  <a:lnTo>
                    <a:pt x="370" y="473"/>
                  </a:lnTo>
                  <a:cubicBezTo>
                    <a:pt x="370" y="480"/>
                    <a:pt x="368" y="486"/>
                    <a:pt x="363" y="490"/>
                  </a:cubicBezTo>
                  <a:lnTo>
                    <a:pt x="347" y="506"/>
                  </a:lnTo>
                  <a:lnTo>
                    <a:pt x="331" y="522"/>
                  </a:lnTo>
                  <a:lnTo>
                    <a:pt x="338" y="505"/>
                  </a:lnTo>
                  <a:lnTo>
                    <a:pt x="338" y="521"/>
                  </a:lnTo>
                  <a:lnTo>
                    <a:pt x="290" y="521"/>
                  </a:lnTo>
                  <a:lnTo>
                    <a:pt x="290" y="489"/>
                  </a:lnTo>
                  <a:lnTo>
                    <a:pt x="291" y="495"/>
                  </a:lnTo>
                  <a:lnTo>
                    <a:pt x="275" y="431"/>
                  </a:lnTo>
                  <a:cubicBezTo>
                    <a:pt x="275" y="429"/>
                    <a:pt x="274" y="427"/>
                    <a:pt x="274" y="425"/>
                  </a:cubicBezTo>
                  <a:lnTo>
                    <a:pt x="274" y="409"/>
                  </a:lnTo>
                  <a:lnTo>
                    <a:pt x="322" y="413"/>
                  </a:lnTo>
                  <a:lnTo>
                    <a:pt x="306" y="509"/>
                  </a:lnTo>
                  <a:cubicBezTo>
                    <a:pt x="304" y="521"/>
                    <a:pt x="294" y="529"/>
                    <a:pt x="283" y="529"/>
                  </a:cubicBezTo>
                  <a:cubicBezTo>
                    <a:pt x="271" y="530"/>
                    <a:pt x="261" y="522"/>
                    <a:pt x="259" y="510"/>
                  </a:cubicBezTo>
                  <a:lnTo>
                    <a:pt x="243" y="430"/>
                  </a:lnTo>
                  <a:lnTo>
                    <a:pt x="290" y="425"/>
                  </a:lnTo>
                  <a:lnTo>
                    <a:pt x="290" y="441"/>
                  </a:lnTo>
                  <a:lnTo>
                    <a:pt x="290" y="553"/>
                  </a:lnTo>
                  <a:cubicBezTo>
                    <a:pt x="290" y="567"/>
                    <a:pt x="280" y="577"/>
                    <a:pt x="266" y="577"/>
                  </a:cubicBezTo>
                  <a:lnTo>
                    <a:pt x="250" y="577"/>
                  </a:lnTo>
                  <a:cubicBezTo>
                    <a:pt x="241" y="577"/>
                    <a:pt x="233" y="572"/>
                    <a:pt x="229" y="564"/>
                  </a:cubicBezTo>
                  <a:lnTo>
                    <a:pt x="213" y="532"/>
                  </a:lnTo>
                  <a:lnTo>
                    <a:pt x="258" y="521"/>
                  </a:lnTo>
                  <a:lnTo>
                    <a:pt x="258" y="585"/>
                  </a:lnTo>
                  <a:cubicBezTo>
                    <a:pt x="258" y="599"/>
                    <a:pt x="248" y="609"/>
                    <a:pt x="234" y="609"/>
                  </a:cubicBezTo>
                  <a:lnTo>
                    <a:pt x="218" y="609"/>
                  </a:lnTo>
                  <a:cubicBezTo>
                    <a:pt x="208" y="609"/>
                    <a:pt x="199" y="603"/>
                    <a:pt x="196" y="593"/>
                  </a:cubicBezTo>
                  <a:lnTo>
                    <a:pt x="180" y="545"/>
                  </a:lnTo>
                  <a:cubicBezTo>
                    <a:pt x="179" y="543"/>
                    <a:pt x="178" y="540"/>
                    <a:pt x="178" y="537"/>
                  </a:cubicBezTo>
                  <a:lnTo>
                    <a:pt x="178" y="425"/>
                  </a:lnTo>
                  <a:lnTo>
                    <a:pt x="181" y="436"/>
                  </a:lnTo>
                  <a:lnTo>
                    <a:pt x="165" y="404"/>
                  </a:lnTo>
                  <a:lnTo>
                    <a:pt x="210" y="393"/>
                  </a:lnTo>
                  <a:lnTo>
                    <a:pt x="210" y="409"/>
                  </a:lnTo>
                  <a:lnTo>
                    <a:pt x="210" y="473"/>
                  </a:lnTo>
                  <a:cubicBezTo>
                    <a:pt x="210" y="480"/>
                    <a:pt x="208" y="486"/>
                    <a:pt x="203" y="490"/>
                  </a:cubicBezTo>
                  <a:lnTo>
                    <a:pt x="187" y="506"/>
                  </a:lnTo>
                  <a:cubicBezTo>
                    <a:pt x="181" y="513"/>
                    <a:pt x="172" y="515"/>
                    <a:pt x="163" y="512"/>
                  </a:cubicBezTo>
                  <a:cubicBezTo>
                    <a:pt x="155" y="510"/>
                    <a:pt x="148" y="502"/>
                    <a:pt x="147" y="493"/>
                  </a:cubicBezTo>
                  <a:lnTo>
                    <a:pt x="131" y="397"/>
                  </a:lnTo>
                  <a:lnTo>
                    <a:pt x="178" y="393"/>
                  </a:lnTo>
                  <a:lnTo>
                    <a:pt x="178" y="457"/>
                  </a:lnTo>
                  <a:lnTo>
                    <a:pt x="130" y="457"/>
                  </a:lnTo>
                  <a:lnTo>
                    <a:pt x="130" y="425"/>
                  </a:lnTo>
                  <a:lnTo>
                    <a:pt x="131" y="431"/>
                  </a:lnTo>
                  <a:lnTo>
                    <a:pt x="115" y="367"/>
                  </a:lnTo>
                  <a:lnTo>
                    <a:pt x="117" y="372"/>
                  </a:lnTo>
                  <a:lnTo>
                    <a:pt x="101" y="340"/>
                  </a:lnTo>
                  <a:cubicBezTo>
                    <a:pt x="99" y="337"/>
                    <a:pt x="98" y="333"/>
                    <a:pt x="98" y="329"/>
                  </a:cubicBezTo>
                  <a:lnTo>
                    <a:pt x="98" y="217"/>
                  </a:lnTo>
                  <a:lnTo>
                    <a:pt x="146" y="217"/>
                  </a:lnTo>
                  <a:lnTo>
                    <a:pt x="146" y="265"/>
                  </a:lnTo>
                  <a:cubicBezTo>
                    <a:pt x="146" y="275"/>
                    <a:pt x="141" y="284"/>
                    <a:pt x="132" y="288"/>
                  </a:cubicBezTo>
                  <a:cubicBezTo>
                    <a:pt x="123" y="291"/>
                    <a:pt x="112" y="289"/>
                    <a:pt x="105" y="282"/>
                  </a:cubicBezTo>
                  <a:lnTo>
                    <a:pt x="89" y="266"/>
                  </a:lnTo>
                  <a:cubicBezTo>
                    <a:pt x="85" y="262"/>
                    <a:pt x="82" y="256"/>
                    <a:pt x="82" y="249"/>
                  </a:cubicBezTo>
                  <a:lnTo>
                    <a:pt x="82" y="217"/>
                  </a:lnTo>
                  <a:lnTo>
                    <a:pt x="84" y="225"/>
                  </a:lnTo>
                  <a:lnTo>
                    <a:pt x="68" y="177"/>
                  </a:lnTo>
                  <a:lnTo>
                    <a:pt x="114" y="169"/>
                  </a:lnTo>
                  <a:lnTo>
                    <a:pt x="114" y="201"/>
                  </a:lnTo>
                  <a:cubicBezTo>
                    <a:pt x="114" y="203"/>
                    <a:pt x="114" y="205"/>
                    <a:pt x="114" y="207"/>
                  </a:cubicBezTo>
                  <a:lnTo>
                    <a:pt x="98" y="271"/>
                  </a:lnTo>
                  <a:cubicBezTo>
                    <a:pt x="95" y="283"/>
                    <a:pt x="84" y="291"/>
                    <a:pt x="72" y="289"/>
                  </a:cubicBezTo>
                  <a:cubicBezTo>
                    <a:pt x="60" y="288"/>
                    <a:pt x="50" y="278"/>
                    <a:pt x="50" y="265"/>
                  </a:cubicBezTo>
                  <a:lnTo>
                    <a:pt x="50" y="201"/>
                  </a:lnTo>
                  <a:lnTo>
                    <a:pt x="96" y="212"/>
                  </a:lnTo>
                  <a:lnTo>
                    <a:pt x="80" y="244"/>
                  </a:lnTo>
                  <a:lnTo>
                    <a:pt x="81" y="241"/>
                  </a:lnTo>
                  <a:lnTo>
                    <a:pt x="65" y="289"/>
                  </a:lnTo>
                  <a:cubicBezTo>
                    <a:pt x="62" y="300"/>
                    <a:pt x="50" y="307"/>
                    <a:pt x="39" y="305"/>
                  </a:cubicBezTo>
                  <a:cubicBezTo>
                    <a:pt x="27" y="303"/>
                    <a:pt x="18" y="293"/>
                    <a:pt x="18" y="281"/>
                  </a:cubicBezTo>
                  <a:lnTo>
                    <a:pt x="18" y="265"/>
                  </a:lnTo>
                  <a:lnTo>
                    <a:pt x="66" y="265"/>
                  </a:lnTo>
                  <a:lnTo>
                    <a:pt x="66" y="281"/>
                  </a:lnTo>
                  <a:cubicBezTo>
                    <a:pt x="66" y="288"/>
                    <a:pt x="64" y="294"/>
                    <a:pt x="59" y="298"/>
                  </a:cubicBezTo>
                  <a:lnTo>
                    <a:pt x="43" y="314"/>
                  </a:lnTo>
                  <a:cubicBezTo>
                    <a:pt x="34" y="324"/>
                    <a:pt x="19" y="324"/>
                    <a:pt x="9" y="314"/>
                  </a:cubicBezTo>
                  <a:cubicBezTo>
                    <a:pt x="0" y="305"/>
                    <a:pt x="0" y="290"/>
                    <a:pt x="9" y="280"/>
                  </a:cubicBezTo>
                  <a:close/>
                </a:path>
              </a:pathLst>
            </a:custGeom>
            <a:solidFill>
              <a:srgbClr val="41AF82"/>
            </a:solidFill>
            <a:ln w="6350" cap="flat">
              <a:solidFill>
                <a:srgbClr val="41AF8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6" name="Freeform 29"/>
            <p:cNvSpPr>
              <a:spLocks/>
            </p:cNvSpPr>
            <p:nvPr/>
          </p:nvSpPr>
          <p:spPr bwMode="auto">
            <a:xfrm>
              <a:off x="1990" y="2534"/>
              <a:ext cx="505" cy="295"/>
            </a:xfrm>
            <a:custGeom>
              <a:avLst/>
              <a:gdLst>
                <a:gd name="T0" fmla="*/ 0 w 1811"/>
                <a:gd name="T1" fmla="*/ 0 h 1058"/>
                <a:gd name="T2" fmla="*/ 0 w 1811"/>
                <a:gd name="T3" fmla="*/ 0 h 1058"/>
                <a:gd name="T4" fmla="*/ 0 w 1811"/>
                <a:gd name="T5" fmla="*/ 0 h 1058"/>
                <a:gd name="T6" fmla="*/ 0 w 1811"/>
                <a:gd name="T7" fmla="*/ 0 h 1058"/>
                <a:gd name="T8" fmla="*/ 0 w 1811"/>
                <a:gd name="T9" fmla="*/ 0 h 1058"/>
                <a:gd name="T10" fmla="*/ 0 w 1811"/>
                <a:gd name="T11" fmla="*/ 0 h 1058"/>
                <a:gd name="T12" fmla="*/ 0 w 1811"/>
                <a:gd name="T13" fmla="*/ 0 h 1058"/>
                <a:gd name="T14" fmla="*/ 0 w 1811"/>
                <a:gd name="T15" fmla="*/ 0 h 1058"/>
                <a:gd name="T16" fmla="*/ 0 w 1811"/>
                <a:gd name="T17" fmla="*/ 0 h 1058"/>
                <a:gd name="T18" fmla="*/ 0 w 1811"/>
                <a:gd name="T19" fmla="*/ 0 h 1058"/>
                <a:gd name="T20" fmla="*/ 0 w 1811"/>
                <a:gd name="T21" fmla="*/ 0 h 1058"/>
                <a:gd name="T22" fmla="*/ 0 w 1811"/>
                <a:gd name="T23" fmla="*/ 0 h 1058"/>
                <a:gd name="T24" fmla="*/ 0 w 1811"/>
                <a:gd name="T25" fmla="*/ 0 h 1058"/>
                <a:gd name="T26" fmla="*/ 0 w 1811"/>
                <a:gd name="T27" fmla="*/ 0 h 1058"/>
                <a:gd name="T28" fmla="*/ 0 w 1811"/>
                <a:gd name="T29" fmla="*/ 0 h 1058"/>
                <a:gd name="T30" fmla="*/ 0 w 1811"/>
                <a:gd name="T31" fmla="*/ 0 h 1058"/>
                <a:gd name="T32" fmla="*/ 0 w 1811"/>
                <a:gd name="T33" fmla="*/ 0 h 1058"/>
                <a:gd name="T34" fmla="*/ 0 w 1811"/>
                <a:gd name="T35" fmla="*/ 0 h 1058"/>
                <a:gd name="T36" fmla="*/ 0 w 1811"/>
                <a:gd name="T37" fmla="*/ 0 h 1058"/>
                <a:gd name="T38" fmla="*/ 0 w 1811"/>
                <a:gd name="T39" fmla="*/ 0 h 1058"/>
                <a:gd name="T40" fmla="*/ 0 w 1811"/>
                <a:gd name="T41" fmla="*/ 0 h 1058"/>
                <a:gd name="T42" fmla="*/ 0 w 1811"/>
                <a:gd name="T43" fmla="*/ 0 h 1058"/>
                <a:gd name="T44" fmla="*/ 0 w 1811"/>
                <a:gd name="T45" fmla="*/ 0 h 1058"/>
                <a:gd name="T46" fmla="*/ 0 w 1811"/>
                <a:gd name="T47" fmla="*/ 0 h 1058"/>
                <a:gd name="T48" fmla="*/ 0 w 1811"/>
                <a:gd name="T49" fmla="*/ 0 h 1058"/>
                <a:gd name="T50" fmla="*/ 0 w 1811"/>
                <a:gd name="T51" fmla="*/ 0 h 1058"/>
                <a:gd name="T52" fmla="*/ 0 w 1811"/>
                <a:gd name="T53" fmla="*/ 0 h 1058"/>
                <a:gd name="T54" fmla="*/ 0 w 1811"/>
                <a:gd name="T55" fmla="*/ 0 h 1058"/>
                <a:gd name="T56" fmla="*/ 0 w 1811"/>
                <a:gd name="T57" fmla="*/ 0 h 1058"/>
                <a:gd name="T58" fmla="*/ 0 w 1811"/>
                <a:gd name="T59" fmla="*/ 0 h 1058"/>
                <a:gd name="T60" fmla="*/ 0 w 1811"/>
                <a:gd name="T61" fmla="*/ 0 h 1058"/>
                <a:gd name="T62" fmla="*/ 0 w 1811"/>
                <a:gd name="T63" fmla="*/ 0 h 1058"/>
                <a:gd name="T64" fmla="*/ 0 w 1811"/>
                <a:gd name="T65" fmla="*/ 0 h 1058"/>
                <a:gd name="T66" fmla="*/ 0 w 1811"/>
                <a:gd name="T67" fmla="*/ 0 h 1058"/>
                <a:gd name="T68" fmla="*/ 0 w 1811"/>
                <a:gd name="T69" fmla="*/ 0 h 1058"/>
                <a:gd name="T70" fmla="*/ 0 w 1811"/>
                <a:gd name="T71" fmla="*/ 0 h 1058"/>
                <a:gd name="T72" fmla="*/ 0 w 1811"/>
                <a:gd name="T73" fmla="*/ 0 h 1058"/>
                <a:gd name="T74" fmla="*/ 0 w 1811"/>
                <a:gd name="T75" fmla="*/ 0 h 1058"/>
                <a:gd name="T76" fmla="*/ 0 w 1811"/>
                <a:gd name="T77" fmla="*/ 0 h 1058"/>
                <a:gd name="T78" fmla="*/ 0 w 1811"/>
                <a:gd name="T79" fmla="*/ 0 h 1058"/>
                <a:gd name="T80" fmla="*/ 0 w 1811"/>
                <a:gd name="T81" fmla="*/ 0 h 1058"/>
                <a:gd name="T82" fmla="*/ 0 w 1811"/>
                <a:gd name="T83" fmla="*/ 0 h 1058"/>
                <a:gd name="T84" fmla="*/ 0 w 1811"/>
                <a:gd name="T85" fmla="*/ 0 h 1058"/>
                <a:gd name="T86" fmla="*/ 0 w 1811"/>
                <a:gd name="T87" fmla="*/ 0 h 1058"/>
                <a:gd name="T88" fmla="*/ 0 w 1811"/>
                <a:gd name="T89" fmla="*/ 0 h 1058"/>
                <a:gd name="T90" fmla="*/ 0 w 1811"/>
                <a:gd name="T91" fmla="*/ 0 h 1058"/>
                <a:gd name="T92" fmla="*/ 0 w 1811"/>
                <a:gd name="T93" fmla="*/ 0 h 1058"/>
                <a:gd name="T94" fmla="*/ 0 w 1811"/>
                <a:gd name="T95" fmla="*/ 0 h 1058"/>
                <a:gd name="T96" fmla="*/ 0 w 1811"/>
                <a:gd name="T97" fmla="*/ 0 h 1058"/>
                <a:gd name="T98" fmla="*/ 0 w 1811"/>
                <a:gd name="T99" fmla="*/ 0 h 1058"/>
                <a:gd name="T100" fmla="*/ 0 w 1811"/>
                <a:gd name="T101" fmla="*/ 0 h 1058"/>
                <a:gd name="T102" fmla="*/ 0 w 1811"/>
                <a:gd name="T103" fmla="*/ 0 h 1058"/>
                <a:gd name="T104" fmla="*/ 0 w 1811"/>
                <a:gd name="T105" fmla="*/ 0 h 1058"/>
                <a:gd name="T106" fmla="*/ 0 w 1811"/>
                <a:gd name="T107" fmla="*/ 0 h 1058"/>
                <a:gd name="T108" fmla="*/ 0 w 1811"/>
                <a:gd name="T109" fmla="*/ 0 h 1058"/>
                <a:gd name="T110" fmla="*/ 0 w 1811"/>
                <a:gd name="T111" fmla="*/ 0 h 1058"/>
                <a:gd name="T112" fmla="*/ 0 w 1811"/>
                <a:gd name="T113" fmla="*/ 0 h 1058"/>
                <a:gd name="T114" fmla="*/ 0 w 1811"/>
                <a:gd name="T115" fmla="*/ 0 h 1058"/>
                <a:gd name="T116" fmla="*/ 0 w 1811"/>
                <a:gd name="T117" fmla="*/ 0 h 1058"/>
                <a:gd name="T118" fmla="*/ 0 w 1811"/>
                <a:gd name="T119" fmla="*/ 0 h 1058"/>
                <a:gd name="T120" fmla="*/ 0 w 1811"/>
                <a:gd name="T121" fmla="*/ 0 h 10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1"/>
                <a:gd name="T184" fmla="*/ 0 h 1058"/>
                <a:gd name="T185" fmla="*/ 1811 w 1811"/>
                <a:gd name="T186" fmla="*/ 1058 h 10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1" h="1058">
                  <a:moveTo>
                    <a:pt x="0" y="440"/>
                  </a:moveTo>
                  <a:lnTo>
                    <a:pt x="0" y="360"/>
                  </a:lnTo>
                  <a:cubicBezTo>
                    <a:pt x="0" y="347"/>
                    <a:pt x="11" y="336"/>
                    <a:pt x="24" y="336"/>
                  </a:cubicBezTo>
                  <a:lnTo>
                    <a:pt x="40" y="336"/>
                  </a:lnTo>
                  <a:lnTo>
                    <a:pt x="19" y="350"/>
                  </a:lnTo>
                  <a:lnTo>
                    <a:pt x="35" y="318"/>
                  </a:lnTo>
                  <a:cubicBezTo>
                    <a:pt x="40" y="308"/>
                    <a:pt x="51" y="303"/>
                    <a:pt x="62" y="305"/>
                  </a:cubicBezTo>
                  <a:cubicBezTo>
                    <a:pt x="73" y="308"/>
                    <a:pt x="80" y="317"/>
                    <a:pt x="80" y="328"/>
                  </a:cubicBezTo>
                  <a:lnTo>
                    <a:pt x="80" y="360"/>
                  </a:lnTo>
                  <a:lnTo>
                    <a:pt x="39" y="343"/>
                  </a:lnTo>
                  <a:lnTo>
                    <a:pt x="55" y="327"/>
                  </a:lnTo>
                  <a:cubicBezTo>
                    <a:pt x="62" y="321"/>
                    <a:pt x="73" y="319"/>
                    <a:pt x="82" y="322"/>
                  </a:cubicBezTo>
                  <a:cubicBezTo>
                    <a:pt x="91" y="326"/>
                    <a:pt x="96" y="335"/>
                    <a:pt x="96" y="344"/>
                  </a:cubicBezTo>
                  <a:lnTo>
                    <a:pt x="96" y="360"/>
                  </a:lnTo>
                  <a:lnTo>
                    <a:pt x="50" y="353"/>
                  </a:lnTo>
                  <a:lnTo>
                    <a:pt x="66" y="305"/>
                  </a:lnTo>
                  <a:cubicBezTo>
                    <a:pt x="69" y="294"/>
                    <a:pt x="81" y="287"/>
                    <a:pt x="92" y="289"/>
                  </a:cubicBezTo>
                  <a:cubicBezTo>
                    <a:pt x="104" y="291"/>
                    <a:pt x="112" y="301"/>
                    <a:pt x="112" y="312"/>
                  </a:cubicBezTo>
                  <a:lnTo>
                    <a:pt x="112" y="392"/>
                  </a:lnTo>
                  <a:lnTo>
                    <a:pt x="71" y="375"/>
                  </a:lnTo>
                  <a:lnTo>
                    <a:pt x="87" y="359"/>
                  </a:lnTo>
                  <a:lnTo>
                    <a:pt x="80" y="376"/>
                  </a:lnTo>
                  <a:lnTo>
                    <a:pt x="80" y="296"/>
                  </a:lnTo>
                  <a:cubicBezTo>
                    <a:pt x="80" y="283"/>
                    <a:pt x="91" y="272"/>
                    <a:pt x="104" y="272"/>
                  </a:cubicBezTo>
                  <a:lnTo>
                    <a:pt x="120" y="272"/>
                  </a:lnTo>
                  <a:cubicBezTo>
                    <a:pt x="127" y="272"/>
                    <a:pt x="133" y="275"/>
                    <a:pt x="137" y="279"/>
                  </a:cubicBezTo>
                  <a:lnTo>
                    <a:pt x="153" y="295"/>
                  </a:lnTo>
                  <a:lnTo>
                    <a:pt x="112" y="312"/>
                  </a:lnTo>
                  <a:lnTo>
                    <a:pt x="112" y="280"/>
                  </a:lnTo>
                  <a:lnTo>
                    <a:pt x="112" y="248"/>
                  </a:lnTo>
                  <a:cubicBezTo>
                    <a:pt x="112" y="237"/>
                    <a:pt x="120" y="228"/>
                    <a:pt x="131" y="225"/>
                  </a:cubicBezTo>
                  <a:cubicBezTo>
                    <a:pt x="142" y="223"/>
                    <a:pt x="153" y="228"/>
                    <a:pt x="158" y="238"/>
                  </a:cubicBezTo>
                  <a:lnTo>
                    <a:pt x="174" y="270"/>
                  </a:lnTo>
                  <a:lnTo>
                    <a:pt x="131" y="270"/>
                  </a:lnTo>
                  <a:lnTo>
                    <a:pt x="147" y="238"/>
                  </a:lnTo>
                  <a:cubicBezTo>
                    <a:pt x="151" y="230"/>
                    <a:pt x="159" y="224"/>
                    <a:pt x="168" y="224"/>
                  </a:cubicBezTo>
                  <a:lnTo>
                    <a:pt x="184" y="224"/>
                  </a:lnTo>
                  <a:cubicBezTo>
                    <a:pt x="194" y="224"/>
                    <a:pt x="202" y="230"/>
                    <a:pt x="206" y="238"/>
                  </a:cubicBezTo>
                  <a:lnTo>
                    <a:pt x="222" y="270"/>
                  </a:lnTo>
                  <a:lnTo>
                    <a:pt x="176" y="280"/>
                  </a:lnTo>
                  <a:lnTo>
                    <a:pt x="176" y="216"/>
                  </a:lnTo>
                  <a:cubicBezTo>
                    <a:pt x="176" y="207"/>
                    <a:pt x="182" y="198"/>
                    <a:pt x="191" y="194"/>
                  </a:cubicBezTo>
                  <a:cubicBezTo>
                    <a:pt x="200" y="191"/>
                    <a:pt x="211" y="193"/>
                    <a:pt x="217" y="199"/>
                  </a:cubicBezTo>
                  <a:lnTo>
                    <a:pt x="233" y="215"/>
                  </a:lnTo>
                  <a:cubicBezTo>
                    <a:pt x="238" y="220"/>
                    <a:pt x="240" y="226"/>
                    <a:pt x="240" y="232"/>
                  </a:cubicBezTo>
                  <a:lnTo>
                    <a:pt x="240" y="264"/>
                  </a:lnTo>
                  <a:lnTo>
                    <a:pt x="195" y="254"/>
                  </a:lnTo>
                  <a:lnTo>
                    <a:pt x="211" y="222"/>
                  </a:lnTo>
                  <a:cubicBezTo>
                    <a:pt x="214" y="215"/>
                    <a:pt x="221" y="210"/>
                    <a:pt x="229" y="209"/>
                  </a:cubicBezTo>
                  <a:cubicBezTo>
                    <a:pt x="236" y="208"/>
                    <a:pt x="244" y="210"/>
                    <a:pt x="249" y="215"/>
                  </a:cubicBezTo>
                  <a:lnTo>
                    <a:pt x="265" y="231"/>
                  </a:lnTo>
                  <a:lnTo>
                    <a:pt x="224" y="248"/>
                  </a:lnTo>
                  <a:lnTo>
                    <a:pt x="224" y="232"/>
                  </a:lnTo>
                  <a:cubicBezTo>
                    <a:pt x="224" y="219"/>
                    <a:pt x="235" y="208"/>
                    <a:pt x="248" y="208"/>
                  </a:cubicBezTo>
                  <a:cubicBezTo>
                    <a:pt x="262" y="208"/>
                    <a:pt x="272" y="219"/>
                    <a:pt x="272" y="232"/>
                  </a:cubicBezTo>
                  <a:lnTo>
                    <a:pt x="272" y="280"/>
                  </a:lnTo>
                  <a:lnTo>
                    <a:pt x="227" y="270"/>
                  </a:lnTo>
                  <a:lnTo>
                    <a:pt x="259" y="206"/>
                  </a:lnTo>
                  <a:lnTo>
                    <a:pt x="257" y="211"/>
                  </a:lnTo>
                  <a:lnTo>
                    <a:pt x="273" y="147"/>
                  </a:lnTo>
                  <a:cubicBezTo>
                    <a:pt x="275" y="138"/>
                    <a:pt x="282" y="132"/>
                    <a:pt x="290" y="129"/>
                  </a:cubicBezTo>
                  <a:cubicBezTo>
                    <a:pt x="298" y="127"/>
                    <a:pt x="307" y="129"/>
                    <a:pt x="313" y="135"/>
                  </a:cubicBezTo>
                  <a:lnTo>
                    <a:pt x="329" y="151"/>
                  </a:lnTo>
                  <a:lnTo>
                    <a:pt x="312" y="144"/>
                  </a:lnTo>
                  <a:lnTo>
                    <a:pt x="328" y="144"/>
                  </a:lnTo>
                  <a:lnTo>
                    <a:pt x="304" y="168"/>
                  </a:lnTo>
                  <a:lnTo>
                    <a:pt x="304" y="136"/>
                  </a:lnTo>
                  <a:cubicBezTo>
                    <a:pt x="304" y="123"/>
                    <a:pt x="315" y="112"/>
                    <a:pt x="328" y="112"/>
                  </a:cubicBezTo>
                  <a:cubicBezTo>
                    <a:pt x="342" y="112"/>
                    <a:pt x="352" y="123"/>
                    <a:pt x="352" y="136"/>
                  </a:cubicBezTo>
                  <a:lnTo>
                    <a:pt x="352" y="168"/>
                  </a:lnTo>
                  <a:lnTo>
                    <a:pt x="328" y="144"/>
                  </a:lnTo>
                  <a:lnTo>
                    <a:pt x="344" y="144"/>
                  </a:lnTo>
                  <a:lnTo>
                    <a:pt x="360" y="144"/>
                  </a:lnTo>
                  <a:lnTo>
                    <a:pt x="336" y="168"/>
                  </a:lnTo>
                  <a:lnTo>
                    <a:pt x="336" y="152"/>
                  </a:lnTo>
                  <a:cubicBezTo>
                    <a:pt x="336" y="139"/>
                    <a:pt x="347" y="128"/>
                    <a:pt x="360" y="128"/>
                  </a:cubicBezTo>
                  <a:cubicBezTo>
                    <a:pt x="374" y="128"/>
                    <a:pt x="384" y="139"/>
                    <a:pt x="384" y="152"/>
                  </a:cubicBezTo>
                  <a:lnTo>
                    <a:pt x="384" y="200"/>
                  </a:lnTo>
                  <a:lnTo>
                    <a:pt x="384" y="195"/>
                  </a:lnTo>
                  <a:lnTo>
                    <a:pt x="400" y="259"/>
                  </a:lnTo>
                  <a:lnTo>
                    <a:pt x="355" y="254"/>
                  </a:lnTo>
                  <a:lnTo>
                    <a:pt x="371" y="222"/>
                  </a:lnTo>
                  <a:lnTo>
                    <a:pt x="368" y="232"/>
                  </a:lnTo>
                  <a:lnTo>
                    <a:pt x="368" y="184"/>
                  </a:lnTo>
                  <a:cubicBezTo>
                    <a:pt x="368" y="171"/>
                    <a:pt x="379" y="160"/>
                    <a:pt x="392" y="160"/>
                  </a:cubicBezTo>
                  <a:cubicBezTo>
                    <a:pt x="406" y="160"/>
                    <a:pt x="416" y="171"/>
                    <a:pt x="416" y="184"/>
                  </a:cubicBezTo>
                  <a:lnTo>
                    <a:pt x="416" y="200"/>
                  </a:lnTo>
                  <a:lnTo>
                    <a:pt x="375" y="183"/>
                  </a:lnTo>
                  <a:lnTo>
                    <a:pt x="391" y="167"/>
                  </a:lnTo>
                  <a:cubicBezTo>
                    <a:pt x="398" y="161"/>
                    <a:pt x="409" y="159"/>
                    <a:pt x="418" y="162"/>
                  </a:cubicBezTo>
                  <a:cubicBezTo>
                    <a:pt x="427" y="166"/>
                    <a:pt x="432" y="175"/>
                    <a:pt x="432" y="184"/>
                  </a:cubicBezTo>
                  <a:lnTo>
                    <a:pt x="432" y="232"/>
                  </a:lnTo>
                  <a:lnTo>
                    <a:pt x="431" y="225"/>
                  </a:lnTo>
                  <a:lnTo>
                    <a:pt x="447" y="273"/>
                  </a:lnTo>
                  <a:lnTo>
                    <a:pt x="400" y="280"/>
                  </a:lnTo>
                  <a:lnTo>
                    <a:pt x="400" y="264"/>
                  </a:lnTo>
                  <a:cubicBezTo>
                    <a:pt x="400" y="263"/>
                    <a:pt x="401" y="261"/>
                    <a:pt x="401" y="260"/>
                  </a:cubicBezTo>
                  <a:lnTo>
                    <a:pt x="417" y="180"/>
                  </a:lnTo>
                  <a:cubicBezTo>
                    <a:pt x="419" y="168"/>
                    <a:pt x="431" y="159"/>
                    <a:pt x="443" y="161"/>
                  </a:cubicBezTo>
                  <a:cubicBezTo>
                    <a:pt x="455" y="162"/>
                    <a:pt x="464" y="172"/>
                    <a:pt x="464" y="184"/>
                  </a:cubicBezTo>
                  <a:lnTo>
                    <a:pt x="464" y="200"/>
                  </a:lnTo>
                  <a:cubicBezTo>
                    <a:pt x="464" y="214"/>
                    <a:pt x="454" y="224"/>
                    <a:pt x="440" y="224"/>
                  </a:cubicBezTo>
                  <a:cubicBezTo>
                    <a:pt x="427" y="224"/>
                    <a:pt x="416" y="214"/>
                    <a:pt x="416" y="200"/>
                  </a:cubicBezTo>
                  <a:lnTo>
                    <a:pt x="416" y="152"/>
                  </a:lnTo>
                  <a:cubicBezTo>
                    <a:pt x="416" y="146"/>
                    <a:pt x="419" y="140"/>
                    <a:pt x="423" y="135"/>
                  </a:cubicBezTo>
                  <a:lnTo>
                    <a:pt x="439" y="119"/>
                  </a:lnTo>
                  <a:lnTo>
                    <a:pt x="455" y="103"/>
                  </a:lnTo>
                  <a:lnTo>
                    <a:pt x="452" y="107"/>
                  </a:lnTo>
                  <a:lnTo>
                    <a:pt x="484" y="59"/>
                  </a:lnTo>
                  <a:lnTo>
                    <a:pt x="480" y="72"/>
                  </a:lnTo>
                  <a:lnTo>
                    <a:pt x="480" y="40"/>
                  </a:lnTo>
                  <a:cubicBezTo>
                    <a:pt x="480" y="27"/>
                    <a:pt x="491" y="16"/>
                    <a:pt x="504" y="16"/>
                  </a:cubicBezTo>
                  <a:lnTo>
                    <a:pt x="520" y="16"/>
                  </a:lnTo>
                  <a:lnTo>
                    <a:pt x="496" y="40"/>
                  </a:lnTo>
                  <a:lnTo>
                    <a:pt x="496" y="24"/>
                  </a:lnTo>
                  <a:cubicBezTo>
                    <a:pt x="496" y="11"/>
                    <a:pt x="507" y="0"/>
                    <a:pt x="520" y="0"/>
                  </a:cubicBezTo>
                  <a:lnTo>
                    <a:pt x="536" y="0"/>
                  </a:lnTo>
                  <a:cubicBezTo>
                    <a:pt x="550" y="0"/>
                    <a:pt x="560" y="11"/>
                    <a:pt x="560" y="24"/>
                  </a:cubicBezTo>
                  <a:lnTo>
                    <a:pt x="560" y="104"/>
                  </a:lnTo>
                  <a:lnTo>
                    <a:pt x="558" y="94"/>
                  </a:lnTo>
                  <a:lnTo>
                    <a:pt x="574" y="126"/>
                  </a:lnTo>
                  <a:cubicBezTo>
                    <a:pt x="576" y="129"/>
                    <a:pt x="576" y="133"/>
                    <a:pt x="576" y="136"/>
                  </a:cubicBezTo>
                  <a:lnTo>
                    <a:pt x="576" y="184"/>
                  </a:lnTo>
                  <a:cubicBezTo>
                    <a:pt x="576" y="198"/>
                    <a:pt x="566" y="208"/>
                    <a:pt x="552" y="208"/>
                  </a:cubicBezTo>
                  <a:cubicBezTo>
                    <a:pt x="539" y="208"/>
                    <a:pt x="528" y="198"/>
                    <a:pt x="528" y="184"/>
                  </a:cubicBezTo>
                  <a:lnTo>
                    <a:pt x="528" y="152"/>
                  </a:lnTo>
                  <a:cubicBezTo>
                    <a:pt x="528" y="149"/>
                    <a:pt x="529" y="145"/>
                    <a:pt x="531" y="142"/>
                  </a:cubicBezTo>
                  <a:lnTo>
                    <a:pt x="547" y="110"/>
                  </a:lnTo>
                  <a:lnTo>
                    <a:pt x="546" y="113"/>
                  </a:lnTo>
                  <a:lnTo>
                    <a:pt x="562" y="65"/>
                  </a:lnTo>
                  <a:cubicBezTo>
                    <a:pt x="565" y="54"/>
                    <a:pt x="577" y="47"/>
                    <a:pt x="588" y="49"/>
                  </a:cubicBezTo>
                  <a:cubicBezTo>
                    <a:pt x="600" y="51"/>
                    <a:pt x="608" y="61"/>
                    <a:pt x="608" y="72"/>
                  </a:cubicBezTo>
                  <a:lnTo>
                    <a:pt x="608" y="168"/>
                  </a:lnTo>
                  <a:cubicBezTo>
                    <a:pt x="608" y="182"/>
                    <a:pt x="598" y="192"/>
                    <a:pt x="584" y="192"/>
                  </a:cubicBezTo>
                  <a:cubicBezTo>
                    <a:pt x="571" y="192"/>
                    <a:pt x="560" y="182"/>
                    <a:pt x="560" y="168"/>
                  </a:cubicBezTo>
                  <a:lnTo>
                    <a:pt x="560" y="136"/>
                  </a:lnTo>
                  <a:cubicBezTo>
                    <a:pt x="560" y="134"/>
                    <a:pt x="561" y="131"/>
                    <a:pt x="562" y="129"/>
                  </a:cubicBezTo>
                  <a:lnTo>
                    <a:pt x="578" y="81"/>
                  </a:lnTo>
                  <a:cubicBezTo>
                    <a:pt x="581" y="71"/>
                    <a:pt x="591" y="64"/>
                    <a:pt x="602" y="65"/>
                  </a:cubicBezTo>
                  <a:cubicBezTo>
                    <a:pt x="613" y="65"/>
                    <a:pt x="622" y="73"/>
                    <a:pt x="624" y="84"/>
                  </a:cubicBezTo>
                  <a:lnTo>
                    <a:pt x="640" y="164"/>
                  </a:lnTo>
                  <a:lnTo>
                    <a:pt x="592" y="168"/>
                  </a:lnTo>
                  <a:lnTo>
                    <a:pt x="592" y="152"/>
                  </a:lnTo>
                  <a:lnTo>
                    <a:pt x="592" y="136"/>
                  </a:lnTo>
                  <a:cubicBezTo>
                    <a:pt x="592" y="124"/>
                    <a:pt x="602" y="114"/>
                    <a:pt x="614" y="113"/>
                  </a:cubicBezTo>
                  <a:cubicBezTo>
                    <a:pt x="626" y="111"/>
                    <a:pt x="637" y="119"/>
                    <a:pt x="640" y="131"/>
                  </a:cubicBezTo>
                  <a:lnTo>
                    <a:pt x="656" y="195"/>
                  </a:lnTo>
                  <a:cubicBezTo>
                    <a:pt x="656" y="197"/>
                    <a:pt x="656" y="199"/>
                    <a:pt x="656" y="200"/>
                  </a:cubicBezTo>
                  <a:lnTo>
                    <a:pt x="656" y="264"/>
                  </a:lnTo>
                  <a:lnTo>
                    <a:pt x="672" y="519"/>
                  </a:lnTo>
                  <a:lnTo>
                    <a:pt x="672" y="936"/>
                  </a:lnTo>
                  <a:lnTo>
                    <a:pt x="625" y="935"/>
                  </a:lnTo>
                  <a:lnTo>
                    <a:pt x="641" y="727"/>
                  </a:lnTo>
                  <a:cubicBezTo>
                    <a:pt x="642" y="714"/>
                    <a:pt x="653" y="704"/>
                    <a:pt x="665" y="704"/>
                  </a:cubicBezTo>
                  <a:cubicBezTo>
                    <a:pt x="678" y="705"/>
                    <a:pt x="688" y="716"/>
                    <a:pt x="688" y="728"/>
                  </a:cubicBezTo>
                  <a:lnTo>
                    <a:pt x="688" y="792"/>
                  </a:lnTo>
                  <a:cubicBezTo>
                    <a:pt x="688" y="806"/>
                    <a:pt x="678" y="816"/>
                    <a:pt x="664" y="816"/>
                  </a:cubicBezTo>
                  <a:cubicBezTo>
                    <a:pt x="651" y="816"/>
                    <a:pt x="640" y="806"/>
                    <a:pt x="640" y="792"/>
                  </a:cubicBezTo>
                  <a:lnTo>
                    <a:pt x="640" y="696"/>
                  </a:lnTo>
                  <a:cubicBezTo>
                    <a:pt x="640" y="695"/>
                    <a:pt x="641" y="694"/>
                    <a:pt x="641" y="692"/>
                  </a:cubicBezTo>
                  <a:lnTo>
                    <a:pt x="673" y="516"/>
                  </a:lnTo>
                  <a:cubicBezTo>
                    <a:pt x="675" y="504"/>
                    <a:pt x="686" y="495"/>
                    <a:pt x="699" y="497"/>
                  </a:cubicBezTo>
                  <a:cubicBezTo>
                    <a:pt x="711" y="498"/>
                    <a:pt x="720" y="508"/>
                    <a:pt x="720" y="520"/>
                  </a:cubicBezTo>
                  <a:lnTo>
                    <a:pt x="720" y="584"/>
                  </a:lnTo>
                  <a:lnTo>
                    <a:pt x="720" y="600"/>
                  </a:lnTo>
                  <a:lnTo>
                    <a:pt x="674" y="593"/>
                  </a:lnTo>
                  <a:lnTo>
                    <a:pt x="690" y="545"/>
                  </a:lnTo>
                  <a:cubicBezTo>
                    <a:pt x="693" y="536"/>
                    <a:pt x="701" y="529"/>
                    <a:pt x="711" y="529"/>
                  </a:cubicBezTo>
                  <a:cubicBezTo>
                    <a:pt x="720" y="528"/>
                    <a:pt x="730" y="533"/>
                    <a:pt x="734" y="542"/>
                  </a:cubicBezTo>
                  <a:lnTo>
                    <a:pt x="750" y="574"/>
                  </a:lnTo>
                  <a:lnTo>
                    <a:pt x="705" y="581"/>
                  </a:lnTo>
                  <a:lnTo>
                    <a:pt x="721" y="485"/>
                  </a:lnTo>
                  <a:lnTo>
                    <a:pt x="720" y="488"/>
                  </a:lnTo>
                  <a:lnTo>
                    <a:pt x="720" y="472"/>
                  </a:lnTo>
                  <a:cubicBezTo>
                    <a:pt x="720" y="459"/>
                    <a:pt x="731" y="448"/>
                    <a:pt x="744" y="448"/>
                  </a:cubicBezTo>
                  <a:cubicBezTo>
                    <a:pt x="758" y="448"/>
                    <a:pt x="768" y="459"/>
                    <a:pt x="768" y="472"/>
                  </a:cubicBezTo>
                  <a:lnTo>
                    <a:pt x="768" y="488"/>
                  </a:lnTo>
                  <a:lnTo>
                    <a:pt x="744" y="464"/>
                  </a:lnTo>
                  <a:lnTo>
                    <a:pt x="760" y="464"/>
                  </a:lnTo>
                  <a:cubicBezTo>
                    <a:pt x="770" y="464"/>
                    <a:pt x="778" y="470"/>
                    <a:pt x="782" y="478"/>
                  </a:cubicBezTo>
                  <a:lnTo>
                    <a:pt x="798" y="510"/>
                  </a:lnTo>
                  <a:cubicBezTo>
                    <a:pt x="800" y="513"/>
                    <a:pt x="800" y="517"/>
                    <a:pt x="800" y="520"/>
                  </a:cubicBezTo>
                  <a:lnTo>
                    <a:pt x="800" y="536"/>
                  </a:lnTo>
                  <a:lnTo>
                    <a:pt x="753" y="532"/>
                  </a:lnTo>
                  <a:lnTo>
                    <a:pt x="769" y="452"/>
                  </a:lnTo>
                  <a:cubicBezTo>
                    <a:pt x="771" y="442"/>
                    <a:pt x="779" y="434"/>
                    <a:pt x="789" y="433"/>
                  </a:cubicBezTo>
                  <a:cubicBezTo>
                    <a:pt x="799" y="431"/>
                    <a:pt x="809" y="437"/>
                    <a:pt x="814" y="446"/>
                  </a:cubicBezTo>
                  <a:lnTo>
                    <a:pt x="830" y="478"/>
                  </a:lnTo>
                  <a:cubicBezTo>
                    <a:pt x="832" y="481"/>
                    <a:pt x="832" y="485"/>
                    <a:pt x="832" y="488"/>
                  </a:cubicBezTo>
                  <a:lnTo>
                    <a:pt x="832" y="552"/>
                  </a:lnTo>
                  <a:cubicBezTo>
                    <a:pt x="832" y="566"/>
                    <a:pt x="822" y="576"/>
                    <a:pt x="808" y="576"/>
                  </a:cubicBezTo>
                  <a:cubicBezTo>
                    <a:pt x="795" y="576"/>
                    <a:pt x="784" y="566"/>
                    <a:pt x="784" y="552"/>
                  </a:cubicBezTo>
                  <a:lnTo>
                    <a:pt x="784" y="520"/>
                  </a:lnTo>
                  <a:cubicBezTo>
                    <a:pt x="784" y="514"/>
                    <a:pt x="787" y="508"/>
                    <a:pt x="791" y="503"/>
                  </a:cubicBezTo>
                  <a:lnTo>
                    <a:pt x="807" y="487"/>
                  </a:lnTo>
                  <a:cubicBezTo>
                    <a:pt x="814" y="481"/>
                    <a:pt x="825" y="479"/>
                    <a:pt x="834" y="482"/>
                  </a:cubicBezTo>
                  <a:cubicBezTo>
                    <a:pt x="843" y="486"/>
                    <a:pt x="848" y="495"/>
                    <a:pt x="848" y="504"/>
                  </a:cubicBezTo>
                  <a:lnTo>
                    <a:pt x="848" y="536"/>
                  </a:lnTo>
                  <a:lnTo>
                    <a:pt x="841" y="519"/>
                  </a:lnTo>
                  <a:lnTo>
                    <a:pt x="857" y="535"/>
                  </a:lnTo>
                  <a:cubicBezTo>
                    <a:pt x="862" y="540"/>
                    <a:pt x="864" y="546"/>
                    <a:pt x="864" y="552"/>
                  </a:cubicBezTo>
                  <a:lnTo>
                    <a:pt x="864" y="600"/>
                  </a:lnTo>
                  <a:lnTo>
                    <a:pt x="817" y="595"/>
                  </a:lnTo>
                  <a:lnTo>
                    <a:pt x="833" y="531"/>
                  </a:lnTo>
                  <a:lnTo>
                    <a:pt x="832" y="536"/>
                  </a:lnTo>
                  <a:lnTo>
                    <a:pt x="832" y="504"/>
                  </a:lnTo>
                  <a:cubicBezTo>
                    <a:pt x="832" y="491"/>
                    <a:pt x="843" y="480"/>
                    <a:pt x="856" y="480"/>
                  </a:cubicBezTo>
                  <a:lnTo>
                    <a:pt x="872" y="480"/>
                  </a:lnTo>
                  <a:cubicBezTo>
                    <a:pt x="883" y="480"/>
                    <a:pt x="892" y="487"/>
                    <a:pt x="895" y="497"/>
                  </a:cubicBezTo>
                  <a:lnTo>
                    <a:pt x="911" y="545"/>
                  </a:lnTo>
                  <a:lnTo>
                    <a:pt x="864" y="552"/>
                  </a:lnTo>
                  <a:lnTo>
                    <a:pt x="864" y="488"/>
                  </a:lnTo>
                  <a:lnTo>
                    <a:pt x="864" y="424"/>
                  </a:lnTo>
                  <a:cubicBezTo>
                    <a:pt x="864" y="420"/>
                    <a:pt x="866" y="415"/>
                    <a:pt x="868" y="411"/>
                  </a:cubicBezTo>
                  <a:lnTo>
                    <a:pt x="900" y="363"/>
                  </a:lnTo>
                  <a:cubicBezTo>
                    <a:pt x="906" y="356"/>
                    <a:pt x="915" y="351"/>
                    <a:pt x="924" y="353"/>
                  </a:cubicBezTo>
                  <a:cubicBezTo>
                    <a:pt x="933" y="354"/>
                    <a:pt x="940" y="360"/>
                    <a:pt x="943" y="369"/>
                  </a:cubicBezTo>
                  <a:lnTo>
                    <a:pt x="959" y="417"/>
                  </a:lnTo>
                  <a:lnTo>
                    <a:pt x="958" y="414"/>
                  </a:lnTo>
                  <a:lnTo>
                    <a:pt x="974" y="446"/>
                  </a:lnTo>
                  <a:lnTo>
                    <a:pt x="928" y="456"/>
                  </a:lnTo>
                  <a:lnTo>
                    <a:pt x="928" y="440"/>
                  </a:lnTo>
                  <a:cubicBezTo>
                    <a:pt x="928" y="434"/>
                    <a:pt x="931" y="428"/>
                    <a:pt x="935" y="423"/>
                  </a:cubicBezTo>
                  <a:lnTo>
                    <a:pt x="951" y="407"/>
                  </a:lnTo>
                  <a:cubicBezTo>
                    <a:pt x="958" y="401"/>
                    <a:pt x="969" y="399"/>
                    <a:pt x="978" y="402"/>
                  </a:cubicBezTo>
                  <a:cubicBezTo>
                    <a:pt x="987" y="406"/>
                    <a:pt x="992" y="415"/>
                    <a:pt x="992" y="424"/>
                  </a:cubicBezTo>
                  <a:lnTo>
                    <a:pt x="992" y="488"/>
                  </a:lnTo>
                  <a:lnTo>
                    <a:pt x="992" y="504"/>
                  </a:lnTo>
                  <a:lnTo>
                    <a:pt x="991" y="497"/>
                  </a:lnTo>
                  <a:lnTo>
                    <a:pt x="1007" y="545"/>
                  </a:lnTo>
                  <a:lnTo>
                    <a:pt x="984" y="528"/>
                  </a:lnTo>
                  <a:lnTo>
                    <a:pt x="1000" y="528"/>
                  </a:lnTo>
                  <a:lnTo>
                    <a:pt x="976" y="552"/>
                  </a:lnTo>
                  <a:lnTo>
                    <a:pt x="976" y="504"/>
                  </a:lnTo>
                  <a:cubicBezTo>
                    <a:pt x="976" y="491"/>
                    <a:pt x="987" y="480"/>
                    <a:pt x="1000" y="480"/>
                  </a:cubicBezTo>
                  <a:cubicBezTo>
                    <a:pt x="1014" y="480"/>
                    <a:pt x="1024" y="491"/>
                    <a:pt x="1024" y="504"/>
                  </a:cubicBezTo>
                  <a:lnTo>
                    <a:pt x="1024" y="520"/>
                  </a:lnTo>
                  <a:lnTo>
                    <a:pt x="1017" y="503"/>
                  </a:lnTo>
                  <a:lnTo>
                    <a:pt x="1033" y="519"/>
                  </a:lnTo>
                  <a:cubicBezTo>
                    <a:pt x="1036" y="522"/>
                    <a:pt x="1038" y="525"/>
                    <a:pt x="1039" y="529"/>
                  </a:cubicBezTo>
                  <a:lnTo>
                    <a:pt x="1055" y="577"/>
                  </a:lnTo>
                  <a:cubicBezTo>
                    <a:pt x="1056" y="579"/>
                    <a:pt x="1056" y="582"/>
                    <a:pt x="1056" y="584"/>
                  </a:cubicBezTo>
                  <a:lnTo>
                    <a:pt x="1056" y="600"/>
                  </a:lnTo>
                  <a:lnTo>
                    <a:pt x="1010" y="593"/>
                  </a:lnTo>
                  <a:lnTo>
                    <a:pt x="1026" y="545"/>
                  </a:lnTo>
                  <a:cubicBezTo>
                    <a:pt x="1029" y="534"/>
                    <a:pt x="1041" y="527"/>
                    <a:pt x="1052" y="529"/>
                  </a:cubicBezTo>
                  <a:cubicBezTo>
                    <a:pt x="1064" y="531"/>
                    <a:pt x="1072" y="541"/>
                    <a:pt x="1072" y="552"/>
                  </a:cubicBezTo>
                  <a:lnTo>
                    <a:pt x="1072" y="568"/>
                  </a:lnTo>
                  <a:lnTo>
                    <a:pt x="1048" y="544"/>
                  </a:lnTo>
                  <a:lnTo>
                    <a:pt x="1064" y="544"/>
                  </a:lnTo>
                  <a:lnTo>
                    <a:pt x="1040" y="568"/>
                  </a:lnTo>
                  <a:lnTo>
                    <a:pt x="1040" y="488"/>
                  </a:lnTo>
                  <a:cubicBezTo>
                    <a:pt x="1040" y="475"/>
                    <a:pt x="1051" y="464"/>
                    <a:pt x="1064" y="464"/>
                  </a:cubicBezTo>
                  <a:lnTo>
                    <a:pt x="1080" y="464"/>
                  </a:lnTo>
                  <a:cubicBezTo>
                    <a:pt x="1094" y="464"/>
                    <a:pt x="1104" y="475"/>
                    <a:pt x="1104" y="488"/>
                  </a:cubicBezTo>
                  <a:lnTo>
                    <a:pt x="1104" y="552"/>
                  </a:lnTo>
                  <a:lnTo>
                    <a:pt x="1104" y="568"/>
                  </a:lnTo>
                  <a:lnTo>
                    <a:pt x="1103" y="561"/>
                  </a:lnTo>
                  <a:lnTo>
                    <a:pt x="1119" y="609"/>
                  </a:lnTo>
                  <a:lnTo>
                    <a:pt x="1079" y="599"/>
                  </a:lnTo>
                  <a:lnTo>
                    <a:pt x="1095" y="583"/>
                  </a:lnTo>
                  <a:lnTo>
                    <a:pt x="1088" y="600"/>
                  </a:lnTo>
                  <a:lnTo>
                    <a:pt x="1088" y="584"/>
                  </a:lnTo>
                  <a:cubicBezTo>
                    <a:pt x="1088" y="578"/>
                    <a:pt x="1091" y="572"/>
                    <a:pt x="1095" y="567"/>
                  </a:cubicBezTo>
                  <a:lnTo>
                    <a:pt x="1111" y="551"/>
                  </a:lnTo>
                  <a:cubicBezTo>
                    <a:pt x="1117" y="546"/>
                    <a:pt x="1125" y="544"/>
                    <a:pt x="1132" y="545"/>
                  </a:cubicBezTo>
                  <a:cubicBezTo>
                    <a:pt x="1140" y="546"/>
                    <a:pt x="1146" y="551"/>
                    <a:pt x="1150" y="558"/>
                  </a:cubicBezTo>
                  <a:lnTo>
                    <a:pt x="1166" y="590"/>
                  </a:lnTo>
                  <a:lnTo>
                    <a:pt x="1120" y="600"/>
                  </a:lnTo>
                  <a:lnTo>
                    <a:pt x="1120" y="552"/>
                  </a:lnTo>
                  <a:lnTo>
                    <a:pt x="1120" y="536"/>
                  </a:lnTo>
                  <a:cubicBezTo>
                    <a:pt x="1120" y="524"/>
                    <a:pt x="1130" y="514"/>
                    <a:pt x="1142" y="513"/>
                  </a:cubicBezTo>
                  <a:cubicBezTo>
                    <a:pt x="1154" y="511"/>
                    <a:pt x="1165" y="519"/>
                    <a:pt x="1168" y="531"/>
                  </a:cubicBezTo>
                  <a:lnTo>
                    <a:pt x="1184" y="595"/>
                  </a:lnTo>
                  <a:cubicBezTo>
                    <a:pt x="1184" y="597"/>
                    <a:pt x="1184" y="599"/>
                    <a:pt x="1184" y="600"/>
                  </a:cubicBezTo>
                  <a:lnTo>
                    <a:pt x="1184" y="632"/>
                  </a:lnTo>
                  <a:lnTo>
                    <a:pt x="1160" y="608"/>
                  </a:lnTo>
                  <a:lnTo>
                    <a:pt x="1176" y="608"/>
                  </a:lnTo>
                  <a:lnTo>
                    <a:pt x="1152" y="632"/>
                  </a:lnTo>
                  <a:lnTo>
                    <a:pt x="1152" y="584"/>
                  </a:lnTo>
                  <a:cubicBezTo>
                    <a:pt x="1152" y="583"/>
                    <a:pt x="1153" y="581"/>
                    <a:pt x="1153" y="579"/>
                  </a:cubicBezTo>
                  <a:lnTo>
                    <a:pt x="1169" y="515"/>
                  </a:lnTo>
                  <a:cubicBezTo>
                    <a:pt x="1172" y="503"/>
                    <a:pt x="1183" y="495"/>
                    <a:pt x="1195" y="497"/>
                  </a:cubicBezTo>
                  <a:cubicBezTo>
                    <a:pt x="1207" y="498"/>
                    <a:pt x="1216" y="508"/>
                    <a:pt x="1216" y="520"/>
                  </a:cubicBezTo>
                  <a:lnTo>
                    <a:pt x="1216" y="536"/>
                  </a:lnTo>
                  <a:cubicBezTo>
                    <a:pt x="1216" y="550"/>
                    <a:pt x="1206" y="560"/>
                    <a:pt x="1192" y="560"/>
                  </a:cubicBezTo>
                  <a:cubicBezTo>
                    <a:pt x="1179" y="560"/>
                    <a:pt x="1168" y="550"/>
                    <a:pt x="1168" y="536"/>
                  </a:cubicBezTo>
                  <a:lnTo>
                    <a:pt x="1168" y="504"/>
                  </a:lnTo>
                  <a:cubicBezTo>
                    <a:pt x="1168" y="493"/>
                    <a:pt x="1176" y="484"/>
                    <a:pt x="1187" y="481"/>
                  </a:cubicBezTo>
                  <a:cubicBezTo>
                    <a:pt x="1198" y="479"/>
                    <a:pt x="1209" y="484"/>
                    <a:pt x="1214" y="494"/>
                  </a:cubicBezTo>
                  <a:lnTo>
                    <a:pt x="1230" y="526"/>
                  </a:lnTo>
                  <a:lnTo>
                    <a:pt x="1187" y="526"/>
                  </a:lnTo>
                  <a:lnTo>
                    <a:pt x="1203" y="494"/>
                  </a:lnTo>
                  <a:lnTo>
                    <a:pt x="1200" y="504"/>
                  </a:lnTo>
                  <a:lnTo>
                    <a:pt x="1200" y="456"/>
                  </a:lnTo>
                  <a:lnTo>
                    <a:pt x="1200" y="440"/>
                  </a:lnTo>
                  <a:cubicBezTo>
                    <a:pt x="1200" y="434"/>
                    <a:pt x="1203" y="428"/>
                    <a:pt x="1207" y="423"/>
                  </a:cubicBezTo>
                  <a:lnTo>
                    <a:pt x="1223" y="407"/>
                  </a:lnTo>
                  <a:lnTo>
                    <a:pt x="1218" y="417"/>
                  </a:lnTo>
                  <a:lnTo>
                    <a:pt x="1234" y="369"/>
                  </a:lnTo>
                  <a:lnTo>
                    <a:pt x="1232" y="376"/>
                  </a:lnTo>
                  <a:lnTo>
                    <a:pt x="1232" y="344"/>
                  </a:lnTo>
                  <a:cubicBezTo>
                    <a:pt x="1232" y="331"/>
                    <a:pt x="1243" y="320"/>
                    <a:pt x="1256" y="320"/>
                  </a:cubicBezTo>
                  <a:lnTo>
                    <a:pt x="1272" y="320"/>
                  </a:lnTo>
                  <a:lnTo>
                    <a:pt x="1248" y="344"/>
                  </a:lnTo>
                  <a:lnTo>
                    <a:pt x="1248" y="312"/>
                  </a:lnTo>
                  <a:cubicBezTo>
                    <a:pt x="1248" y="301"/>
                    <a:pt x="1256" y="292"/>
                    <a:pt x="1267" y="289"/>
                  </a:cubicBezTo>
                  <a:cubicBezTo>
                    <a:pt x="1278" y="287"/>
                    <a:pt x="1289" y="292"/>
                    <a:pt x="1294" y="302"/>
                  </a:cubicBezTo>
                  <a:lnTo>
                    <a:pt x="1310" y="334"/>
                  </a:lnTo>
                  <a:cubicBezTo>
                    <a:pt x="1312" y="337"/>
                    <a:pt x="1312" y="341"/>
                    <a:pt x="1312" y="344"/>
                  </a:cubicBezTo>
                  <a:lnTo>
                    <a:pt x="1312" y="392"/>
                  </a:lnTo>
                  <a:lnTo>
                    <a:pt x="1288" y="368"/>
                  </a:lnTo>
                  <a:lnTo>
                    <a:pt x="1304" y="368"/>
                  </a:lnTo>
                  <a:lnTo>
                    <a:pt x="1280" y="392"/>
                  </a:lnTo>
                  <a:lnTo>
                    <a:pt x="1280" y="376"/>
                  </a:lnTo>
                  <a:cubicBezTo>
                    <a:pt x="1280" y="367"/>
                    <a:pt x="1286" y="358"/>
                    <a:pt x="1295" y="354"/>
                  </a:cubicBezTo>
                  <a:cubicBezTo>
                    <a:pt x="1304" y="351"/>
                    <a:pt x="1315" y="353"/>
                    <a:pt x="1321" y="359"/>
                  </a:cubicBezTo>
                  <a:lnTo>
                    <a:pt x="1353" y="391"/>
                  </a:lnTo>
                  <a:lnTo>
                    <a:pt x="1312" y="408"/>
                  </a:lnTo>
                  <a:lnTo>
                    <a:pt x="1312" y="360"/>
                  </a:lnTo>
                  <a:cubicBezTo>
                    <a:pt x="1312" y="358"/>
                    <a:pt x="1313" y="355"/>
                    <a:pt x="1314" y="353"/>
                  </a:cubicBezTo>
                  <a:lnTo>
                    <a:pt x="1330" y="305"/>
                  </a:lnTo>
                  <a:cubicBezTo>
                    <a:pt x="1333" y="296"/>
                    <a:pt x="1341" y="289"/>
                    <a:pt x="1351" y="289"/>
                  </a:cubicBezTo>
                  <a:cubicBezTo>
                    <a:pt x="1360" y="288"/>
                    <a:pt x="1370" y="293"/>
                    <a:pt x="1374" y="302"/>
                  </a:cubicBezTo>
                  <a:lnTo>
                    <a:pt x="1390" y="334"/>
                  </a:lnTo>
                  <a:lnTo>
                    <a:pt x="1344" y="344"/>
                  </a:lnTo>
                  <a:lnTo>
                    <a:pt x="1344" y="328"/>
                  </a:lnTo>
                  <a:cubicBezTo>
                    <a:pt x="1344" y="315"/>
                    <a:pt x="1355" y="304"/>
                    <a:pt x="1368" y="304"/>
                  </a:cubicBezTo>
                  <a:cubicBezTo>
                    <a:pt x="1382" y="304"/>
                    <a:pt x="1392" y="315"/>
                    <a:pt x="1392" y="328"/>
                  </a:cubicBezTo>
                  <a:lnTo>
                    <a:pt x="1392" y="344"/>
                  </a:lnTo>
                  <a:lnTo>
                    <a:pt x="1392" y="339"/>
                  </a:lnTo>
                  <a:lnTo>
                    <a:pt x="1408" y="403"/>
                  </a:lnTo>
                  <a:cubicBezTo>
                    <a:pt x="1408" y="405"/>
                    <a:pt x="1408" y="407"/>
                    <a:pt x="1408" y="408"/>
                  </a:cubicBezTo>
                  <a:lnTo>
                    <a:pt x="1408" y="440"/>
                  </a:lnTo>
                  <a:lnTo>
                    <a:pt x="1361" y="435"/>
                  </a:lnTo>
                  <a:lnTo>
                    <a:pt x="1377" y="371"/>
                  </a:lnTo>
                  <a:cubicBezTo>
                    <a:pt x="1380" y="359"/>
                    <a:pt x="1391" y="351"/>
                    <a:pt x="1403" y="353"/>
                  </a:cubicBezTo>
                  <a:cubicBezTo>
                    <a:pt x="1415" y="354"/>
                    <a:pt x="1424" y="364"/>
                    <a:pt x="1424" y="376"/>
                  </a:cubicBezTo>
                  <a:lnTo>
                    <a:pt x="1424" y="440"/>
                  </a:lnTo>
                  <a:lnTo>
                    <a:pt x="1424" y="436"/>
                  </a:lnTo>
                  <a:lnTo>
                    <a:pt x="1440" y="516"/>
                  </a:lnTo>
                  <a:lnTo>
                    <a:pt x="1392" y="520"/>
                  </a:lnTo>
                  <a:lnTo>
                    <a:pt x="1392" y="504"/>
                  </a:lnTo>
                  <a:cubicBezTo>
                    <a:pt x="1392" y="492"/>
                    <a:pt x="1402" y="481"/>
                    <a:pt x="1415" y="481"/>
                  </a:cubicBezTo>
                  <a:cubicBezTo>
                    <a:pt x="1428" y="480"/>
                    <a:pt x="1439" y="489"/>
                    <a:pt x="1440" y="502"/>
                  </a:cubicBezTo>
                  <a:lnTo>
                    <a:pt x="1456" y="646"/>
                  </a:lnTo>
                  <a:lnTo>
                    <a:pt x="1472" y="724"/>
                  </a:lnTo>
                  <a:cubicBezTo>
                    <a:pt x="1472" y="725"/>
                    <a:pt x="1472" y="727"/>
                    <a:pt x="1472" y="728"/>
                  </a:cubicBezTo>
                  <a:lnTo>
                    <a:pt x="1472" y="792"/>
                  </a:lnTo>
                  <a:cubicBezTo>
                    <a:pt x="1472" y="806"/>
                    <a:pt x="1462" y="816"/>
                    <a:pt x="1448" y="816"/>
                  </a:cubicBezTo>
                  <a:cubicBezTo>
                    <a:pt x="1435" y="816"/>
                    <a:pt x="1424" y="806"/>
                    <a:pt x="1424" y="792"/>
                  </a:cubicBezTo>
                  <a:lnTo>
                    <a:pt x="1424" y="760"/>
                  </a:lnTo>
                  <a:cubicBezTo>
                    <a:pt x="1424" y="751"/>
                    <a:pt x="1430" y="742"/>
                    <a:pt x="1439" y="738"/>
                  </a:cubicBezTo>
                  <a:cubicBezTo>
                    <a:pt x="1448" y="735"/>
                    <a:pt x="1459" y="737"/>
                    <a:pt x="1465" y="743"/>
                  </a:cubicBezTo>
                  <a:lnTo>
                    <a:pt x="1481" y="759"/>
                  </a:lnTo>
                  <a:cubicBezTo>
                    <a:pt x="1486" y="764"/>
                    <a:pt x="1488" y="770"/>
                    <a:pt x="1488" y="776"/>
                  </a:cubicBezTo>
                  <a:lnTo>
                    <a:pt x="1488" y="792"/>
                  </a:lnTo>
                  <a:lnTo>
                    <a:pt x="1442" y="785"/>
                  </a:lnTo>
                  <a:lnTo>
                    <a:pt x="1458" y="737"/>
                  </a:lnTo>
                  <a:lnTo>
                    <a:pt x="1456" y="744"/>
                  </a:lnTo>
                  <a:lnTo>
                    <a:pt x="1456" y="728"/>
                  </a:lnTo>
                  <a:cubicBezTo>
                    <a:pt x="1456" y="719"/>
                    <a:pt x="1462" y="710"/>
                    <a:pt x="1471" y="706"/>
                  </a:cubicBezTo>
                  <a:cubicBezTo>
                    <a:pt x="1480" y="703"/>
                    <a:pt x="1491" y="705"/>
                    <a:pt x="1497" y="711"/>
                  </a:cubicBezTo>
                  <a:lnTo>
                    <a:pt x="1513" y="727"/>
                  </a:lnTo>
                  <a:cubicBezTo>
                    <a:pt x="1518" y="732"/>
                    <a:pt x="1520" y="738"/>
                    <a:pt x="1520" y="744"/>
                  </a:cubicBezTo>
                  <a:lnTo>
                    <a:pt x="1520" y="792"/>
                  </a:lnTo>
                  <a:lnTo>
                    <a:pt x="1520" y="888"/>
                  </a:lnTo>
                  <a:lnTo>
                    <a:pt x="1518" y="878"/>
                  </a:lnTo>
                  <a:lnTo>
                    <a:pt x="1534" y="910"/>
                  </a:lnTo>
                  <a:lnTo>
                    <a:pt x="1491" y="910"/>
                  </a:lnTo>
                  <a:lnTo>
                    <a:pt x="1507" y="878"/>
                  </a:lnTo>
                  <a:cubicBezTo>
                    <a:pt x="1512" y="868"/>
                    <a:pt x="1523" y="863"/>
                    <a:pt x="1534" y="865"/>
                  </a:cubicBezTo>
                  <a:cubicBezTo>
                    <a:pt x="1545" y="868"/>
                    <a:pt x="1552" y="877"/>
                    <a:pt x="1552" y="888"/>
                  </a:cubicBezTo>
                  <a:lnTo>
                    <a:pt x="1552" y="920"/>
                  </a:lnTo>
                  <a:cubicBezTo>
                    <a:pt x="1552" y="934"/>
                    <a:pt x="1542" y="944"/>
                    <a:pt x="1528" y="944"/>
                  </a:cubicBezTo>
                  <a:cubicBezTo>
                    <a:pt x="1515" y="944"/>
                    <a:pt x="1504" y="934"/>
                    <a:pt x="1504" y="920"/>
                  </a:cubicBezTo>
                  <a:lnTo>
                    <a:pt x="1504" y="872"/>
                  </a:lnTo>
                  <a:cubicBezTo>
                    <a:pt x="1504" y="866"/>
                    <a:pt x="1507" y="860"/>
                    <a:pt x="1511" y="855"/>
                  </a:cubicBezTo>
                  <a:lnTo>
                    <a:pt x="1527" y="839"/>
                  </a:lnTo>
                  <a:lnTo>
                    <a:pt x="1543" y="823"/>
                  </a:lnTo>
                  <a:lnTo>
                    <a:pt x="1536" y="840"/>
                  </a:lnTo>
                  <a:lnTo>
                    <a:pt x="1536" y="792"/>
                  </a:lnTo>
                  <a:cubicBezTo>
                    <a:pt x="1536" y="790"/>
                    <a:pt x="1537" y="787"/>
                    <a:pt x="1538" y="785"/>
                  </a:cubicBezTo>
                  <a:lnTo>
                    <a:pt x="1554" y="737"/>
                  </a:lnTo>
                  <a:cubicBezTo>
                    <a:pt x="1557" y="726"/>
                    <a:pt x="1569" y="719"/>
                    <a:pt x="1580" y="721"/>
                  </a:cubicBezTo>
                  <a:cubicBezTo>
                    <a:pt x="1592" y="723"/>
                    <a:pt x="1600" y="733"/>
                    <a:pt x="1600" y="744"/>
                  </a:cubicBezTo>
                  <a:lnTo>
                    <a:pt x="1600" y="792"/>
                  </a:lnTo>
                  <a:lnTo>
                    <a:pt x="1600" y="787"/>
                  </a:lnTo>
                  <a:lnTo>
                    <a:pt x="1616" y="851"/>
                  </a:lnTo>
                  <a:cubicBezTo>
                    <a:pt x="1616" y="853"/>
                    <a:pt x="1616" y="855"/>
                    <a:pt x="1616" y="856"/>
                  </a:cubicBezTo>
                  <a:lnTo>
                    <a:pt x="1616" y="936"/>
                  </a:lnTo>
                  <a:lnTo>
                    <a:pt x="1569" y="931"/>
                  </a:lnTo>
                  <a:lnTo>
                    <a:pt x="1585" y="867"/>
                  </a:lnTo>
                  <a:lnTo>
                    <a:pt x="1584" y="872"/>
                  </a:lnTo>
                  <a:lnTo>
                    <a:pt x="1584" y="856"/>
                  </a:lnTo>
                  <a:cubicBezTo>
                    <a:pt x="1584" y="843"/>
                    <a:pt x="1595" y="832"/>
                    <a:pt x="1608" y="832"/>
                  </a:cubicBezTo>
                  <a:cubicBezTo>
                    <a:pt x="1622" y="832"/>
                    <a:pt x="1632" y="843"/>
                    <a:pt x="1632" y="856"/>
                  </a:cubicBezTo>
                  <a:lnTo>
                    <a:pt x="1632" y="872"/>
                  </a:lnTo>
                  <a:lnTo>
                    <a:pt x="1632" y="869"/>
                  </a:lnTo>
                  <a:lnTo>
                    <a:pt x="1648" y="965"/>
                  </a:lnTo>
                  <a:lnTo>
                    <a:pt x="1602" y="961"/>
                  </a:lnTo>
                  <a:lnTo>
                    <a:pt x="1618" y="913"/>
                  </a:lnTo>
                  <a:cubicBezTo>
                    <a:pt x="1621" y="902"/>
                    <a:pt x="1633" y="895"/>
                    <a:pt x="1644" y="897"/>
                  </a:cubicBezTo>
                  <a:cubicBezTo>
                    <a:pt x="1656" y="899"/>
                    <a:pt x="1664" y="909"/>
                    <a:pt x="1664" y="920"/>
                  </a:cubicBezTo>
                  <a:lnTo>
                    <a:pt x="1664" y="968"/>
                  </a:lnTo>
                  <a:cubicBezTo>
                    <a:pt x="1664" y="982"/>
                    <a:pt x="1654" y="992"/>
                    <a:pt x="1640" y="992"/>
                  </a:cubicBezTo>
                  <a:cubicBezTo>
                    <a:pt x="1627" y="992"/>
                    <a:pt x="1616" y="982"/>
                    <a:pt x="1616" y="968"/>
                  </a:cubicBezTo>
                  <a:lnTo>
                    <a:pt x="1616" y="904"/>
                  </a:lnTo>
                  <a:cubicBezTo>
                    <a:pt x="1616" y="903"/>
                    <a:pt x="1617" y="901"/>
                    <a:pt x="1617" y="900"/>
                  </a:cubicBezTo>
                  <a:lnTo>
                    <a:pt x="1633" y="820"/>
                  </a:lnTo>
                  <a:cubicBezTo>
                    <a:pt x="1635" y="809"/>
                    <a:pt x="1645" y="801"/>
                    <a:pt x="1656" y="800"/>
                  </a:cubicBezTo>
                  <a:cubicBezTo>
                    <a:pt x="1667" y="800"/>
                    <a:pt x="1677" y="808"/>
                    <a:pt x="1680" y="819"/>
                  </a:cubicBezTo>
                  <a:lnTo>
                    <a:pt x="1696" y="883"/>
                  </a:lnTo>
                  <a:lnTo>
                    <a:pt x="1648" y="888"/>
                  </a:lnTo>
                  <a:lnTo>
                    <a:pt x="1648" y="872"/>
                  </a:lnTo>
                  <a:cubicBezTo>
                    <a:pt x="1648" y="860"/>
                    <a:pt x="1658" y="850"/>
                    <a:pt x="1670" y="849"/>
                  </a:cubicBezTo>
                  <a:cubicBezTo>
                    <a:pt x="1682" y="847"/>
                    <a:pt x="1694" y="856"/>
                    <a:pt x="1696" y="868"/>
                  </a:cubicBezTo>
                  <a:lnTo>
                    <a:pt x="1712" y="948"/>
                  </a:lnTo>
                  <a:lnTo>
                    <a:pt x="1728" y="1028"/>
                  </a:lnTo>
                  <a:lnTo>
                    <a:pt x="1680" y="1032"/>
                  </a:lnTo>
                  <a:lnTo>
                    <a:pt x="1680" y="936"/>
                  </a:lnTo>
                  <a:cubicBezTo>
                    <a:pt x="1680" y="923"/>
                    <a:pt x="1691" y="912"/>
                    <a:pt x="1704" y="912"/>
                  </a:cubicBezTo>
                  <a:lnTo>
                    <a:pt x="1720" y="912"/>
                  </a:lnTo>
                  <a:lnTo>
                    <a:pt x="1696" y="936"/>
                  </a:lnTo>
                  <a:lnTo>
                    <a:pt x="1696" y="888"/>
                  </a:lnTo>
                  <a:cubicBezTo>
                    <a:pt x="1696" y="876"/>
                    <a:pt x="1706" y="866"/>
                    <a:pt x="1718" y="865"/>
                  </a:cubicBezTo>
                  <a:cubicBezTo>
                    <a:pt x="1730" y="863"/>
                    <a:pt x="1741" y="871"/>
                    <a:pt x="1744" y="883"/>
                  </a:cubicBezTo>
                  <a:lnTo>
                    <a:pt x="1760" y="947"/>
                  </a:lnTo>
                  <a:lnTo>
                    <a:pt x="1775" y="993"/>
                  </a:lnTo>
                  <a:cubicBezTo>
                    <a:pt x="1776" y="995"/>
                    <a:pt x="1776" y="998"/>
                    <a:pt x="1776" y="1000"/>
                  </a:cubicBezTo>
                  <a:lnTo>
                    <a:pt x="1776" y="1016"/>
                  </a:lnTo>
                  <a:cubicBezTo>
                    <a:pt x="1776" y="1030"/>
                    <a:pt x="1766" y="1040"/>
                    <a:pt x="1752" y="1040"/>
                  </a:cubicBezTo>
                  <a:cubicBezTo>
                    <a:pt x="1739" y="1040"/>
                    <a:pt x="1728" y="1030"/>
                    <a:pt x="1728" y="1016"/>
                  </a:cubicBezTo>
                  <a:lnTo>
                    <a:pt x="1728" y="968"/>
                  </a:lnTo>
                  <a:cubicBezTo>
                    <a:pt x="1728" y="965"/>
                    <a:pt x="1729" y="961"/>
                    <a:pt x="1731" y="958"/>
                  </a:cubicBezTo>
                  <a:lnTo>
                    <a:pt x="1747" y="926"/>
                  </a:lnTo>
                  <a:lnTo>
                    <a:pt x="1745" y="931"/>
                  </a:lnTo>
                  <a:lnTo>
                    <a:pt x="1761" y="867"/>
                  </a:lnTo>
                  <a:cubicBezTo>
                    <a:pt x="1764" y="854"/>
                    <a:pt x="1777" y="846"/>
                    <a:pt x="1790" y="849"/>
                  </a:cubicBezTo>
                  <a:cubicBezTo>
                    <a:pt x="1803" y="852"/>
                    <a:pt x="1811" y="865"/>
                    <a:pt x="1808" y="878"/>
                  </a:cubicBezTo>
                  <a:lnTo>
                    <a:pt x="1792" y="942"/>
                  </a:lnTo>
                  <a:cubicBezTo>
                    <a:pt x="1791" y="944"/>
                    <a:pt x="1791" y="946"/>
                    <a:pt x="1790" y="947"/>
                  </a:cubicBezTo>
                  <a:lnTo>
                    <a:pt x="1774" y="979"/>
                  </a:lnTo>
                  <a:lnTo>
                    <a:pt x="1776" y="968"/>
                  </a:lnTo>
                  <a:lnTo>
                    <a:pt x="1776" y="1016"/>
                  </a:lnTo>
                  <a:lnTo>
                    <a:pt x="1728" y="1016"/>
                  </a:lnTo>
                  <a:lnTo>
                    <a:pt x="1728" y="1000"/>
                  </a:lnTo>
                  <a:lnTo>
                    <a:pt x="1730" y="1008"/>
                  </a:lnTo>
                  <a:lnTo>
                    <a:pt x="1713" y="958"/>
                  </a:lnTo>
                  <a:lnTo>
                    <a:pt x="1697" y="894"/>
                  </a:lnTo>
                  <a:lnTo>
                    <a:pt x="1744" y="888"/>
                  </a:lnTo>
                  <a:lnTo>
                    <a:pt x="1744" y="936"/>
                  </a:lnTo>
                  <a:cubicBezTo>
                    <a:pt x="1744" y="950"/>
                    <a:pt x="1734" y="960"/>
                    <a:pt x="1720" y="960"/>
                  </a:cubicBezTo>
                  <a:lnTo>
                    <a:pt x="1704" y="960"/>
                  </a:lnTo>
                  <a:lnTo>
                    <a:pt x="1728" y="936"/>
                  </a:lnTo>
                  <a:lnTo>
                    <a:pt x="1728" y="1032"/>
                  </a:lnTo>
                  <a:cubicBezTo>
                    <a:pt x="1728" y="1045"/>
                    <a:pt x="1719" y="1055"/>
                    <a:pt x="1707" y="1056"/>
                  </a:cubicBezTo>
                  <a:cubicBezTo>
                    <a:pt x="1695" y="1058"/>
                    <a:pt x="1683" y="1049"/>
                    <a:pt x="1681" y="1037"/>
                  </a:cubicBezTo>
                  <a:lnTo>
                    <a:pt x="1665" y="957"/>
                  </a:lnTo>
                  <a:lnTo>
                    <a:pt x="1649" y="877"/>
                  </a:lnTo>
                  <a:lnTo>
                    <a:pt x="1696" y="872"/>
                  </a:lnTo>
                  <a:lnTo>
                    <a:pt x="1696" y="888"/>
                  </a:lnTo>
                  <a:cubicBezTo>
                    <a:pt x="1696" y="901"/>
                    <a:pt x="1687" y="911"/>
                    <a:pt x="1675" y="912"/>
                  </a:cubicBezTo>
                  <a:cubicBezTo>
                    <a:pt x="1663" y="914"/>
                    <a:pt x="1652" y="906"/>
                    <a:pt x="1649" y="894"/>
                  </a:cubicBezTo>
                  <a:lnTo>
                    <a:pt x="1633" y="830"/>
                  </a:lnTo>
                  <a:lnTo>
                    <a:pt x="1680" y="829"/>
                  </a:lnTo>
                  <a:lnTo>
                    <a:pt x="1664" y="909"/>
                  </a:lnTo>
                  <a:lnTo>
                    <a:pt x="1664" y="904"/>
                  </a:lnTo>
                  <a:lnTo>
                    <a:pt x="1664" y="968"/>
                  </a:lnTo>
                  <a:lnTo>
                    <a:pt x="1616" y="968"/>
                  </a:lnTo>
                  <a:lnTo>
                    <a:pt x="1616" y="920"/>
                  </a:lnTo>
                  <a:lnTo>
                    <a:pt x="1663" y="928"/>
                  </a:lnTo>
                  <a:lnTo>
                    <a:pt x="1647" y="976"/>
                  </a:lnTo>
                  <a:cubicBezTo>
                    <a:pt x="1644" y="987"/>
                    <a:pt x="1634" y="993"/>
                    <a:pt x="1623" y="992"/>
                  </a:cubicBezTo>
                  <a:cubicBezTo>
                    <a:pt x="1612" y="992"/>
                    <a:pt x="1603" y="983"/>
                    <a:pt x="1601" y="972"/>
                  </a:cubicBezTo>
                  <a:lnTo>
                    <a:pt x="1585" y="876"/>
                  </a:lnTo>
                  <a:cubicBezTo>
                    <a:pt x="1585" y="875"/>
                    <a:pt x="1584" y="874"/>
                    <a:pt x="1584" y="872"/>
                  </a:cubicBezTo>
                  <a:lnTo>
                    <a:pt x="1584" y="856"/>
                  </a:lnTo>
                  <a:lnTo>
                    <a:pt x="1632" y="856"/>
                  </a:lnTo>
                  <a:lnTo>
                    <a:pt x="1632" y="872"/>
                  </a:lnTo>
                  <a:cubicBezTo>
                    <a:pt x="1632" y="874"/>
                    <a:pt x="1632" y="876"/>
                    <a:pt x="1632" y="878"/>
                  </a:cubicBezTo>
                  <a:lnTo>
                    <a:pt x="1616" y="942"/>
                  </a:lnTo>
                  <a:cubicBezTo>
                    <a:pt x="1613" y="954"/>
                    <a:pt x="1602" y="962"/>
                    <a:pt x="1590" y="960"/>
                  </a:cubicBezTo>
                  <a:cubicBezTo>
                    <a:pt x="1578" y="959"/>
                    <a:pt x="1568" y="949"/>
                    <a:pt x="1568" y="936"/>
                  </a:cubicBezTo>
                  <a:lnTo>
                    <a:pt x="1568" y="856"/>
                  </a:lnTo>
                  <a:lnTo>
                    <a:pt x="1569" y="862"/>
                  </a:lnTo>
                  <a:lnTo>
                    <a:pt x="1553" y="798"/>
                  </a:lnTo>
                  <a:cubicBezTo>
                    <a:pt x="1553" y="796"/>
                    <a:pt x="1552" y="794"/>
                    <a:pt x="1552" y="792"/>
                  </a:cubicBezTo>
                  <a:lnTo>
                    <a:pt x="1552" y="744"/>
                  </a:lnTo>
                  <a:lnTo>
                    <a:pt x="1599" y="752"/>
                  </a:lnTo>
                  <a:lnTo>
                    <a:pt x="1583" y="800"/>
                  </a:lnTo>
                  <a:lnTo>
                    <a:pt x="1584" y="792"/>
                  </a:lnTo>
                  <a:lnTo>
                    <a:pt x="1584" y="840"/>
                  </a:lnTo>
                  <a:cubicBezTo>
                    <a:pt x="1584" y="847"/>
                    <a:pt x="1582" y="853"/>
                    <a:pt x="1577" y="857"/>
                  </a:cubicBezTo>
                  <a:lnTo>
                    <a:pt x="1561" y="873"/>
                  </a:lnTo>
                  <a:lnTo>
                    <a:pt x="1545" y="889"/>
                  </a:lnTo>
                  <a:lnTo>
                    <a:pt x="1552" y="872"/>
                  </a:lnTo>
                  <a:lnTo>
                    <a:pt x="1552" y="920"/>
                  </a:lnTo>
                  <a:lnTo>
                    <a:pt x="1504" y="920"/>
                  </a:lnTo>
                  <a:lnTo>
                    <a:pt x="1504" y="888"/>
                  </a:lnTo>
                  <a:lnTo>
                    <a:pt x="1550" y="899"/>
                  </a:lnTo>
                  <a:lnTo>
                    <a:pt x="1534" y="931"/>
                  </a:lnTo>
                  <a:cubicBezTo>
                    <a:pt x="1530" y="939"/>
                    <a:pt x="1522" y="944"/>
                    <a:pt x="1512" y="944"/>
                  </a:cubicBezTo>
                  <a:cubicBezTo>
                    <a:pt x="1503" y="944"/>
                    <a:pt x="1495" y="939"/>
                    <a:pt x="1491" y="931"/>
                  </a:cubicBezTo>
                  <a:lnTo>
                    <a:pt x="1475" y="899"/>
                  </a:lnTo>
                  <a:cubicBezTo>
                    <a:pt x="1473" y="896"/>
                    <a:pt x="1472" y="892"/>
                    <a:pt x="1472" y="888"/>
                  </a:cubicBezTo>
                  <a:lnTo>
                    <a:pt x="1472" y="792"/>
                  </a:lnTo>
                  <a:lnTo>
                    <a:pt x="1472" y="744"/>
                  </a:lnTo>
                  <a:lnTo>
                    <a:pt x="1479" y="761"/>
                  </a:lnTo>
                  <a:lnTo>
                    <a:pt x="1463" y="745"/>
                  </a:lnTo>
                  <a:lnTo>
                    <a:pt x="1504" y="728"/>
                  </a:lnTo>
                  <a:lnTo>
                    <a:pt x="1504" y="744"/>
                  </a:lnTo>
                  <a:cubicBezTo>
                    <a:pt x="1504" y="747"/>
                    <a:pt x="1504" y="750"/>
                    <a:pt x="1503" y="752"/>
                  </a:cubicBezTo>
                  <a:lnTo>
                    <a:pt x="1487" y="800"/>
                  </a:lnTo>
                  <a:cubicBezTo>
                    <a:pt x="1484" y="811"/>
                    <a:pt x="1472" y="818"/>
                    <a:pt x="1461" y="816"/>
                  </a:cubicBezTo>
                  <a:cubicBezTo>
                    <a:pt x="1449" y="814"/>
                    <a:pt x="1440" y="804"/>
                    <a:pt x="1440" y="792"/>
                  </a:cubicBezTo>
                  <a:lnTo>
                    <a:pt x="1440" y="776"/>
                  </a:lnTo>
                  <a:lnTo>
                    <a:pt x="1447" y="793"/>
                  </a:lnTo>
                  <a:lnTo>
                    <a:pt x="1431" y="777"/>
                  </a:lnTo>
                  <a:lnTo>
                    <a:pt x="1472" y="760"/>
                  </a:lnTo>
                  <a:lnTo>
                    <a:pt x="1472" y="792"/>
                  </a:lnTo>
                  <a:lnTo>
                    <a:pt x="1424" y="792"/>
                  </a:lnTo>
                  <a:lnTo>
                    <a:pt x="1424" y="728"/>
                  </a:lnTo>
                  <a:lnTo>
                    <a:pt x="1425" y="733"/>
                  </a:lnTo>
                  <a:lnTo>
                    <a:pt x="1409" y="651"/>
                  </a:lnTo>
                  <a:lnTo>
                    <a:pt x="1393" y="507"/>
                  </a:lnTo>
                  <a:lnTo>
                    <a:pt x="1440" y="504"/>
                  </a:lnTo>
                  <a:lnTo>
                    <a:pt x="1440" y="520"/>
                  </a:lnTo>
                  <a:cubicBezTo>
                    <a:pt x="1440" y="533"/>
                    <a:pt x="1431" y="543"/>
                    <a:pt x="1419" y="544"/>
                  </a:cubicBezTo>
                  <a:cubicBezTo>
                    <a:pt x="1407" y="546"/>
                    <a:pt x="1395" y="537"/>
                    <a:pt x="1393" y="525"/>
                  </a:cubicBezTo>
                  <a:lnTo>
                    <a:pt x="1377" y="445"/>
                  </a:lnTo>
                  <a:cubicBezTo>
                    <a:pt x="1377" y="444"/>
                    <a:pt x="1376" y="442"/>
                    <a:pt x="1376" y="440"/>
                  </a:cubicBezTo>
                  <a:lnTo>
                    <a:pt x="1376" y="376"/>
                  </a:lnTo>
                  <a:lnTo>
                    <a:pt x="1424" y="382"/>
                  </a:lnTo>
                  <a:lnTo>
                    <a:pt x="1408" y="446"/>
                  </a:lnTo>
                  <a:cubicBezTo>
                    <a:pt x="1405" y="458"/>
                    <a:pt x="1394" y="466"/>
                    <a:pt x="1382" y="464"/>
                  </a:cubicBezTo>
                  <a:cubicBezTo>
                    <a:pt x="1370" y="463"/>
                    <a:pt x="1360" y="453"/>
                    <a:pt x="1360" y="440"/>
                  </a:cubicBezTo>
                  <a:lnTo>
                    <a:pt x="1360" y="408"/>
                  </a:lnTo>
                  <a:lnTo>
                    <a:pt x="1361" y="414"/>
                  </a:lnTo>
                  <a:lnTo>
                    <a:pt x="1345" y="350"/>
                  </a:lnTo>
                  <a:cubicBezTo>
                    <a:pt x="1345" y="348"/>
                    <a:pt x="1344" y="346"/>
                    <a:pt x="1344" y="344"/>
                  </a:cubicBezTo>
                  <a:lnTo>
                    <a:pt x="1344" y="328"/>
                  </a:lnTo>
                  <a:lnTo>
                    <a:pt x="1392" y="328"/>
                  </a:lnTo>
                  <a:lnTo>
                    <a:pt x="1392" y="344"/>
                  </a:lnTo>
                  <a:cubicBezTo>
                    <a:pt x="1392" y="356"/>
                    <a:pt x="1385" y="365"/>
                    <a:pt x="1374" y="368"/>
                  </a:cubicBezTo>
                  <a:cubicBezTo>
                    <a:pt x="1363" y="370"/>
                    <a:pt x="1352" y="365"/>
                    <a:pt x="1347" y="355"/>
                  </a:cubicBezTo>
                  <a:lnTo>
                    <a:pt x="1331" y="323"/>
                  </a:lnTo>
                  <a:lnTo>
                    <a:pt x="1375" y="320"/>
                  </a:lnTo>
                  <a:lnTo>
                    <a:pt x="1359" y="368"/>
                  </a:lnTo>
                  <a:lnTo>
                    <a:pt x="1360" y="360"/>
                  </a:lnTo>
                  <a:lnTo>
                    <a:pt x="1360" y="408"/>
                  </a:lnTo>
                  <a:cubicBezTo>
                    <a:pt x="1360" y="418"/>
                    <a:pt x="1355" y="427"/>
                    <a:pt x="1346" y="431"/>
                  </a:cubicBezTo>
                  <a:cubicBezTo>
                    <a:pt x="1337" y="434"/>
                    <a:pt x="1326" y="432"/>
                    <a:pt x="1319" y="425"/>
                  </a:cubicBezTo>
                  <a:lnTo>
                    <a:pt x="1287" y="393"/>
                  </a:lnTo>
                  <a:lnTo>
                    <a:pt x="1328" y="376"/>
                  </a:lnTo>
                  <a:lnTo>
                    <a:pt x="1328" y="392"/>
                  </a:lnTo>
                  <a:cubicBezTo>
                    <a:pt x="1328" y="406"/>
                    <a:pt x="1318" y="416"/>
                    <a:pt x="1304" y="416"/>
                  </a:cubicBezTo>
                  <a:lnTo>
                    <a:pt x="1288" y="416"/>
                  </a:lnTo>
                  <a:cubicBezTo>
                    <a:pt x="1275" y="416"/>
                    <a:pt x="1264" y="406"/>
                    <a:pt x="1264" y="392"/>
                  </a:cubicBezTo>
                  <a:lnTo>
                    <a:pt x="1264" y="344"/>
                  </a:lnTo>
                  <a:lnTo>
                    <a:pt x="1267" y="355"/>
                  </a:lnTo>
                  <a:lnTo>
                    <a:pt x="1251" y="323"/>
                  </a:lnTo>
                  <a:lnTo>
                    <a:pt x="1296" y="312"/>
                  </a:lnTo>
                  <a:lnTo>
                    <a:pt x="1296" y="344"/>
                  </a:lnTo>
                  <a:cubicBezTo>
                    <a:pt x="1296" y="358"/>
                    <a:pt x="1286" y="368"/>
                    <a:pt x="1272" y="368"/>
                  </a:cubicBezTo>
                  <a:lnTo>
                    <a:pt x="1256" y="368"/>
                  </a:lnTo>
                  <a:lnTo>
                    <a:pt x="1280" y="344"/>
                  </a:lnTo>
                  <a:lnTo>
                    <a:pt x="1280" y="376"/>
                  </a:lnTo>
                  <a:cubicBezTo>
                    <a:pt x="1280" y="379"/>
                    <a:pt x="1280" y="382"/>
                    <a:pt x="1279" y="384"/>
                  </a:cubicBezTo>
                  <a:lnTo>
                    <a:pt x="1263" y="432"/>
                  </a:lnTo>
                  <a:cubicBezTo>
                    <a:pt x="1262" y="436"/>
                    <a:pt x="1260" y="439"/>
                    <a:pt x="1257" y="441"/>
                  </a:cubicBezTo>
                  <a:lnTo>
                    <a:pt x="1241" y="457"/>
                  </a:lnTo>
                  <a:lnTo>
                    <a:pt x="1248" y="440"/>
                  </a:lnTo>
                  <a:lnTo>
                    <a:pt x="1248" y="456"/>
                  </a:lnTo>
                  <a:lnTo>
                    <a:pt x="1248" y="504"/>
                  </a:lnTo>
                  <a:cubicBezTo>
                    <a:pt x="1248" y="508"/>
                    <a:pt x="1248" y="512"/>
                    <a:pt x="1246" y="515"/>
                  </a:cubicBezTo>
                  <a:lnTo>
                    <a:pt x="1230" y="547"/>
                  </a:lnTo>
                  <a:cubicBezTo>
                    <a:pt x="1226" y="555"/>
                    <a:pt x="1218" y="560"/>
                    <a:pt x="1208" y="560"/>
                  </a:cubicBezTo>
                  <a:cubicBezTo>
                    <a:pt x="1199" y="560"/>
                    <a:pt x="1191" y="555"/>
                    <a:pt x="1187" y="547"/>
                  </a:cubicBezTo>
                  <a:lnTo>
                    <a:pt x="1171" y="515"/>
                  </a:lnTo>
                  <a:lnTo>
                    <a:pt x="1216" y="504"/>
                  </a:lnTo>
                  <a:lnTo>
                    <a:pt x="1216" y="536"/>
                  </a:lnTo>
                  <a:lnTo>
                    <a:pt x="1168" y="536"/>
                  </a:lnTo>
                  <a:lnTo>
                    <a:pt x="1168" y="520"/>
                  </a:lnTo>
                  <a:lnTo>
                    <a:pt x="1216" y="526"/>
                  </a:lnTo>
                  <a:lnTo>
                    <a:pt x="1200" y="590"/>
                  </a:lnTo>
                  <a:lnTo>
                    <a:pt x="1200" y="584"/>
                  </a:lnTo>
                  <a:lnTo>
                    <a:pt x="1200" y="632"/>
                  </a:lnTo>
                  <a:cubicBezTo>
                    <a:pt x="1200" y="646"/>
                    <a:pt x="1190" y="656"/>
                    <a:pt x="1176" y="656"/>
                  </a:cubicBezTo>
                  <a:lnTo>
                    <a:pt x="1160" y="656"/>
                  </a:lnTo>
                  <a:cubicBezTo>
                    <a:pt x="1147" y="656"/>
                    <a:pt x="1136" y="646"/>
                    <a:pt x="1136" y="632"/>
                  </a:cubicBezTo>
                  <a:lnTo>
                    <a:pt x="1136" y="600"/>
                  </a:lnTo>
                  <a:lnTo>
                    <a:pt x="1137" y="606"/>
                  </a:lnTo>
                  <a:lnTo>
                    <a:pt x="1121" y="542"/>
                  </a:lnTo>
                  <a:lnTo>
                    <a:pt x="1168" y="536"/>
                  </a:lnTo>
                  <a:lnTo>
                    <a:pt x="1168" y="552"/>
                  </a:lnTo>
                  <a:lnTo>
                    <a:pt x="1168" y="600"/>
                  </a:lnTo>
                  <a:cubicBezTo>
                    <a:pt x="1168" y="612"/>
                    <a:pt x="1161" y="621"/>
                    <a:pt x="1150" y="624"/>
                  </a:cubicBezTo>
                  <a:cubicBezTo>
                    <a:pt x="1139" y="626"/>
                    <a:pt x="1128" y="621"/>
                    <a:pt x="1123" y="611"/>
                  </a:cubicBezTo>
                  <a:lnTo>
                    <a:pt x="1107" y="579"/>
                  </a:lnTo>
                  <a:lnTo>
                    <a:pt x="1145" y="585"/>
                  </a:lnTo>
                  <a:lnTo>
                    <a:pt x="1129" y="601"/>
                  </a:lnTo>
                  <a:lnTo>
                    <a:pt x="1136" y="584"/>
                  </a:lnTo>
                  <a:lnTo>
                    <a:pt x="1136" y="600"/>
                  </a:lnTo>
                  <a:cubicBezTo>
                    <a:pt x="1136" y="607"/>
                    <a:pt x="1134" y="613"/>
                    <a:pt x="1129" y="617"/>
                  </a:cubicBezTo>
                  <a:lnTo>
                    <a:pt x="1113" y="633"/>
                  </a:lnTo>
                  <a:cubicBezTo>
                    <a:pt x="1108" y="639"/>
                    <a:pt x="1099" y="642"/>
                    <a:pt x="1091" y="640"/>
                  </a:cubicBezTo>
                  <a:cubicBezTo>
                    <a:pt x="1083" y="638"/>
                    <a:pt x="1076" y="632"/>
                    <a:pt x="1074" y="624"/>
                  </a:cubicBezTo>
                  <a:lnTo>
                    <a:pt x="1058" y="576"/>
                  </a:lnTo>
                  <a:cubicBezTo>
                    <a:pt x="1057" y="574"/>
                    <a:pt x="1056" y="571"/>
                    <a:pt x="1056" y="568"/>
                  </a:cubicBezTo>
                  <a:lnTo>
                    <a:pt x="1056" y="552"/>
                  </a:lnTo>
                  <a:lnTo>
                    <a:pt x="1056" y="488"/>
                  </a:lnTo>
                  <a:lnTo>
                    <a:pt x="1080" y="512"/>
                  </a:lnTo>
                  <a:lnTo>
                    <a:pt x="1064" y="512"/>
                  </a:lnTo>
                  <a:lnTo>
                    <a:pt x="1088" y="488"/>
                  </a:lnTo>
                  <a:lnTo>
                    <a:pt x="1088" y="568"/>
                  </a:lnTo>
                  <a:cubicBezTo>
                    <a:pt x="1088" y="582"/>
                    <a:pt x="1078" y="592"/>
                    <a:pt x="1064" y="592"/>
                  </a:cubicBezTo>
                  <a:lnTo>
                    <a:pt x="1048" y="592"/>
                  </a:lnTo>
                  <a:cubicBezTo>
                    <a:pt x="1035" y="592"/>
                    <a:pt x="1024" y="582"/>
                    <a:pt x="1024" y="568"/>
                  </a:cubicBezTo>
                  <a:lnTo>
                    <a:pt x="1024" y="552"/>
                  </a:lnTo>
                  <a:lnTo>
                    <a:pt x="1071" y="560"/>
                  </a:lnTo>
                  <a:lnTo>
                    <a:pt x="1055" y="608"/>
                  </a:lnTo>
                  <a:cubicBezTo>
                    <a:pt x="1052" y="619"/>
                    <a:pt x="1040" y="626"/>
                    <a:pt x="1029" y="624"/>
                  </a:cubicBezTo>
                  <a:cubicBezTo>
                    <a:pt x="1017" y="622"/>
                    <a:pt x="1008" y="612"/>
                    <a:pt x="1008" y="600"/>
                  </a:cubicBezTo>
                  <a:lnTo>
                    <a:pt x="1008" y="584"/>
                  </a:lnTo>
                  <a:lnTo>
                    <a:pt x="1010" y="592"/>
                  </a:lnTo>
                  <a:lnTo>
                    <a:pt x="994" y="544"/>
                  </a:lnTo>
                  <a:lnTo>
                    <a:pt x="999" y="553"/>
                  </a:lnTo>
                  <a:lnTo>
                    <a:pt x="983" y="537"/>
                  </a:lnTo>
                  <a:cubicBezTo>
                    <a:pt x="979" y="533"/>
                    <a:pt x="976" y="527"/>
                    <a:pt x="976" y="520"/>
                  </a:cubicBezTo>
                  <a:lnTo>
                    <a:pt x="976" y="504"/>
                  </a:lnTo>
                  <a:lnTo>
                    <a:pt x="1024" y="504"/>
                  </a:lnTo>
                  <a:lnTo>
                    <a:pt x="1024" y="552"/>
                  </a:lnTo>
                  <a:cubicBezTo>
                    <a:pt x="1024" y="566"/>
                    <a:pt x="1014" y="576"/>
                    <a:pt x="1000" y="576"/>
                  </a:cubicBezTo>
                  <a:lnTo>
                    <a:pt x="984" y="576"/>
                  </a:lnTo>
                  <a:cubicBezTo>
                    <a:pt x="974" y="576"/>
                    <a:pt x="965" y="570"/>
                    <a:pt x="962" y="560"/>
                  </a:cubicBezTo>
                  <a:lnTo>
                    <a:pt x="946" y="512"/>
                  </a:lnTo>
                  <a:cubicBezTo>
                    <a:pt x="945" y="510"/>
                    <a:pt x="944" y="507"/>
                    <a:pt x="944" y="504"/>
                  </a:cubicBezTo>
                  <a:lnTo>
                    <a:pt x="944" y="488"/>
                  </a:lnTo>
                  <a:lnTo>
                    <a:pt x="944" y="424"/>
                  </a:lnTo>
                  <a:lnTo>
                    <a:pt x="985" y="441"/>
                  </a:lnTo>
                  <a:lnTo>
                    <a:pt x="969" y="457"/>
                  </a:lnTo>
                  <a:lnTo>
                    <a:pt x="976" y="440"/>
                  </a:lnTo>
                  <a:lnTo>
                    <a:pt x="976" y="456"/>
                  </a:lnTo>
                  <a:cubicBezTo>
                    <a:pt x="976" y="468"/>
                    <a:pt x="969" y="477"/>
                    <a:pt x="958" y="480"/>
                  </a:cubicBezTo>
                  <a:cubicBezTo>
                    <a:pt x="947" y="482"/>
                    <a:pt x="936" y="477"/>
                    <a:pt x="931" y="467"/>
                  </a:cubicBezTo>
                  <a:lnTo>
                    <a:pt x="915" y="435"/>
                  </a:lnTo>
                  <a:cubicBezTo>
                    <a:pt x="914" y="434"/>
                    <a:pt x="914" y="433"/>
                    <a:pt x="914" y="432"/>
                  </a:cubicBezTo>
                  <a:lnTo>
                    <a:pt x="898" y="384"/>
                  </a:lnTo>
                  <a:lnTo>
                    <a:pt x="940" y="390"/>
                  </a:lnTo>
                  <a:lnTo>
                    <a:pt x="908" y="438"/>
                  </a:lnTo>
                  <a:lnTo>
                    <a:pt x="912" y="424"/>
                  </a:lnTo>
                  <a:lnTo>
                    <a:pt x="912" y="488"/>
                  </a:lnTo>
                  <a:lnTo>
                    <a:pt x="912" y="552"/>
                  </a:lnTo>
                  <a:cubicBezTo>
                    <a:pt x="912" y="564"/>
                    <a:pt x="904" y="574"/>
                    <a:pt x="892" y="576"/>
                  </a:cubicBezTo>
                  <a:cubicBezTo>
                    <a:pt x="881" y="578"/>
                    <a:pt x="869" y="571"/>
                    <a:pt x="866" y="560"/>
                  </a:cubicBezTo>
                  <a:lnTo>
                    <a:pt x="850" y="512"/>
                  </a:lnTo>
                  <a:lnTo>
                    <a:pt x="872" y="528"/>
                  </a:lnTo>
                  <a:lnTo>
                    <a:pt x="856" y="528"/>
                  </a:lnTo>
                  <a:lnTo>
                    <a:pt x="880" y="504"/>
                  </a:lnTo>
                  <a:lnTo>
                    <a:pt x="880" y="536"/>
                  </a:lnTo>
                  <a:cubicBezTo>
                    <a:pt x="880" y="538"/>
                    <a:pt x="880" y="540"/>
                    <a:pt x="880" y="542"/>
                  </a:cubicBezTo>
                  <a:lnTo>
                    <a:pt x="864" y="606"/>
                  </a:lnTo>
                  <a:cubicBezTo>
                    <a:pt x="861" y="618"/>
                    <a:pt x="850" y="626"/>
                    <a:pt x="838" y="624"/>
                  </a:cubicBezTo>
                  <a:cubicBezTo>
                    <a:pt x="826" y="623"/>
                    <a:pt x="816" y="613"/>
                    <a:pt x="816" y="600"/>
                  </a:cubicBezTo>
                  <a:lnTo>
                    <a:pt x="816" y="552"/>
                  </a:lnTo>
                  <a:lnTo>
                    <a:pt x="823" y="569"/>
                  </a:lnTo>
                  <a:lnTo>
                    <a:pt x="807" y="553"/>
                  </a:lnTo>
                  <a:cubicBezTo>
                    <a:pt x="803" y="549"/>
                    <a:pt x="800" y="543"/>
                    <a:pt x="800" y="536"/>
                  </a:cubicBezTo>
                  <a:lnTo>
                    <a:pt x="800" y="504"/>
                  </a:lnTo>
                  <a:lnTo>
                    <a:pt x="841" y="521"/>
                  </a:lnTo>
                  <a:lnTo>
                    <a:pt x="825" y="537"/>
                  </a:lnTo>
                  <a:lnTo>
                    <a:pt x="832" y="520"/>
                  </a:lnTo>
                  <a:lnTo>
                    <a:pt x="832" y="552"/>
                  </a:lnTo>
                  <a:lnTo>
                    <a:pt x="784" y="552"/>
                  </a:lnTo>
                  <a:lnTo>
                    <a:pt x="784" y="488"/>
                  </a:lnTo>
                  <a:lnTo>
                    <a:pt x="787" y="499"/>
                  </a:lnTo>
                  <a:lnTo>
                    <a:pt x="771" y="467"/>
                  </a:lnTo>
                  <a:lnTo>
                    <a:pt x="816" y="461"/>
                  </a:lnTo>
                  <a:lnTo>
                    <a:pt x="800" y="541"/>
                  </a:lnTo>
                  <a:cubicBezTo>
                    <a:pt x="798" y="553"/>
                    <a:pt x="786" y="562"/>
                    <a:pt x="774" y="560"/>
                  </a:cubicBezTo>
                  <a:cubicBezTo>
                    <a:pt x="762" y="559"/>
                    <a:pt x="752" y="549"/>
                    <a:pt x="752" y="536"/>
                  </a:cubicBezTo>
                  <a:lnTo>
                    <a:pt x="752" y="520"/>
                  </a:lnTo>
                  <a:lnTo>
                    <a:pt x="755" y="531"/>
                  </a:lnTo>
                  <a:lnTo>
                    <a:pt x="739" y="499"/>
                  </a:lnTo>
                  <a:lnTo>
                    <a:pt x="760" y="512"/>
                  </a:lnTo>
                  <a:lnTo>
                    <a:pt x="744" y="512"/>
                  </a:lnTo>
                  <a:cubicBezTo>
                    <a:pt x="731" y="512"/>
                    <a:pt x="720" y="502"/>
                    <a:pt x="720" y="488"/>
                  </a:cubicBezTo>
                  <a:lnTo>
                    <a:pt x="720" y="472"/>
                  </a:lnTo>
                  <a:lnTo>
                    <a:pt x="768" y="472"/>
                  </a:lnTo>
                  <a:lnTo>
                    <a:pt x="768" y="488"/>
                  </a:lnTo>
                  <a:cubicBezTo>
                    <a:pt x="768" y="490"/>
                    <a:pt x="768" y="491"/>
                    <a:pt x="768" y="492"/>
                  </a:cubicBezTo>
                  <a:lnTo>
                    <a:pt x="752" y="588"/>
                  </a:lnTo>
                  <a:cubicBezTo>
                    <a:pt x="750" y="599"/>
                    <a:pt x="742" y="607"/>
                    <a:pt x="732" y="608"/>
                  </a:cubicBezTo>
                  <a:cubicBezTo>
                    <a:pt x="722" y="610"/>
                    <a:pt x="712" y="604"/>
                    <a:pt x="707" y="595"/>
                  </a:cubicBezTo>
                  <a:lnTo>
                    <a:pt x="691" y="563"/>
                  </a:lnTo>
                  <a:lnTo>
                    <a:pt x="735" y="560"/>
                  </a:lnTo>
                  <a:lnTo>
                    <a:pt x="719" y="608"/>
                  </a:lnTo>
                  <a:cubicBezTo>
                    <a:pt x="716" y="619"/>
                    <a:pt x="704" y="626"/>
                    <a:pt x="693" y="624"/>
                  </a:cubicBezTo>
                  <a:cubicBezTo>
                    <a:pt x="681" y="622"/>
                    <a:pt x="672" y="612"/>
                    <a:pt x="672" y="600"/>
                  </a:cubicBezTo>
                  <a:lnTo>
                    <a:pt x="672" y="584"/>
                  </a:lnTo>
                  <a:lnTo>
                    <a:pt x="672" y="520"/>
                  </a:lnTo>
                  <a:lnTo>
                    <a:pt x="720" y="525"/>
                  </a:lnTo>
                  <a:lnTo>
                    <a:pt x="688" y="701"/>
                  </a:lnTo>
                  <a:lnTo>
                    <a:pt x="688" y="696"/>
                  </a:lnTo>
                  <a:lnTo>
                    <a:pt x="688" y="792"/>
                  </a:lnTo>
                  <a:lnTo>
                    <a:pt x="640" y="792"/>
                  </a:lnTo>
                  <a:lnTo>
                    <a:pt x="640" y="728"/>
                  </a:lnTo>
                  <a:lnTo>
                    <a:pt x="688" y="730"/>
                  </a:lnTo>
                  <a:lnTo>
                    <a:pt x="672" y="938"/>
                  </a:lnTo>
                  <a:cubicBezTo>
                    <a:pt x="671" y="951"/>
                    <a:pt x="660" y="961"/>
                    <a:pt x="648" y="960"/>
                  </a:cubicBezTo>
                  <a:cubicBezTo>
                    <a:pt x="635" y="960"/>
                    <a:pt x="624" y="949"/>
                    <a:pt x="624" y="936"/>
                  </a:cubicBezTo>
                  <a:lnTo>
                    <a:pt x="625" y="522"/>
                  </a:lnTo>
                  <a:lnTo>
                    <a:pt x="608" y="264"/>
                  </a:lnTo>
                  <a:lnTo>
                    <a:pt x="608" y="200"/>
                  </a:lnTo>
                  <a:lnTo>
                    <a:pt x="609" y="206"/>
                  </a:lnTo>
                  <a:lnTo>
                    <a:pt x="593" y="142"/>
                  </a:lnTo>
                  <a:lnTo>
                    <a:pt x="640" y="136"/>
                  </a:lnTo>
                  <a:lnTo>
                    <a:pt x="640" y="152"/>
                  </a:lnTo>
                  <a:lnTo>
                    <a:pt x="640" y="168"/>
                  </a:lnTo>
                  <a:cubicBezTo>
                    <a:pt x="640" y="181"/>
                    <a:pt x="631" y="191"/>
                    <a:pt x="619" y="192"/>
                  </a:cubicBezTo>
                  <a:cubicBezTo>
                    <a:pt x="607" y="194"/>
                    <a:pt x="595" y="185"/>
                    <a:pt x="593" y="173"/>
                  </a:cubicBezTo>
                  <a:lnTo>
                    <a:pt x="577" y="93"/>
                  </a:lnTo>
                  <a:lnTo>
                    <a:pt x="623" y="96"/>
                  </a:lnTo>
                  <a:lnTo>
                    <a:pt x="607" y="144"/>
                  </a:lnTo>
                  <a:lnTo>
                    <a:pt x="608" y="136"/>
                  </a:lnTo>
                  <a:lnTo>
                    <a:pt x="608" y="168"/>
                  </a:lnTo>
                  <a:lnTo>
                    <a:pt x="560" y="168"/>
                  </a:lnTo>
                  <a:lnTo>
                    <a:pt x="560" y="72"/>
                  </a:lnTo>
                  <a:lnTo>
                    <a:pt x="607" y="80"/>
                  </a:lnTo>
                  <a:lnTo>
                    <a:pt x="591" y="128"/>
                  </a:lnTo>
                  <a:cubicBezTo>
                    <a:pt x="591" y="129"/>
                    <a:pt x="590" y="130"/>
                    <a:pt x="590" y="131"/>
                  </a:cubicBezTo>
                  <a:lnTo>
                    <a:pt x="574" y="163"/>
                  </a:lnTo>
                  <a:lnTo>
                    <a:pt x="576" y="152"/>
                  </a:lnTo>
                  <a:lnTo>
                    <a:pt x="576" y="184"/>
                  </a:lnTo>
                  <a:lnTo>
                    <a:pt x="528" y="184"/>
                  </a:lnTo>
                  <a:lnTo>
                    <a:pt x="528" y="136"/>
                  </a:lnTo>
                  <a:lnTo>
                    <a:pt x="531" y="147"/>
                  </a:lnTo>
                  <a:lnTo>
                    <a:pt x="515" y="115"/>
                  </a:lnTo>
                  <a:cubicBezTo>
                    <a:pt x="513" y="112"/>
                    <a:pt x="512" y="108"/>
                    <a:pt x="512" y="104"/>
                  </a:cubicBezTo>
                  <a:lnTo>
                    <a:pt x="512" y="24"/>
                  </a:lnTo>
                  <a:lnTo>
                    <a:pt x="536" y="48"/>
                  </a:lnTo>
                  <a:lnTo>
                    <a:pt x="520" y="48"/>
                  </a:lnTo>
                  <a:lnTo>
                    <a:pt x="544" y="24"/>
                  </a:lnTo>
                  <a:lnTo>
                    <a:pt x="544" y="40"/>
                  </a:lnTo>
                  <a:cubicBezTo>
                    <a:pt x="544" y="54"/>
                    <a:pt x="534" y="64"/>
                    <a:pt x="520" y="64"/>
                  </a:cubicBezTo>
                  <a:lnTo>
                    <a:pt x="504" y="64"/>
                  </a:lnTo>
                  <a:lnTo>
                    <a:pt x="528" y="40"/>
                  </a:lnTo>
                  <a:lnTo>
                    <a:pt x="528" y="72"/>
                  </a:lnTo>
                  <a:cubicBezTo>
                    <a:pt x="528" y="77"/>
                    <a:pt x="527" y="82"/>
                    <a:pt x="524" y="86"/>
                  </a:cubicBezTo>
                  <a:lnTo>
                    <a:pt x="492" y="134"/>
                  </a:lnTo>
                  <a:cubicBezTo>
                    <a:pt x="492" y="135"/>
                    <a:pt x="491" y="136"/>
                    <a:pt x="489" y="137"/>
                  </a:cubicBezTo>
                  <a:lnTo>
                    <a:pt x="473" y="153"/>
                  </a:lnTo>
                  <a:lnTo>
                    <a:pt x="457" y="169"/>
                  </a:lnTo>
                  <a:lnTo>
                    <a:pt x="464" y="152"/>
                  </a:lnTo>
                  <a:lnTo>
                    <a:pt x="464" y="200"/>
                  </a:lnTo>
                  <a:lnTo>
                    <a:pt x="416" y="200"/>
                  </a:lnTo>
                  <a:lnTo>
                    <a:pt x="416" y="184"/>
                  </a:lnTo>
                  <a:lnTo>
                    <a:pt x="464" y="189"/>
                  </a:lnTo>
                  <a:lnTo>
                    <a:pt x="448" y="269"/>
                  </a:lnTo>
                  <a:lnTo>
                    <a:pt x="448" y="264"/>
                  </a:lnTo>
                  <a:lnTo>
                    <a:pt x="448" y="280"/>
                  </a:lnTo>
                  <a:cubicBezTo>
                    <a:pt x="448" y="292"/>
                    <a:pt x="440" y="302"/>
                    <a:pt x="428" y="304"/>
                  </a:cubicBezTo>
                  <a:cubicBezTo>
                    <a:pt x="417" y="306"/>
                    <a:pt x="405" y="299"/>
                    <a:pt x="402" y="288"/>
                  </a:cubicBezTo>
                  <a:lnTo>
                    <a:pt x="386" y="240"/>
                  </a:lnTo>
                  <a:cubicBezTo>
                    <a:pt x="385" y="238"/>
                    <a:pt x="384" y="235"/>
                    <a:pt x="384" y="232"/>
                  </a:cubicBezTo>
                  <a:lnTo>
                    <a:pt x="384" y="184"/>
                  </a:lnTo>
                  <a:lnTo>
                    <a:pt x="425" y="201"/>
                  </a:lnTo>
                  <a:lnTo>
                    <a:pt x="409" y="217"/>
                  </a:lnTo>
                  <a:cubicBezTo>
                    <a:pt x="403" y="224"/>
                    <a:pt x="392" y="226"/>
                    <a:pt x="383" y="223"/>
                  </a:cubicBezTo>
                  <a:cubicBezTo>
                    <a:pt x="374" y="219"/>
                    <a:pt x="368" y="210"/>
                    <a:pt x="368" y="200"/>
                  </a:cubicBezTo>
                  <a:lnTo>
                    <a:pt x="368" y="184"/>
                  </a:lnTo>
                  <a:lnTo>
                    <a:pt x="416" y="184"/>
                  </a:lnTo>
                  <a:lnTo>
                    <a:pt x="416" y="232"/>
                  </a:lnTo>
                  <a:cubicBezTo>
                    <a:pt x="416" y="236"/>
                    <a:pt x="416" y="240"/>
                    <a:pt x="414" y="243"/>
                  </a:cubicBezTo>
                  <a:lnTo>
                    <a:pt x="398" y="275"/>
                  </a:lnTo>
                  <a:cubicBezTo>
                    <a:pt x="393" y="284"/>
                    <a:pt x="384" y="289"/>
                    <a:pt x="374" y="288"/>
                  </a:cubicBezTo>
                  <a:cubicBezTo>
                    <a:pt x="364" y="287"/>
                    <a:pt x="356" y="280"/>
                    <a:pt x="353" y="270"/>
                  </a:cubicBezTo>
                  <a:lnTo>
                    <a:pt x="337" y="206"/>
                  </a:lnTo>
                  <a:cubicBezTo>
                    <a:pt x="337" y="204"/>
                    <a:pt x="336" y="202"/>
                    <a:pt x="336" y="200"/>
                  </a:cubicBezTo>
                  <a:lnTo>
                    <a:pt x="336" y="152"/>
                  </a:lnTo>
                  <a:lnTo>
                    <a:pt x="384" y="152"/>
                  </a:lnTo>
                  <a:lnTo>
                    <a:pt x="384" y="168"/>
                  </a:lnTo>
                  <a:cubicBezTo>
                    <a:pt x="384" y="182"/>
                    <a:pt x="374" y="192"/>
                    <a:pt x="360" y="192"/>
                  </a:cubicBezTo>
                  <a:lnTo>
                    <a:pt x="344" y="192"/>
                  </a:lnTo>
                  <a:lnTo>
                    <a:pt x="328" y="192"/>
                  </a:lnTo>
                  <a:cubicBezTo>
                    <a:pt x="315" y="192"/>
                    <a:pt x="304" y="182"/>
                    <a:pt x="304" y="168"/>
                  </a:cubicBezTo>
                  <a:lnTo>
                    <a:pt x="304" y="136"/>
                  </a:lnTo>
                  <a:lnTo>
                    <a:pt x="352" y="136"/>
                  </a:lnTo>
                  <a:lnTo>
                    <a:pt x="352" y="168"/>
                  </a:lnTo>
                  <a:cubicBezTo>
                    <a:pt x="352" y="182"/>
                    <a:pt x="342" y="192"/>
                    <a:pt x="328" y="192"/>
                  </a:cubicBezTo>
                  <a:lnTo>
                    <a:pt x="312" y="192"/>
                  </a:lnTo>
                  <a:cubicBezTo>
                    <a:pt x="306" y="192"/>
                    <a:pt x="300" y="190"/>
                    <a:pt x="295" y="185"/>
                  </a:cubicBezTo>
                  <a:lnTo>
                    <a:pt x="279" y="169"/>
                  </a:lnTo>
                  <a:lnTo>
                    <a:pt x="320" y="158"/>
                  </a:lnTo>
                  <a:lnTo>
                    <a:pt x="304" y="222"/>
                  </a:lnTo>
                  <a:cubicBezTo>
                    <a:pt x="303" y="224"/>
                    <a:pt x="303" y="226"/>
                    <a:pt x="302" y="227"/>
                  </a:cubicBezTo>
                  <a:lnTo>
                    <a:pt x="270" y="291"/>
                  </a:lnTo>
                  <a:cubicBezTo>
                    <a:pt x="265" y="301"/>
                    <a:pt x="254" y="306"/>
                    <a:pt x="243" y="304"/>
                  </a:cubicBezTo>
                  <a:cubicBezTo>
                    <a:pt x="232" y="301"/>
                    <a:pt x="224" y="292"/>
                    <a:pt x="224" y="280"/>
                  </a:cubicBezTo>
                  <a:lnTo>
                    <a:pt x="224" y="232"/>
                  </a:lnTo>
                  <a:lnTo>
                    <a:pt x="272" y="232"/>
                  </a:lnTo>
                  <a:lnTo>
                    <a:pt x="272" y="248"/>
                  </a:lnTo>
                  <a:cubicBezTo>
                    <a:pt x="272" y="258"/>
                    <a:pt x="267" y="267"/>
                    <a:pt x="258" y="271"/>
                  </a:cubicBezTo>
                  <a:cubicBezTo>
                    <a:pt x="249" y="274"/>
                    <a:pt x="238" y="272"/>
                    <a:pt x="231" y="265"/>
                  </a:cubicBezTo>
                  <a:lnTo>
                    <a:pt x="215" y="249"/>
                  </a:lnTo>
                  <a:lnTo>
                    <a:pt x="254" y="243"/>
                  </a:lnTo>
                  <a:lnTo>
                    <a:pt x="238" y="275"/>
                  </a:lnTo>
                  <a:cubicBezTo>
                    <a:pt x="233" y="285"/>
                    <a:pt x="222" y="290"/>
                    <a:pt x="211" y="288"/>
                  </a:cubicBezTo>
                  <a:cubicBezTo>
                    <a:pt x="200" y="285"/>
                    <a:pt x="192" y="276"/>
                    <a:pt x="192" y="264"/>
                  </a:cubicBezTo>
                  <a:lnTo>
                    <a:pt x="192" y="232"/>
                  </a:lnTo>
                  <a:lnTo>
                    <a:pt x="199" y="249"/>
                  </a:lnTo>
                  <a:lnTo>
                    <a:pt x="183" y="233"/>
                  </a:lnTo>
                  <a:lnTo>
                    <a:pt x="224" y="216"/>
                  </a:lnTo>
                  <a:lnTo>
                    <a:pt x="224" y="280"/>
                  </a:lnTo>
                  <a:cubicBezTo>
                    <a:pt x="224" y="292"/>
                    <a:pt x="217" y="301"/>
                    <a:pt x="206" y="304"/>
                  </a:cubicBezTo>
                  <a:cubicBezTo>
                    <a:pt x="195" y="306"/>
                    <a:pt x="184" y="301"/>
                    <a:pt x="179" y="291"/>
                  </a:cubicBezTo>
                  <a:lnTo>
                    <a:pt x="163" y="259"/>
                  </a:lnTo>
                  <a:lnTo>
                    <a:pt x="184" y="272"/>
                  </a:lnTo>
                  <a:lnTo>
                    <a:pt x="168" y="272"/>
                  </a:lnTo>
                  <a:lnTo>
                    <a:pt x="190" y="259"/>
                  </a:lnTo>
                  <a:lnTo>
                    <a:pt x="174" y="291"/>
                  </a:lnTo>
                  <a:cubicBezTo>
                    <a:pt x="170" y="299"/>
                    <a:pt x="162" y="304"/>
                    <a:pt x="152" y="304"/>
                  </a:cubicBezTo>
                  <a:cubicBezTo>
                    <a:pt x="143" y="304"/>
                    <a:pt x="135" y="299"/>
                    <a:pt x="131" y="291"/>
                  </a:cubicBezTo>
                  <a:lnTo>
                    <a:pt x="115" y="259"/>
                  </a:lnTo>
                  <a:lnTo>
                    <a:pt x="160" y="248"/>
                  </a:lnTo>
                  <a:lnTo>
                    <a:pt x="160" y="280"/>
                  </a:lnTo>
                  <a:lnTo>
                    <a:pt x="160" y="312"/>
                  </a:lnTo>
                  <a:cubicBezTo>
                    <a:pt x="160" y="322"/>
                    <a:pt x="155" y="331"/>
                    <a:pt x="146" y="335"/>
                  </a:cubicBezTo>
                  <a:cubicBezTo>
                    <a:pt x="137" y="338"/>
                    <a:pt x="126" y="336"/>
                    <a:pt x="119" y="329"/>
                  </a:cubicBezTo>
                  <a:lnTo>
                    <a:pt x="103" y="313"/>
                  </a:lnTo>
                  <a:lnTo>
                    <a:pt x="120" y="320"/>
                  </a:lnTo>
                  <a:lnTo>
                    <a:pt x="104" y="320"/>
                  </a:lnTo>
                  <a:lnTo>
                    <a:pt x="128" y="296"/>
                  </a:lnTo>
                  <a:lnTo>
                    <a:pt x="128" y="376"/>
                  </a:lnTo>
                  <a:cubicBezTo>
                    <a:pt x="128" y="383"/>
                    <a:pt x="126" y="389"/>
                    <a:pt x="121" y="393"/>
                  </a:cubicBezTo>
                  <a:lnTo>
                    <a:pt x="105" y="409"/>
                  </a:lnTo>
                  <a:cubicBezTo>
                    <a:pt x="99" y="416"/>
                    <a:pt x="88" y="418"/>
                    <a:pt x="79" y="415"/>
                  </a:cubicBezTo>
                  <a:cubicBezTo>
                    <a:pt x="70" y="411"/>
                    <a:pt x="64" y="402"/>
                    <a:pt x="64" y="392"/>
                  </a:cubicBezTo>
                  <a:lnTo>
                    <a:pt x="64" y="312"/>
                  </a:lnTo>
                  <a:lnTo>
                    <a:pt x="111" y="320"/>
                  </a:lnTo>
                  <a:lnTo>
                    <a:pt x="95" y="368"/>
                  </a:lnTo>
                  <a:cubicBezTo>
                    <a:pt x="92" y="379"/>
                    <a:pt x="80" y="386"/>
                    <a:pt x="69" y="384"/>
                  </a:cubicBezTo>
                  <a:cubicBezTo>
                    <a:pt x="57" y="382"/>
                    <a:pt x="48" y="372"/>
                    <a:pt x="48" y="360"/>
                  </a:cubicBezTo>
                  <a:lnTo>
                    <a:pt x="48" y="344"/>
                  </a:lnTo>
                  <a:lnTo>
                    <a:pt x="89" y="361"/>
                  </a:lnTo>
                  <a:lnTo>
                    <a:pt x="73" y="377"/>
                  </a:lnTo>
                  <a:cubicBezTo>
                    <a:pt x="67" y="384"/>
                    <a:pt x="56" y="386"/>
                    <a:pt x="47" y="383"/>
                  </a:cubicBezTo>
                  <a:cubicBezTo>
                    <a:pt x="38" y="379"/>
                    <a:pt x="32" y="370"/>
                    <a:pt x="32" y="360"/>
                  </a:cubicBezTo>
                  <a:lnTo>
                    <a:pt x="32" y="328"/>
                  </a:lnTo>
                  <a:lnTo>
                    <a:pt x="78" y="339"/>
                  </a:lnTo>
                  <a:lnTo>
                    <a:pt x="62" y="371"/>
                  </a:lnTo>
                  <a:cubicBezTo>
                    <a:pt x="58" y="379"/>
                    <a:pt x="50" y="384"/>
                    <a:pt x="40" y="384"/>
                  </a:cubicBezTo>
                  <a:lnTo>
                    <a:pt x="24" y="384"/>
                  </a:lnTo>
                  <a:lnTo>
                    <a:pt x="48" y="360"/>
                  </a:lnTo>
                  <a:lnTo>
                    <a:pt x="48" y="440"/>
                  </a:lnTo>
                  <a:cubicBezTo>
                    <a:pt x="48" y="454"/>
                    <a:pt x="38" y="464"/>
                    <a:pt x="24" y="464"/>
                  </a:cubicBezTo>
                  <a:cubicBezTo>
                    <a:pt x="11" y="464"/>
                    <a:pt x="0" y="454"/>
                    <a:pt x="0" y="440"/>
                  </a:cubicBezTo>
                  <a:close/>
                </a:path>
              </a:pathLst>
            </a:custGeom>
            <a:solidFill>
              <a:srgbClr val="41AF82"/>
            </a:solidFill>
            <a:ln w="6350" cap="flat">
              <a:solidFill>
                <a:srgbClr val="41AF8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7" name="Freeform 30"/>
            <p:cNvSpPr>
              <a:spLocks/>
            </p:cNvSpPr>
            <p:nvPr/>
          </p:nvSpPr>
          <p:spPr bwMode="auto">
            <a:xfrm>
              <a:off x="2480" y="2601"/>
              <a:ext cx="496" cy="250"/>
            </a:xfrm>
            <a:custGeom>
              <a:avLst/>
              <a:gdLst>
                <a:gd name="T0" fmla="*/ 0 w 1779"/>
                <a:gd name="T1" fmla="*/ 0 h 898"/>
                <a:gd name="T2" fmla="*/ 0 w 1779"/>
                <a:gd name="T3" fmla="*/ 0 h 898"/>
                <a:gd name="T4" fmla="*/ 0 w 1779"/>
                <a:gd name="T5" fmla="*/ 0 h 898"/>
                <a:gd name="T6" fmla="*/ 0 w 1779"/>
                <a:gd name="T7" fmla="*/ 0 h 898"/>
                <a:gd name="T8" fmla="*/ 0 w 1779"/>
                <a:gd name="T9" fmla="*/ 0 h 898"/>
                <a:gd name="T10" fmla="*/ 0 w 1779"/>
                <a:gd name="T11" fmla="*/ 0 h 898"/>
                <a:gd name="T12" fmla="*/ 0 w 1779"/>
                <a:gd name="T13" fmla="*/ 0 h 898"/>
                <a:gd name="T14" fmla="*/ 0 w 1779"/>
                <a:gd name="T15" fmla="*/ 0 h 898"/>
                <a:gd name="T16" fmla="*/ 0 w 1779"/>
                <a:gd name="T17" fmla="*/ 0 h 898"/>
                <a:gd name="T18" fmla="*/ 0 w 1779"/>
                <a:gd name="T19" fmla="*/ 0 h 898"/>
                <a:gd name="T20" fmla="*/ 0 w 1779"/>
                <a:gd name="T21" fmla="*/ 0 h 898"/>
                <a:gd name="T22" fmla="*/ 0 w 1779"/>
                <a:gd name="T23" fmla="*/ 0 h 898"/>
                <a:gd name="T24" fmla="*/ 0 w 1779"/>
                <a:gd name="T25" fmla="*/ 0 h 898"/>
                <a:gd name="T26" fmla="*/ 0 w 1779"/>
                <a:gd name="T27" fmla="*/ 0 h 898"/>
                <a:gd name="T28" fmla="*/ 0 w 1779"/>
                <a:gd name="T29" fmla="*/ 0 h 898"/>
                <a:gd name="T30" fmla="*/ 0 w 1779"/>
                <a:gd name="T31" fmla="*/ 0 h 898"/>
                <a:gd name="T32" fmla="*/ 0 w 1779"/>
                <a:gd name="T33" fmla="*/ 0 h 898"/>
                <a:gd name="T34" fmla="*/ 0 w 1779"/>
                <a:gd name="T35" fmla="*/ 0 h 898"/>
                <a:gd name="T36" fmla="*/ 0 w 1779"/>
                <a:gd name="T37" fmla="*/ 0 h 898"/>
                <a:gd name="T38" fmla="*/ 0 w 1779"/>
                <a:gd name="T39" fmla="*/ 0 h 898"/>
                <a:gd name="T40" fmla="*/ 0 w 1779"/>
                <a:gd name="T41" fmla="*/ 0 h 898"/>
                <a:gd name="T42" fmla="*/ 0 w 1779"/>
                <a:gd name="T43" fmla="*/ 0 h 898"/>
                <a:gd name="T44" fmla="*/ 0 w 1779"/>
                <a:gd name="T45" fmla="*/ 0 h 898"/>
                <a:gd name="T46" fmla="*/ 0 w 1779"/>
                <a:gd name="T47" fmla="*/ 0 h 898"/>
                <a:gd name="T48" fmla="*/ 0 w 1779"/>
                <a:gd name="T49" fmla="*/ 0 h 898"/>
                <a:gd name="T50" fmla="*/ 0 w 1779"/>
                <a:gd name="T51" fmla="*/ 0 h 898"/>
                <a:gd name="T52" fmla="*/ 0 w 1779"/>
                <a:gd name="T53" fmla="*/ 0 h 898"/>
                <a:gd name="T54" fmla="*/ 0 w 1779"/>
                <a:gd name="T55" fmla="*/ 0 h 898"/>
                <a:gd name="T56" fmla="*/ 0 w 1779"/>
                <a:gd name="T57" fmla="*/ 0 h 898"/>
                <a:gd name="T58" fmla="*/ 0 w 1779"/>
                <a:gd name="T59" fmla="*/ 0 h 898"/>
                <a:gd name="T60" fmla="*/ 0 w 1779"/>
                <a:gd name="T61" fmla="*/ 0 h 898"/>
                <a:gd name="T62" fmla="*/ 0 w 1779"/>
                <a:gd name="T63" fmla="*/ 0 h 898"/>
                <a:gd name="T64" fmla="*/ 0 w 1779"/>
                <a:gd name="T65" fmla="*/ 0 h 898"/>
                <a:gd name="T66" fmla="*/ 0 w 1779"/>
                <a:gd name="T67" fmla="*/ 0 h 898"/>
                <a:gd name="T68" fmla="*/ 0 w 1779"/>
                <a:gd name="T69" fmla="*/ 0 h 898"/>
                <a:gd name="T70" fmla="*/ 0 w 1779"/>
                <a:gd name="T71" fmla="*/ 0 h 898"/>
                <a:gd name="T72" fmla="*/ 0 w 1779"/>
                <a:gd name="T73" fmla="*/ 0 h 898"/>
                <a:gd name="T74" fmla="*/ 0 w 1779"/>
                <a:gd name="T75" fmla="*/ 0 h 898"/>
                <a:gd name="T76" fmla="*/ 0 w 1779"/>
                <a:gd name="T77" fmla="*/ 0 h 898"/>
                <a:gd name="T78" fmla="*/ 0 w 1779"/>
                <a:gd name="T79" fmla="*/ 0 h 898"/>
                <a:gd name="T80" fmla="*/ 0 w 1779"/>
                <a:gd name="T81" fmla="*/ 0 h 898"/>
                <a:gd name="T82" fmla="*/ 0 w 1779"/>
                <a:gd name="T83" fmla="*/ 0 h 898"/>
                <a:gd name="T84" fmla="*/ 0 w 1779"/>
                <a:gd name="T85" fmla="*/ 0 h 898"/>
                <a:gd name="T86" fmla="*/ 0 w 1779"/>
                <a:gd name="T87" fmla="*/ 0 h 898"/>
                <a:gd name="T88" fmla="*/ 0 w 1779"/>
                <a:gd name="T89" fmla="*/ 0 h 898"/>
                <a:gd name="T90" fmla="*/ 0 w 1779"/>
                <a:gd name="T91" fmla="*/ 0 h 898"/>
                <a:gd name="T92" fmla="*/ 0 w 1779"/>
                <a:gd name="T93" fmla="*/ 0 h 898"/>
                <a:gd name="T94" fmla="*/ 0 w 1779"/>
                <a:gd name="T95" fmla="*/ 0 h 898"/>
                <a:gd name="T96" fmla="*/ 0 w 1779"/>
                <a:gd name="T97" fmla="*/ 0 h 898"/>
                <a:gd name="T98" fmla="*/ 0 w 1779"/>
                <a:gd name="T99" fmla="*/ 0 h 898"/>
                <a:gd name="T100" fmla="*/ 0 w 1779"/>
                <a:gd name="T101" fmla="*/ 0 h 898"/>
                <a:gd name="T102" fmla="*/ 0 w 1779"/>
                <a:gd name="T103" fmla="*/ 0 h 898"/>
                <a:gd name="T104" fmla="*/ 0 w 1779"/>
                <a:gd name="T105" fmla="*/ 0 h 898"/>
                <a:gd name="T106" fmla="*/ 0 w 1779"/>
                <a:gd name="T107" fmla="*/ 0 h 898"/>
                <a:gd name="T108" fmla="*/ 0 w 1779"/>
                <a:gd name="T109" fmla="*/ 0 h 898"/>
                <a:gd name="T110" fmla="*/ 0 w 1779"/>
                <a:gd name="T111" fmla="*/ 0 h 898"/>
                <a:gd name="T112" fmla="*/ 0 w 1779"/>
                <a:gd name="T113" fmla="*/ 0 h 898"/>
                <a:gd name="T114" fmla="*/ 0 w 1779"/>
                <a:gd name="T115" fmla="*/ 0 h 898"/>
                <a:gd name="T116" fmla="*/ 0 w 1779"/>
                <a:gd name="T117" fmla="*/ 0 h 898"/>
                <a:gd name="T118" fmla="*/ 0 w 1779"/>
                <a:gd name="T119" fmla="*/ 0 h 8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9"/>
                <a:gd name="T181" fmla="*/ 0 h 898"/>
                <a:gd name="T182" fmla="*/ 1779 w 1779"/>
                <a:gd name="T183" fmla="*/ 898 h 8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9" h="898">
                  <a:moveTo>
                    <a:pt x="6" y="623"/>
                  </a:moveTo>
                  <a:lnTo>
                    <a:pt x="22" y="591"/>
                  </a:lnTo>
                  <a:cubicBezTo>
                    <a:pt x="27" y="581"/>
                    <a:pt x="38" y="576"/>
                    <a:pt x="49" y="578"/>
                  </a:cubicBezTo>
                  <a:cubicBezTo>
                    <a:pt x="60" y="581"/>
                    <a:pt x="67" y="590"/>
                    <a:pt x="67" y="601"/>
                  </a:cubicBezTo>
                  <a:lnTo>
                    <a:pt x="67" y="633"/>
                  </a:lnTo>
                  <a:lnTo>
                    <a:pt x="21" y="626"/>
                  </a:lnTo>
                  <a:lnTo>
                    <a:pt x="37" y="578"/>
                  </a:lnTo>
                  <a:cubicBezTo>
                    <a:pt x="40" y="567"/>
                    <a:pt x="52" y="560"/>
                    <a:pt x="63" y="562"/>
                  </a:cubicBezTo>
                  <a:cubicBezTo>
                    <a:pt x="75" y="564"/>
                    <a:pt x="83" y="574"/>
                    <a:pt x="83" y="585"/>
                  </a:cubicBezTo>
                  <a:lnTo>
                    <a:pt x="83" y="633"/>
                  </a:lnTo>
                  <a:lnTo>
                    <a:pt x="59" y="609"/>
                  </a:lnTo>
                  <a:lnTo>
                    <a:pt x="75" y="609"/>
                  </a:lnTo>
                  <a:cubicBezTo>
                    <a:pt x="89" y="609"/>
                    <a:pt x="99" y="620"/>
                    <a:pt x="99" y="633"/>
                  </a:cubicBezTo>
                  <a:lnTo>
                    <a:pt x="99" y="665"/>
                  </a:lnTo>
                  <a:lnTo>
                    <a:pt x="52" y="660"/>
                  </a:lnTo>
                  <a:lnTo>
                    <a:pt x="68" y="596"/>
                  </a:lnTo>
                  <a:cubicBezTo>
                    <a:pt x="71" y="586"/>
                    <a:pt x="79" y="579"/>
                    <a:pt x="89" y="578"/>
                  </a:cubicBezTo>
                  <a:cubicBezTo>
                    <a:pt x="99" y="577"/>
                    <a:pt x="108" y="582"/>
                    <a:pt x="113" y="591"/>
                  </a:cubicBezTo>
                  <a:lnTo>
                    <a:pt x="129" y="623"/>
                  </a:lnTo>
                  <a:lnTo>
                    <a:pt x="83" y="633"/>
                  </a:lnTo>
                  <a:lnTo>
                    <a:pt x="83" y="569"/>
                  </a:lnTo>
                  <a:cubicBezTo>
                    <a:pt x="83" y="567"/>
                    <a:pt x="84" y="564"/>
                    <a:pt x="85" y="562"/>
                  </a:cubicBezTo>
                  <a:lnTo>
                    <a:pt x="101" y="514"/>
                  </a:lnTo>
                  <a:cubicBezTo>
                    <a:pt x="103" y="506"/>
                    <a:pt x="110" y="500"/>
                    <a:pt x="118" y="498"/>
                  </a:cubicBezTo>
                  <a:cubicBezTo>
                    <a:pt x="126" y="496"/>
                    <a:pt x="135" y="499"/>
                    <a:pt x="140" y="504"/>
                  </a:cubicBezTo>
                  <a:lnTo>
                    <a:pt x="156" y="520"/>
                  </a:lnTo>
                  <a:cubicBezTo>
                    <a:pt x="161" y="525"/>
                    <a:pt x="163" y="531"/>
                    <a:pt x="163" y="537"/>
                  </a:cubicBezTo>
                  <a:lnTo>
                    <a:pt x="163" y="601"/>
                  </a:lnTo>
                  <a:lnTo>
                    <a:pt x="163" y="681"/>
                  </a:lnTo>
                  <a:lnTo>
                    <a:pt x="116" y="676"/>
                  </a:lnTo>
                  <a:lnTo>
                    <a:pt x="132" y="612"/>
                  </a:lnTo>
                  <a:cubicBezTo>
                    <a:pt x="134" y="603"/>
                    <a:pt x="141" y="597"/>
                    <a:pt x="149" y="594"/>
                  </a:cubicBezTo>
                  <a:cubicBezTo>
                    <a:pt x="157" y="592"/>
                    <a:pt x="166" y="594"/>
                    <a:pt x="172" y="600"/>
                  </a:cubicBezTo>
                  <a:lnTo>
                    <a:pt x="188" y="616"/>
                  </a:lnTo>
                  <a:cubicBezTo>
                    <a:pt x="193" y="621"/>
                    <a:pt x="195" y="627"/>
                    <a:pt x="195" y="633"/>
                  </a:cubicBezTo>
                  <a:lnTo>
                    <a:pt x="195" y="681"/>
                  </a:lnTo>
                  <a:lnTo>
                    <a:pt x="149" y="674"/>
                  </a:lnTo>
                  <a:lnTo>
                    <a:pt x="165" y="626"/>
                  </a:lnTo>
                  <a:cubicBezTo>
                    <a:pt x="168" y="615"/>
                    <a:pt x="180" y="608"/>
                    <a:pt x="191" y="610"/>
                  </a:cubicBezTo>
                  <a:cubicBezTo>
                    <a:pt x="203" y="612"/>
                    <a:pt x="211" y="622"/>
                    <a:pt x="211" y="633"/>
                  </a:cubicBezTo>
                  <a:lnTo>
                    <a:pt x="211" y="729"/>
                  </a:lnTo>
                  <a:lnTo>
                    <a:pt x="166" y="719"/>
                  </a:lnTo>
                  <a:lnTo>
                    <a:pt x="182" y="687"/>
                  </a:lnTo>
                  <a:cubicBezTo>
                    <a:pt x="185" y="680"/>
                    <a:pt x="192" y="675"/>
                    <a:pt x="200" y="674"/>
                  </a:cubicBezTo>
                  <a:cubicBezTo>
                    <a:pt x="207" y="673"/>
                    <a:pt x="215" y="675"/>
                    <a:pt x="220" y="680"/>
                  </a:cubicBezTo>
                  <a:lnTo>
                    <a:pt x="236" y="696"/>
                  </a:lnTo>
                  <a:cubicBezTo>
                    <a:pt x="241" y="701"/>
                    <a:pt x="243" y="707"/>
                    <a:pt x="243" y="713"/>
                  </a:cubicBezTo>
                  <a:lnTo>
                    <a:pt x="243" y="745"/>
                  </a:lnTo>
                  <a:lnTo>
                    <a:pt x="242" y="738"/>
                  </a:lnTo>
                  <a:lnTo>
                    <a:pt x="258" y="786"/>
                  </a:lnTo>
                  <a:lnTo>
                    <a:pt x="235" y="769"/>
                  </a:lnTo>
                  <a:lnTo>
                    <a:pt x="251" y="769"/>
                  </a:lnTo>
                  <a:cubicBezTo>
                    <a:pt x="265" y="769"/>
                    <a:pt x="275" y="780"/>
                    <a:pt x="275" y="793"/>
                  </a:cubicBezTo>
                  <a:lnTo>
                    <a:pt x="275" y="809"/>
                  </a:lnTo>
                  <a:lnTo>
                    <a:pt x="275" y="804"/>
                  </a:lnTo>
                  <a:lnTo>
                    <a:pt x="291" y="868"/>
                  </a:lnTo>
                  <a:lnTo>
                    <a:pt x="245" y="866"/>
                  </a:lnTo>
                  <a:lnTo>
                    <a:pt x="261" y="818"/>
                  </a:lnTo>
                  <a:lnTo>
                    <a:pt x="259" y="825"/>
                  </a:lnTo>
                  <a:lnTo>
                    <a:pt x="259" y="745"/>
                  </a:lnTo>
                  <a:cubicBezTo>
                    <a:pt x="259" y="736"/>
                    <a:pt x="265" y="727"/>
                    <a:pt x="274" y="723"/>
                  </a:cubicBezTo>
                  <a:cubicBezTo>
                    <a:pt x="283" y="720"/>
                    <a:pt x="294" y="722"/>
                    <a:pt x="300" y="728"/>
                  </a:cubicBezTo>
                  <a:lnTo>
                    <a:pt x="316" y="744"/>
                  </a:lnTo>
                  <a:lnTo>
                    <a:pt x="275" y="761"/>
                  </a:lnTo>
                  <a:lnTo>
                    <a:pt x="275" y="697"/>
                  </a:lnTo>
                  <a:lnTo>
                    <a:pt x="275" y="681"/>
                  </a:lnTo>
                  <a:cubicBezTo>
                    <a:pt x="275" y="678"/>
                    <a:pt x="276" y="674"/>
                    <a:pt x="278" y="671"/>
                  </a:cubicBezTo>
                  <a:lnTo>
                    <a:pt x="294" y="639"/>
                  </a:lnTo>
                  <a:cubicBezTo>
                    <a:pt x="298" y="630"/>
                    <a:pt x="308" y="625"/>
                    <a:pt x="318" y="626"/>
                  </a:cubicBezTo>
                  <a:cubicBezTo>
                    <a:pt x="328" y="627"/>
                    <a:pt x="336" y="634"/>
                    <a:pt x="339" y="644"/>
                  </a:cubicBezTo>
                  <a:lnTo>
                    <a:pt x="355" y="708"/>
                  </a:lnTo>
                  <a:lnTo>
                    <a:pt x="307" y="713"/>
                  </a:lnTo>
                  <a:lnTo>
                    <a:pt x="307" y="649"/>
                  </a:lnTo>
                  <a:cubicBezTo>
                    <a:pt x="307" y="636"/>
                    <a:pt x="318" y="625"/>
                    <a:pt x="331" y="625"/>
                  </a:cubicBezTo>
                  <a:cubicBezTo>
                    <a:pt x="345" y="625"/>
                    <a:pt x="355" y="636"/>
                    <a:pt x="355" y="649"/>
                  </a:cubicBezTo>
                  <a:lnTo>
                    <a:pt x="355" y="665"/>
                  </a:lnTo>
                  <a:lnTo>
                    <a:pt x="355" y="660"/>
                  </a:lnTo>
                  <a:lnTo>
                    <a:pt x="371" y="724"/>
                  </a:lnTo>
                  <a:lnTo>
                    <a:pt x="325" y="722"/>
                  </a:lnTo>
                  <a:lnTo>
                    <a:pt x="341" y="674"/>
                  </a:lnTo>
                  <a:cubicBezTo>
                    <a:pt x="344" y="663"/>
                    <a:pt x="356" y="656"/>
                    <a:pt x="367" y="658"/>
                  </a:cubicBezTo>
                  <a:cubicBezTo>
                    <a:pt x="379" y="660"/>
                    <a:pt x="387" y="670"/>
                    <a:pt x="387" y="681"/>
                  </a:cubicBezTo>
                  <a:lnTo>
                    <a:pt x="387" y="713"/>
                  </a:lnTo>
                  <a:lnTo>
                    <a:pt x="380" y="696"/>
                  </a:lnTo>
                  <a:lnTo>
                    <a:pt x="396" y="712"/>
                  </a:lnTo>
                  <a:cubicBezTo>
                    <a:pt x="401" y="717"/>
                    <a:pt x="403" y="723"/>
                    <a:pt x="403" y="729"/>
                  </a:cubicBezTo>
                  <a:lnTo>
                    <a:pt x="403" y="793"/>
                  </a:lnTo>
                  <a:cubicBezTo>
                    <a:pt x="403" y="807"/>
                    <a:pt x="393" y="817"/>
                    <a:pt x="379" y="817"/>
                  </a:cubicBezTo>
                  <a:cubicBezTo>
                    <a:pt x="366" y="817"/>
                    <a:pt x="355" y="807"/>
                    <a:pt x="355" y="793"/>
                  </a:cubicBezTo>
                  <a:lnTo>
                    <a:pt x="355" y="777"/>
                  </a:lnTo>
                  <a:cubicBezTo>
                    <a:pt x="355" y="766"/>
                    <a:pt x="364" y="756"/>
                    <a:pt x="376" y="754"/>
                  </a:cubicBezTo>
                  <a:cubicBezTo>
                    <a:pt x="387" y="752"/>
                    <a:pt x="399" y="759"/>
                    <a:pt x="402" y="770"/>
                  </a:cubicBezTo>
                  <a:lnTo>
                    <a:pt x="418" y="818"/>
                  </a:lnTo>
                  <a:lnTo>
                    <a:pt x="378" y="808"/>
                  </a:lnTo>
                  <a:lnTo>
                    <a:pt x="394" y="792"/>
                  </a:lnTo>
                  <a:lnTo>
                    <a:pt x="387" y="809"/>
                  </a:lnTo>
                  <a:lnTo>
                    <a:pt x="387" y="745"/>
                  </a:lnTo>
                  <a:cubicBezTo>
                    <a:pt x="387" y="732"/>
                    <a:pt x="398" y="721"/>
                    <a:pt x="411" y="721"/>
                  </a:cubicBezTo>
                  <a:cubicBezTo>
                    <a:pt x="425" y="721"/>
                    <a:pt x="435" y="732"/>
                    <a:pt x="435" y="745"/>
                  </a:cubicBezTo>
                  <a:lnTo>
                    <a:pt x="435" y="777"/>
                  </a:lnTo>
                  <a:lnTo>
                    <a:pt x="394" y="760"/>
                  </a:lnTo>
                  <a:lnTo>
                    <a:pt x="426" y="728"/>
                  </a:lnTo>
                  <a:cubicBezTo>
                    <a:pt x="433" y="722"/>
                    <a:pt x="444" y="720"/>
                    <a:pt x="453" y="723"/>
                  </a:cubicBezTo>
                  <a:cubicBezTo>
                    <a:pt x="462" y="727"/>
                    <a:pt x="467" y="736"/>
                    <a:pt x="467" y="745"/>
                  </a:cubicBezTo>
                  <a:lnTo>
                    <a:pt x="467" y="761"/>
                  </a:lnTo>
                  <a:lnTo>
                    <a:pt x="460" y="744"/>
                  </a:lnTo>
                  <a:lnTo>
                    <a:pt x="476" y="760"/>
                  </a:lnTo>
                  <a:lnTo>
                    <a:pt x="435" y="777"/>
                  </a:lnTo>
                  <a:lnTo>
                    <a:pt x="435" y="761"/>
                  </a:lnTo>
                  <a:cubicBezTo>
                    <a:pt x="435" y="757"/>
                    <a:pt x="437" y="752"/>
                    <a:pt x="439" y="748"/>
                  </a:cubicBezTo>
                  <a:lnTo>
                    <a:pt x="471" y="700"/>
                  </a:lnTo>
                  <a:cubicBezTo>
                    <a:pt x="477" y="691"/>
                    <a:pt x="488" y="687"/>
                    <a:pt x="498" y="690"/>
                  </a:cubicBezTo>
                  <a:cubicBezTo>
                    <a:pt x="509" y="694"/>
                    <a:pt x="515" y="703"/>
                    <a:pt x="515" y="713"/>
                  </a:cubicBezTo>
                  <a:lnTo>
                    <a:pt x="515" y="745"/>
                  </a:lnTo>
                  <a:lnTo>
                    <a:pt x="515" y="777"/>
                  </a:lnTo>
                  <a:lnTo>
                    <a:pt x="481" y="756"/>
                  </a:lnTo>
                  <a:lnTo>
                    <a:pt x="513" y="740"/>
                  </a:lnTo>
                  <a:cubicBezTo>
                    <a:pt x="520" y="736"/>
                    <a:pt x="529" y="737"/>
                    <a:pt x="536" y="741"/>
                  </a:cubicBezTo>
                  <a:cubicBezTo>
                    <a:pt x="543" y="745"/>
                    <a:pt x="547" y="753"/>
                    <a:pt x="547" y="761"/>
                  </a:cubicBezTo>
                  <a:lnTo>
                    <a:pt x="547" y="777"/>
                  </a:lnTo>
                  <a:lnTo>
                    <a:pt x="501" y="770"/>
                  </a:lnTo>
                  <a:lnTo>
                    <a:pt x="517" y="722"/>
                  </a:lnTo>
                  <a:cubicBezTo>
                    <a:pt x="520" y="712"/>
                    <a:pt x="529" y="705"/>
                    <a:pt x="539" y="705"/>
                  </a:cubicBezTo>
                  <a:cubicBezTo>
                    <a:pt x="550" y="705"/>
                    <a:pt x="559" y="712"/>
                    <a:pt x="562" y="722"/>
                  </a:cubicBezTo>
                  <a:lnTo>
                    <a:pt x="578" y="770"/>
                  </a:lnTo>
                  <a:lnTo>
                    <a:pt x="531" y="777"/>
                  </a:lnTo>
                  <a:lnTo>
                    <a:pt x="531" y="745"/>
                  </a:lnTo>
                  <a:lnTo>
                    <a:pt x="531" y="713"/>
                  </a:lnTo>
                  <a:cubicBezTo>
                    <a:pt x="531" y="710"/>
                    <a:pt x="532" y="706"/>
                    <a:pt x="534" y="703"/>
                  </a:cubicBezTo>
                  <a:lnTo>
                    <a:pt x="550" y="671"/>
                  </a:lnTo>
                  <a:lnTo>
                    <a:pt x="547" y="681"/>
                  </a:lnTo>
                  <a:lnTo>
                    <a:pt x="547" y="633"/>
                  </a:lnTo>
                  <a:cubicBezTo>
                    <a:pt x="547" y="620"/>
                    <a:pt x="558" y="609"/>
                    <a:pt x="571" y="609"/>
                  </a:cubicBezTo>
                  <a:lnTo>
                    <a:pt x="587" y="609"/>
                  </a:lnTo>
                  <a:lnTo>
                    <a:pt x="563" y="633"/>
                  </a:lnTo>
                  <a:lnTo>
                    <a:pt x="563" y="617"/>
                  </a:lnTo>
                  <a:cubicBezTo>
                    <a:pt x="563" y="614"/>
                    <a:pt x="564" y="610"/>
                    <a:pt x="566" y="607"/>
                  </a:cubicBezTo>
                  <a:lnTo>
                    <a:pt x="582" y="575"/>
                  </a:lnTo>
                  <a:cubicBezTo>
                    <a:pt x="587" y="565"/>
                    <a:pt x="598" y="560"/>
                    <a:pt x="609" y="562"/>
                  </a:cubicBezTo>
                  <a:cubicBezTo>
                    <a:pt x="620" y="565"/>
                    <a:pt x="627" y="574"/>
                    <a:pt x="627" y="585"/>
                  </a:cubicBezTo>
                  <a:lnTo>
                    <a:pt x="627" y="601"/>
                  </a:lnTo>
                  <a:lnTo>
                    <a:pt x="620" y="584"/>
                  </a:lnTo>
                  <a:lnTo>
                    <a:pt x="636" y="600"/>
                  </a:lnTo>
                  <a:lnTo>
                    <a:pt x="619" y="593"/>
                  </a:lnTo>
                  <a:lnTo>
                    <a:pt x="635" y="593"/>
                  </a:lnTo>
                  <a:lnTo>
                    <a:pt x="611" y="617"/>
                  </a:lnTo>
                  <a:lnTo>
                    <a:pt x="611" y="585"/>
                  </a:lnTo>
                  <a:cubicBezTo>
                    <a:pt x="611" y="576"/>
                    <a:pt x="617" y="567"/>
                    <a:pt x="626" y="563"/>
                  </a:cubicBezTo>
                  <a:cubicBezTo>
                    <a:pt x="635" y="560"/>
                    <a:pt x="646" y="562"/>
                    <a:pt x="652" y="568"/>
                  </a:cubicBezTo>
                  <a:lnTo>
                    <a:pt x="668" y="584"/>
                  </a:lnTo>
                  <a:lnTo>
                    <a:pt x="630" y="591"/>
                  </a:lnTo>
                  <a:lnTo>
                    <a:pt x="646" y="559"/>
                  </a:lnTo>
                  <a:lnTo>
                    <a:pt x="643" y="569"/>
                  </a:lnTo>
                  <a:lnTo>
                    <a:pt x="643" y="521"/>
                  </a:lnTo>
                  <a:cubicBezTo>
                    <a:pt x="643" y="512"/>
                    <a:pt x="649" y="503"/>
                    <a:pt x="658" y="499"/>
                  </a:cubicBezTo>
                  <a:cubicBezTo>
                    <a:pt x="667" y="496"/>
                    <a:pt x="678" y="498"/>
                    <a:pt x="684" y="504"/>
                  </a:cubicBezTo>
                  <a:lnTo>
                    <a:pt x="700" y="520"/>
                  </a:lnTo>
                  <a:cubicBezTo>
                    <a:pt x="705" y="525"/>
                    <a:pt x="707" y="531"/>
                    <a:pt x="707" y="537"/>
                  </a:cubicBezTo>
                  <a:lnTo>
                    <a:pt x="707" y="553"/>
                  </a:lnTo>
                  <a:lnTo>
                    <a:pt x="666" y="536"/>
                  </a:lnTo>
                  <a:lnTo>
                    <a:pt x="682" y="520"/>
                  </a:lnTo>
                  <a:lnTo>
                    <a:pt x="675" y="537"/>
                  </a:lnTo>
                  <a:lnTo>
                    <a:pt x="675" y="521"/>
                  </a:lnTo>
                  <a:cubicBezTo>
                    <a:pt x="675" y="520"/>
                    <a:pt x="676" y="519"/>
                    <a:pt x="676" y="518"/>
                  </a:cubicBezTo>
                  <a:lnTo>
                    <a:pt x="692" y="422"/>
                  </a:lnTo>
                  <a:cubicBezTo>
                    <a:pt x="694" y="409"/>
                    <a:pt x="705" y="401"/>
                    <a:pt x="717" y="402"/>
                  </a:cubicBezTo>
                  <a:cubicBezTo>
                    <a:pt x="730" y="403"/>
                    <a:pt x="739" y="413"/>
                    <a:pt x="739" y="425"/>
                  </a:cubicBezTo>
                  <a:lnTo>
                    <a:pt x="739" y="441"/>
                  </a:lnTo>
                  <a:cubicBezTo>
                    <a:pt x="739" y="455"/>
                    <a:pt x="729" y="465"/>
                    <a:pt x="715" y="465"/>
                  </a:cubicBezTo>
                  <a:cubicBezTo>
                    <a:pt x="702" y="465"/>
                    <a:pt x="691" y="455"/>
                    <a:pt x="691" y="441"/>
                  </a:cubicBezTo>
                  <a:lnTo>
                    <a:pt x="691" y="377"/>
                  </a:lnTo>
                  <a:cubicBezTo>
                    <a:pt x="691" y="374"/>
                    <a:pt x="692" y="370"/>
                    <a:pt x="694" y="367"/>
                  </a:cubicBezTo>
                  <a:lnTo>
                    <a:pt x="710" y="335"/>
                  </a:lnTo>
                  <a:cubicBezTo>
                    <a:pt x="714" y="327"/>
                    <a:pt x="722" y="321"/>
                    <a:pt x="731" y="321"/>
                  </a:cubicBezTo>
                  <a:lnTo>
                    <a:pt x="747" y="321"/>
                  </a:lnTo>
                  <a:lnTo>
                    <a:pt x="723" y="345"/>
                  </a:lnTo>
                  <a:lnTo>
                    <a:pt x="723" y="313"/>
                  </a:lnTo>
                  <a:lnTo>
                    <a:pt x="723" y="297"/>
                  </a:lnTo>
                  <a:cubicBezTo>
                    <a:pt x="723" y="291"/>
                    <a:pt x="726" y="285"/>
                    <a:pt x="730" y="280"/>
                  </a:cubicBezTo>
                  <a:lnTo>
                    <a:pt x="746" y="264"/>
                  </a:lnTo>
                  <a:cubicBezTo>
                    <a:pt x="751" y="260"/>
                    <a:pt x="757" y="257"/>
                    <a:pt x="763" y="257"/>
                  </a:cubicBezTo>
                  <a:lnTo>
                    <a:pt x="779" y="257"/>
                  </a:lnTo>
                  <a:lnTo>
                    <a:pt x="755" y="281"/>
                  </a:lnTo>
                  <a:lnTo>
                    <a:pt x="755" y="249"/>
                  </a:lnTo>
                  <a:cubicBezTo>
                    <a:pt x="755" y="236"/>
                    <a:pt x="766" y="225"/>
                    <a:pt x="779" y="225"/>
                  </a:cubicBezTo>
                  <a:lnTo>
                    <a:pt x="795" y="225"/>
                  </a:lnTo>
                  <a:lnTo>
                    <a:pt x="771" y="249"/>
                  </a:lnTo>
                  <a:lnTo>
                    <a:pt x="771" y="217"/>
                  </a:lnTo>
                  <a:cubicBezTo>
                    <a:pt x="771" y="206"/>
                    <a:pt x="779" y="197"/>
                    <a:pt x="790" y="194"/>
                  </a:cubicBezTo>
                  <a:cubicBezTo>
                    <a:pt x="801" y="192"/>
                    <a:pt x="812" y="197"/>
                    <a:pt x="817" y="207"/>
                  </a:cubicBezTo>
                  <a:lnTo>
                    <a:pt x="833" y="239"/>
                  </a:lnTo>
                  <a:cubicBezTo>
                    <a:pt x="835" y="242"/>
                    <a:pt x="835" y="246"/>
                    <a:pt x="835" y="249"/>
                  </a:cubicBezTo>
                  <a:lnTo>
                    <a:pt x="835" y="281"/>
                  </a:lnTo>
                  <a:lnTo>
                    <a:pt x="828" y="264"/>
                  </a:lnTo>
                  <a:lnTo>
                    <a:pt x="844" y="280"/>
                  </a:lnTo>
                  <a:lnTo>
                    <a:pt x="803" y="297"/>
                  </a:lnTo>
                  <a:lnTo>
                    <a:pt x="803" y="217"/>
                  </a:lnTo>
                  <a:lnTo>
                    <a:pt x="803" y="153"/>
                  </a:lnTo>
                  <a:cubicBezTo>
                    <a:pt x="803" y="144"/>
                    <a:pt x="809" y="135"/>
                    <a:pt x="818" y="131"/>
                  </a:cubicBezTo>
                  <a:cubicBezTo>
                    <a:pt x="827" y="128"/>
                    <a:pt x="838" y="130"/>
                    <a:pt x="844" y="136"/>
                  </a:cubicBezTo>
                  <a:lnTo>
                    <a:pt x="860" y="152"/>
                  </a:lnTo>
                  <a:lnTo>
                    <a:pt x="843" y="145"/>
                  </a:lnTo>
                  <a:lnTo>
                    <a:pt x="859" y="145"/>
                  </a:lnTo>
                  <a:lnTo>
                    <a:pt x="835" y="169"/>
                  </a:lnTo>
                  <a:lnTo>
                    <a:pt x="835" y="105"/>
                  </a:lnTo>
                  <a:lnTo>
                    <a:pt x="835" y="89"/>
                  </a:lnTo>
                  <a:cubicBezTo>
                    <a:pt x="835" y="83"/>
                    <a:pt x="838" y="77"/>
                    <a:pt x="842" y="72"/>
                  </a:cubicBezTo>
                  <a:lnTo>
                    <a:pt x="858" y="56"/>
                  </a:lnTo>
                  <a:cubicBezTo>
                    <a:pt x="863" y="52"/>
                    <a:pt x="869" y="49"/>
                    <a:pt x="875" y="49"/>
                  </a:cubicBezTo>
                  <a:lnTo>
                    <a:pt x="891" y="49"/>
                  </a:lnTo>
                  <a:cubicBezTo>
                    <a:pt x="905" y="49"/>
                    <a:pt x="915" y="60"/>
                    <a:pt x="915" y="73"/>
                  </a:cubicBezTo>
                  <a:lnTo>
                    <a:pt x="915" y="89"/>
                  </a:lnTo>
                  <a:lnTo>
                    <a:pt x="874" y="72"/>
                  </a:lnTo>
                  <a:lnTo>
                    <a:pt x="890" y="56"/>
                  </a:lnTo>
                  <a:cubicBezTo>
                    <a:pt x="897" y="50"/>
                    <a:pt x="908" y="48"/>
                    <a:pt x="917" y="51"/>
                  </a:cubicBezTo>
                  <a:cubicBezTo>
                    <a:pt x="926" y="55"/>
                    <a:pt x="931" y="64"/>
                    <a:pt x="931" y="73"/>
                  </a:cubicBezTo>
                  <a:lnTo>
                    <a:pt x="931" y="121"/>
                  </a:lnTo>
                  <a:lnTo>
                    <a:pt x="907" y="97"/>
                  </a:lnTo>
                  <a:lnTo>
                    <a:pt x="923" y="97"/>
                  </a:lnTo>
                  <a:lnTo>
                    <a:pt x="899" y="121"/>
                  </a:lnTo>
                  <a:lnTo>
                    <a:pt x="899" y="25"/>
                  </a:lnTo>
                  <a:cubicBezTo>
                    <a:pt x="899" y="14"/>
                    <a:pt x="907" y="5"/>
                    <a:pt x="918" y="2"/>
                  </a:cubicBezTo>
                  <a:cubicBezTo>
                    <a:pt x="929" y="0"/>
                    <a:pt x="940" y="5"/>
                    <a:pt x="945" y="15"/>
                  </a:cubicBezTo>
                  <a:lnTo>
                    <a:pt x="961" y="47"/>
                  </a:lnTo>
                  <a:cubicBezTo>
                    <a:pt x="963" y="50"/>
                    <a:pt x="963" y="54"/>
                    <a:pt x="963" y="57"/>
                  </a:cubicBezTo>
                  <a:lnTo>
                    <a:pt x="963" y="89"/>
                  </a:lnTo>
                  <a:lnTo>
                    <a:pt x="963" y="105"/>
                  </a:lnTo>
                  <a:lnTo>
                    <a:pt x="922" y="88"/>
                  </a:lnTo>
                  <a:lnTo>
                    <a:pt x="938" y="72"/>
                  </a:lnTo>
                  <a:cubicBezTo>
                    <a:pt x="948" y="63"/>
                    <a:pt x="963" y="63"/>
                    <a:pt x="972" y="72"/>
                  </a:cubicBezTo>
                  <a:lnTo>
                    <a:pt x="988" y="88"/>
                  </a:lnTo>
                  <a:cubicBezTo>
                    <a:pt x="993" y="93"/>
                    <a:pt x="995" y="99"/>
                    <a:pt x="995" y="105"/>
                  </a:cubicBezTo>
                  <a:lnTo>
                    <a:pt x="995" y="201"/>
                  </a:lnTo>
                  <a:lnTo>
                    <a:pt x="995" y="217"/>
                  </a:lnTo>
                  <a:lnTo>
                    <a:pt x="993" y="207"/>
                  </a:lnTo>
                  <a:lnTo>
                    <a:pt x="1009" y="239"/>
                  </a:lnTo>
                  <a:cubicBezTo>
                    <a:pt x="1010" y="240"/>
                    <a:pt x="1010" y="242"/>
                    <a:pt x="1011" y="244"/>
                  </a:cubicBezTo>
                  <a:lnTo>
                    <a:pt x="1027" y="308"/>
                  </a:lnTo>
                  <a:cubicBezTo>
                    <a:pt x="1027" y="310"/>
                    <a:pt x="1027" y="312"/>
                    <a:pt x="1027" y="313"/>
                  </a:cubicBezTo>
                  <a:lnTo>
                    <a:pt x="1027" y="345"/>
                  </a:lnTo>
                  <a:lnTo>
                    <a:pt x="986" y="328"/>
                  </a:lnTo>
                  <a:lnTo>
                    <a:pt x="1002" y="312"/>
                  </a:lnTo>
                  <a:lnTo>
                    <a:pt x="995" y="329"/>
                  </a:lnTo>
                  <a:lnTo>
                    <a:pt x="995" y="281"/>
                  </a:lnTo>
                  <a:cubicBezTo>
                    <a:pt x="995" y="269"/>
                    <a:pt x="1005" y="259"/>
                    <a:pt x="1017" y="258"/>
                  </a:cubicBezTo>
                  <a:cubicBezTo>
                    <a:pt x="1029" y="256"/>
                    <a:pt x="1040" y="264"/>
                    <a:pt x="1043" y="276"/>
                  </a:cubicBezTo>
                  <a:lnTo>
                    <a:pt x="1059" y="340"/>
                  </a:lnTo>
                  <a:lnTo>
                    <a:pt x="1012" y="341"/>
                  </a:lnTo>
                  <a:lnTo>
                    <a:pt x="1028" y="261"/>
                  </a:lnTo>
                  <a:cubicBezTo>
                    <a:pt x="1030" y="249"/>
                    <a:pt x="1042" y="240"/>
                    <a:pt x="1054" y="242"/>
                  </a:cubicBezTo>
                  <a:cubicBezTo>
                    <a:pt x="1066" y="243"/>
                    <a:pt x="1075" y="253"/>
                    <a:pt x="1075" y="265"/>
                  </a:cubicBezTo>
                  <a:lnTo>
                    <a:pt x="1075" y="297"/>
                  </a:lnTo>
                  <a:lnTo>
                    <a:pt x="1075" y="313"/>
                  </a:lnTo>
                  <a:lnTo>
                    <a:pt x="1051" y="289"/>
                  </a:lnTo>
                  <a:lnTo>
                    <a:pt x="1083" y="289"/>
                  </a:lnTo>
                  <a:cubicBezTo>
                    <a:pt x="1097" y="289"/>
                    <a:pt x="1107" y="300"/>
                    <a:pt x="1107" y="313"/>
                  </a:cubicBezTo>
                  <a:lnTo>
                    <a:pt x="1107" y="345"/>
                  </a:lnTo>
                  <a:cubicBezTo>
                    <a:pt x="1107" y="359"/>
                    <a:pt x="1097" y="369"/>
                    <a:pt x="1083" y="369"/>
                  </a:cubicBezTo>
                  <a:cubicBezTo>
                    <a:pt x="1070" y="369"/>
                    <a:pt x="1059" y="359"/>
                    <a:pt x="1059" y="345"/>
                  </a:cubicBezTo>
                  <a:lnTo>
                    <a:pt x="1059" y="313"/>
                  </a:lnTo>
                  <a:cubicBezTo>
                    <a:pt x="1059" y="300"/>
                    <a:pt x="1070" y="289"/>
                    <a:pt x="1083" y="289"/>
                  </a:cubicBezTo>
                  <a:lnTo>
                    <a:pt x="1099" y="289"/>
                  </a:lnTo>
                  <a:cubicBezTo>
                    <a:pt x="1113" y="289"/>
                    <a:pt x="1123" y="300"/>
                    <a:pt x="1123" y="313"/>
                  </a:cubicBezTo>
                  <a:lnTo>
                    <a:pt x="1123" y="329"/>
                  </a:lnTo>
                  <a:lnTo>
                    <a:pt x="1123" y="324"/>
                  </a:lnTo>
                  <a:lnTo>
                    <a:pt x="1139" y="388"/>
                  </a:lnTo>
                  <a:lnTo>
                    <a:pt x="1098" y="376"/>
                  </a:lnTo>
                  <a:lnTo>
                    <a:pt x="1114" y="360"/>
                  </a:lnTo>
                  <a:cubicBezTo>
                    <a:pt x="1121" y="354"/>
                    <a:pt x="1130" y="352"/>
                    <a:pt x="1139" y="355"/>
                  </a:cubicBezTo>
                  <a:cubicBezTo>
                    <a:pt x="1148" y="358"/>
                    <a:pt x="1154" y="365"/>
                    <a:pt x="1155" y="374"/>
                  </a:cubicBezTo>
                  <a:lnTo>
                    <a:pt x="1171" y="486"/>
                  </a:lnTo>
                  <a:lnTo>
                    <a:pt x="1126" y="479"/>
                  </a:lnTo>
                  <a:lnTo>
                    <a:pt x="1142" y="447"/>
                  </a:lnTo>
                  <a:cubicBezTo>
                    <a:pt x="1147" y="437"/>
                    <a:pt x="1158" y="432"/>
                    <a:pt x="1169" y="434"/>
                  </a:cubicBezTo>
                  <a:cubicBezTo>
                    <a:pt x="1180" y="437"/>
                    <a:pt x="1187" y="446"/>
                    <a:pt x="1187" y="457"/>
                  </a:cubicBezTo>
                  <a:lnTo>
                    <a:pt x="1187" y="521"/>
                  </a:lnTo>
                  <a:lnTo>
                    <a:pt x="1187" y="537"/>
                  </a:lnTo>
                  <a:lnTo>
                    <a:pt x="1180" y="520"/>
                  </a:lnTo>
                  <a:lnTo>
                    <a:pt x="1196" y="536"/>
                  </a:lnTo>
                  <a:lnTo>
                    <a:pt x="1162" y="536"/>
                  </a:lnTo>
                  <a:lnTo>
                    <a:pt x="1178" y="520"/>
                  </a:lnTo>
                  <a:cubicBezTo>
                    <a:pt x="1185" y="514"/>
                    <a:pt x="1196" y="512"/>
                    <a:pt x="1205" y="515"/>
                  </a:cubicBezTo>
                  <a:cubicBezTo>
                    <a:pt x="1214" y="519"/>
                    <a:pt x="1219" y="528"/>
                    <a:pt x="1219" y="537"/>
                  </a:cubicBezTo>
                  <a:lnTo>
                    <a:pt x="1219" y="569"/>
                  </a:lnTo>
                  <a:lnTo>
                    <a:pt x="1219" y="617"/>
                  </a:lnTo>
                  <a:lnTo>
                    <a:pt x="1174" y="607"/>
                  </a:lnTo>
                  <a:lnTo>
                    <a:pt x="1190" y="575"/>
                  </a:lnTo>
                  <a:cubicBezTo>
                    <a:pt x="1195" y="565"/>
                    <a:pt x="1206" y="560"/>
                    <a:pt x="1217" y="562"/>
                  </a:cubicBezTo>
                  <a:cubicBezTo>
                    <a:pt x="1228" y="565"/>
                    <a:pt x="1235" y="574"/>
                    <a:pt x="1235" y="585"/>
                  </a:cubicBezTo>
                  <a:lnTo>
                    <a:pt x="1235" y="697"/>
                  </a:lnTo>
                  <a:lnTo>
                    <a:pt x="1194" y="680"/>
                  </a:lnTo>
                  <a:lnTo>
                    <a:pt x="1210" y="664"/>
                  </a:lnTo>
                  <a:lnTo>
                    <a:pt x="1203" y="681"/>
                  </a:lnTo>
                  <a:lnTo>
                    <a:pt x="1203" y="649"/>
                  </a:lnTo>
                  <a:cubicBezTo>
                    <a:pt x="1203" y="637"/>
                    <a:pt x="1213" y="627"/>
                    <a:pt x="1225" y="626"/>
                  </a:cubicBezTo>
                  <a:cubicBezTo>
                    <a:pt x="1237" y="624"/>
                    <a:pt x="1248" y="632"/>
                    <a:pt x="1251" y="644"/>
                  </a:cubicBezTo>
                  <a:lnTo>
                    <a:pt x="1267" y="708"/>
                  </a:lnTo>
                  <a:lnTo>
                    <a:pt x="1219" y="713"/>
                  </a:lnTo>
                  <a:lnTo>
                    <a:pt x="1219" y="697"/>
                  </a:lnTo>
                  <a:cubicBezTo>
                    <a:pt x="1219" y="684"/>
                    <a:pt x="1230" y="673"/>
                    <a:pt x="1243" y="673"/>
                  </a:cubicBezTo>
                  <a:lnTo>
                    <a:pt x="1259" y="673"/>
                  </a:lnTo>
                  <a:lnTo>
                    <a:pt x="1238" y="687"/>
                  </a:lnTo>
                  <a:lnTo>
                    <a:pt x="1254" y="655"/>
                  </a:lnTo>
                  <a:cubicBezTo>
                    <a:pt x="1259" y="645"/>
                    <a:pt x="1270" y="640"/>
                    <a:pt x="1281" y="642"/>
                  </a:cubicBezTo>
                  <a:cubicBezTo>
                    <a:pt x="1292" y="645"/>
                    <a:pt x="1299" y="654"/>
                    <a:pt x="1299" y="665"/>
                  </a:cubicBezTo>
                  <a:lnTo>
                    <a:pt x="1299" y="681"/>
                  </a:lnTo>
                  <a:lnTo>
                    <a:pt x="1299" y="713"/>
                  </a:lnTo>
                  <a:lnTo>
                    <a:pt x="1298" y="706"/>
                  </a:lnTo>
                  <a:lnTo>
                    <a:pt x="1314" y="754"/>
                  </a:lnTo>
                  <a:lnTo>
                    <a:pt x="1331" y="820"/>
                  </a:lnTo>
                  <a:lnTo>
                    <a:pt x="1283" y="825"/>
                  </a:lnTo>
                  <a:lnTo>
                    <a:pt x="1283" y="777"/>
                  </a:lnTo>
                  <a:lnTo>
                    <a:pt x="1283" y="729"/>
                  </a:lnTo>
                  <a:cubicBezTo>
                    <a:pt x="1283" y="727"/>
                    <a:pt x="1284" y="724"/>
                    <a:pt x="1285" y="722"/>
                  </a:cubicBezTo>
                  <a:lnTo>
                    <a:pt x="1301" y="674"/>
                  </a:lnTo>
                  <a:cubicBezTo>
                    <a:pt x="1304" y="663"/>
                    <a:pt x="1316" y="656"/>
                    <a:pt x="1327" y="658"/>
                  </a:cubicBezTo>
                  <a:cubicBezTo>
                    <a:pt x="1339" y="660"/>
                    <a:pt x="1347" y="670"/>
                    <a:pt x="1347" y="681"/>
                  </a:cubicBezTo>
                  <a:lnTo>
                    <a:pt x="1347" y="745"/>
                  </a:lnTo>
                  <a:lnTo>
                    <a:pt x="1300" y="740"/>
                  </a:lnTo>
                  <a:lnTo>
                    <a:pt x="1316" y="676"/>
                  </a:lnTo>
                  <a:cubicBezTo>
                    <a:pt x="1319" y="664"/>
                    <a:pt x="1330" y="656"/>
                    <a:pt x="1342" y="658"/>
                  </a:cubicBezTo>
                  <a:cubicBezTo>
                    <a:pt x="1354" y="659"/>
                    <a:pt x="1363" y="669"/>
                    <a:pt x="1363" y="681"/>
                  </a:cubicBezTo>
                  <a:lnTo>
                    <a:pt x="1363" y="729"/>
                  </a:lnTo>
                  <a:lnTo>
                    <a:pt x="1318" y="719"/>
                  </a:lnTo>
                  <a:lnTo>
                    <a:pt x="1334" y="687"/>
                  </a:lnTo>
                  <a:cubicBezTo>
                    <a:pt x="1339" y="677"/>
                    <a:pt x="1350" y="672"/>
                    <a:pt x="1361" y="674"/>
                  </a:cubicBezTo>
                  <a:cubicBezTo>
                    <a:pt x="1372" y="677"/>
                    <a:pt x="1379" y="686"/>
                    <a:pt x="1379" y="697"/>
                  </a:cubicBezTo>
                  <a:lnTo>
                    <a:pt x="1379" y="713"/>
                  </a:lnTo>
                  <a:lnTo>
                    <a:pt x="1332" y="708"/>
                  </a:lnTo>
                  <a:lnTo>
                    <a:pt x="1348" y="644"/>
                  </a:lnTo>
                  <a:cubicBezTo>
                    <a:pt x="1350" y="635"/>
                    <a:pt x="1357" y="629"/>
                    <a:pt x="1365" y="626"/>
                  </a:cubicBezTo>
                  <a:cubicBezTo>
                    <a:pt x="1373" y="624"/>
                    <a:pt x="1382" y="626"/>
                    <a:pt x="1388" y="632"/>
                  </a:cubicBezTo>
                  <a:lnTo>
                    <a:pt x="1404" y="648"/>
                  </a:lnTo>
                  <a:lnTo>
                    <a:pt x="1363" y="665"/>
                  </a:lnTo>
                  <a:lnTo>
                    <a:pt x="1363" y="633"/>
                  </a:lnTo>
                  <a:lnTo>
                    <a:pt x="1363" y="601"/>
                  </a:lnTo>
                  <a:cubicBezTo>
                    <a:pt x="1363" y="592"/>
                    <a:pt x="1369" y="583"/>
                    <a:pt x="1378" y="579"/>
                  </a:cubicBezTo>
                  <a:cubicBezTo>
                    <a:pt x="1387" y="576"/>
                    <a:pt x="1398" y="578"/>
                    <a:pt x="1404" y="584"/>
                  </a:cubicBezTo>
                  <a:lnTo>
                    <a:pt x="1420" y="600"/>
                  </a:lnTo>
                  <a:cubicBezTo>
                    <a:pt x="1422" y="602"/>
                    <a:pt x="1424" y="604"/>
                    <a:pt x="1425" y="607"/>
                  </a:cubicBezTo>
                  <a:lnTo>
                    <a:pt x="1441" y="639"/>
                  </a:lnTo>
                  <a:cubicBezTo>
                    <a:pt x="1443" y="642"/>
                    <a:pt x="1443" y="646"/>
                    <a:pt x="1443" y="649"/>
                  </a:cubicBezTo>
                  <a:lnTo>
                    <a:pt x="1443" y="665"/>
                  </a:lnTo>
                  <a:cubicBezTo>
                    <a:pt x="1443" y="679"/>
                    <a:pt x="1433" y="689"/>
                    <a:pt x="1419" y="689"/>
                  </a:cubicBezTo>
                  <a:cubicBezTo>
                    <a:pt x="1406" y="689"/>
                    <a:pt x="1395" y="679"/>
                    <a:pt x="1395" y="665"/>
                  </a:cubicBezTo>
                  <a:lnTo>
                    <a:pt x="1395" y="649"/>
                  </a:lnTo>
                  <a:cubicBezTo>
                    <a:pt x="1395" y="648"/>
                    <a:pt x="1396" y="646"/>
                    <a:pt x="1396" y="644"/>
                  </a:cubicBezTo>
                  <a:lnTo>
                    <a:pt x="1412" y="580"/>
                  </a:lnTo>
                  <a:lnTo>
                    <a:pt x="1411" y="585"/>
                  </a:lnTo>
                  <a:lnTo>
                    <a:pt x="1411" y="537"/>
                  </a:lnTo>
                  <a:cubicBezTo>
                    <a:pt x="1411" y="524"/>
                    <a:pt x="1422" y="513"/>
                    <a:pt x="1435" y="513"/>
                  </a:cubicBezTo>
                  <a:lnTo>
                    <a:pt x="1451" y="513"/>
                  </a:lnTo>
                  <a:lnTo>
                    <a:pt x="1427" y="537"/>
                  </a:lnTo>
                  <a:lnTo>
                    <a:pt x="1427" y="505"/>
                  </a:lnTo>
                  <a:cubicBezTo>
                    <a:pt x="1427" y="499"/>
                    <a:pt x="1430" y="493"/>
                    <a:pt x="1434" y="488"/>
                  </a:cubicBezTo>
                  <a:lnTo>
                    <a:pt x="1450" y="472"/>
                  </a:lnTo>
                  <a:cubicBezTo>
                    <a:pt x="1457" y="466"/>
                    <a:pt x="1468" y="464"/>
                    <a:pt x="1477" y="467"/>
                  </a:cubicBezTo>
                  <a:cubicBezTo>
                    <a:pt x="1486" y="471"/>
                    <a:pt x="1491" y="480"/>
                    <a:pt x="1491" y="489"/>
                  </a:cubicBezTo>
                  <a:lnTo>
                    <a:pt x="1491" y="505"/>
                  </a:lnTo>
                  <a:lnTo>
                    <a:pt x="1491" y="521"/>
                  </a:lnTo>
                  <a:lnTo>
                    <a:pt x="1490" y="514"/>
                  </a:lnTo>
                  <a:lnTo>
                    <a:pt x="1506" y="562"/>
                  </a:lnTo>
                  <a:lnTo>
                    <a:pt x="1500" y="552"/>
                  </a:lnTo>
                  <a:lnTo>
                    <a:pt x="1516" y="568"/>
                  </a:lnTo>
                  <a:cubicBezTo>
                    <a:pt x="1521" y="573"/>
                    <a:pt x="1523" y="579"/>
                    <a:pt x="1523" y="585"/>
                  </a:cubicBezTo>
                  <a:lnTo>
                    <a:pt x="1523" y="601"/>
                  </a:lnTo>
                  <a:lnTo>
                    <a:pt x="1523" y="649"/>
                  </a:lnTo>
                  <a:lnTo>
                    <a:pt x="1499" y="625"/>
                  </a:lnTo>
                  <a:lnTo>
                    <a:pt x="1515" y="625"/>
                  </a:lnTo>
                  <a:lnTo>
                    <a:pt x="1498" y="632"/>
                  </a:lnTo>
                  <a:lnTo>
                    <a:pt x="1514" y="616"/>
                  </a:lnTo>
                  <a:cubicBezTo>
                    <a:pt x="1521" y="610"/>
                    <a:pt x="1532" y="608"/>
                    <a:pt x="1541" y="611"/>
                  </a:cubicBezTo>
                  <a:cubicBezTo>
                    <a:pt x="1550" y="615"/>
                    <a:pt x="1555" y="624"/>
                    <a:pt x="1555" y="633"/>
                  </a:cubicBezTo>
                  <a:lnTo>
                    <a:pt x="1555" y="649"/>
                  </a:lnTo>
                  <a:lnTo>
                    <a:pt x="1510" y="639"/>
                  </a:lnTo>
                  <a:lnTo>
                    <a:pt x="1526" y="607"/>
                  </a:lnTo>
                  <a:cubicBezTo>
                    <a:pt x="1531" y="597"/>
                    <a:pt x="1542" y="592"/>
                    <a:pt x="1553" y="594"/>
                  </a:cubicBezTo>
                  <a:cubicBezTo>
                    <a:pt x="1564" y="597"/>
                    <a:pt x="1571" y="606"/>
                    <a:pt x="1571" y="617"/>
                  </a:cubicBezTo>
                  <a:lnTo>
                    <a:pt x="1571" y="665"/>
                  </a:lnTo>
                  <a:lnTo>
                    <a:pt x="1571" y="660"/>
                  </a:lnTo>
                  <a:lnTo>
                    <a:pt x="1587" y="724"/>
                  </a:lnTo>
                  <a:cubicBezTo>
                    <a:pt x="1587" y="726"/>
                    <a:pt x="1587" y="728"/>
                    <a:pt x="1587" y="729"/>
                  </a:cubicBezTo>
                  <a:lnTo>
                    <a:pt x="1587" y="745"/>
                  </a:lnTo>
                  <a:lnTo>
                    <a:pt x="1586" y="738"/>
                  </a:lnTo>
                  <a:lnTo>
                    <a:pt x="1602" y="786"/>
                  </a:lnTo>
                  <a:lnTo>
                    <a:pt x="1555" y="793"/>
                  </a:lnTo>
                  <a:lnTo>
                    <a:pt x="1555" y="761"/>
                  </a:lnTo>
                  <a:lnTo>
                    <a:pt x="1555" y="713"/>
                  </a:lnTo>
                  <a:cubicBezTo>
                    <a:pt x="1555" y="710"/>
                    <a:pt x="1556" y="706"/>
                    <a:pt x="1558" y="703"/>
                  </a:cubicBezTo>
                  <a:lnTo>
                    <a:pt x="1574" y="671"/>
                  </a:lnTo>
                  <a:cubicBezTo>
                    <a:pt x="1575" y="668"/>
                    <a:pt x="1577" y="666"/>
                    <a:pt x="1578" y="664"/>
                  </a:cubicBezTo>
                  <a:lnTo>
                    <a:pt x="1594" y="648"/>
                  </a:lnTo>
                  <a:cubicBezTo>
                    <a:pt x="1601" y="642"/>
                    <a:pt x="1612" y="640"/>
                    <a:pt x="1621" y="643"/>
                  </a:cubicBezTo>
                  <a:cubicBezTo>
                    <a:pt x="1630" y="647"/>
                    <a:pt x="1635" y="656"/>
                    <a:pt x="1635" y="665"/>
                  </a:cubicBezTo>
                  <a:lnTo>
                    <a:pt x="1635" y="681"/>
                  </a:lnTo>
                  <a:lnTo>
                    <a:pt x="1633" y="671"/>
                  </a:lnTo>
                  <a:lnTo>
                    <a:pt x="1649" y="703"/>
                  </a:lnTo>
                  <a:lnTo>
                    <a:pt x="1604" y="708"/>
                  </a:lnTo>
                  <a:lnTo>
                    <a:pt x="1620" y="644"/>
                  </a:lnTo>
                  <a:lnTo>
                    <a:pt x="1619" y="649"/>
                  </a:lnTo>
                  <a:lnTo>
                    <a:pt x="1619" y="617"/>
                  </a:lnTo>
                  <a:lnTo>
                    <a:pt x="1619" y="585"/>
                  </a:lnTo>
                  <a:cubicBezTo>
                    <a:pt x="1619" y="583"/>
                    <a:pt x="1620" y="580"/>
                    <a:pt x="1621" y="578"/>
                  </a:cubicBezTo>
                  <a:lnTo>
                    <a:pt x="1637" y="530"/>
                  </a:lnTo>
                  <a:cubicBezTo>
                    <a:pt x="1640" y="519"/>
                    <a:pt x="1652" y="512"/>
                    <a:pt x="1663" y="514"/>
                  </a:cubicBezTo>
                  <a:cubicBezTo>
                    <a:pt x="1675" y="516"/>
                    <a:pt x="1683" y="526"/>
                    <a:pt x="1683" y="537"/>
                  </a:cubicBezTo>
                  <a:lnTo>
                    <a:pt x="1683" y="585"/>
                  </a:lnTo>
                  <a:lnTo>
                    <a:pt x="1659" y="561"/>
                  </a:lnTo>
                  <a:lnTo>
                    <a:pt x="1675" y="561"/>
                  </a:lnTo>
                  <a:lnTo>
                    <a:pt x="1651" y="585"/>
                  </a:lnTo>
                  <a:lnTo>
                    <a:pt x="1651" y="569"/>
                  </a:lnTo>
                  <a:cubicBezTo>
                    <a:pt x="1651" y="556"/>
                    <a:pt x="1662" y="545"/>
                    <a:pt x="1675" y="545"/>
                  </a:cubicBezTo>
                  <a:lnTo>
                    <a:pt x="1691" y="545"/>
                  </a:lnTo>
                  <a:lnTo>
                    <a:pt x="1667" y="569"/>
                  </a:lnTo>
                  <a:lnTo>
                    <a:pt x="1667" y="489"/>
                  </a:lnTo>
                  <a:lnTo>
                    <a:pt x="1667" y="473"/>
                  </a:lnTo>
                  <a:cubicBezTo>
                    <a:pt x="1667" y="460"/>
                    <a:pt x="1678" y="449"/>
                    <a:pt x="1691" y="449"/>
                  </a:cubicBezTo>
                  <a:lnTo>
                    <a:pt x="1723" y="449"/>
                  </a:lnTo>
                  <a:cubicBezTo>
                    <a:pt x="1737" y="449"/>
                    <a:pt x="1747" y="460"/>
                    <a:pt x="1747" y="473"/>
                  </a:cubicBezTo>
                  <a:lnTo>
                    <a:pt x="1747" y="489"/>
                  </a:lnTo>
                  <a:cubicBezTo>
                    <a:pt x="1747" y="503"/>
                    <a:pt x="1737" y="513"/>
                    <a:pt x="1723" y="513"/>
                  </a:cubicBezTo>
                  <a:cubicBezTo>
                    <a:pt x="1710" y="513"/>
                    <a:pt x="1699" y="503"/>
                    <a:pt x="1699" y="489"/>
                  </a:cubicBezTo>
                  <a:lnTo>
                    <a:pt x="1699" y="457"/>
                  </a:lnTo>
                  <a:cubicBezTo>
                    <a:pt x="1699" y="446"/>
                    <a:pt x="1708" y="436"/>
                    <a:pt x="1720" y="434"/>
                  </a:cubicBezTo>
                  <a:cubicBezTo>
                    <a:pt x="1731" y="432"/>
                    <a:pt x="1743" y="439"/>
                    <a:pt x="1746" y="450"/>
                  </a:cubicBezTo>
                  <a:lnTo>
                    <a:pt x="1762" y="498"/>
                  </a:lnTo>
                  <a:lnTo>
                    <a:pt x="1739" y="481"/>
                  </a:lnTo>
                  <a:lnTo>
                    <a:pt x="1755" y="481"/>
                  </a:lnTo>
                  <a:cubicBezTo>
                    <a:pt x="1769" y="481"/>
                    <a:pt x="1779" y="492"/>
                    <a:pt x="1779" y="505"/>
                  </a:cubicBezTo>
                  <a:cubicBezTo>
                    <a:pt x="1779" y="519"/>
                    <a:pt x="1769" y="529"/>
                    <a:pt x="1755" y="529"/>
                  </a:cubicBezTo>
                  <a:lnTo>
                    <a:pt x="1739" y="529"/>
                  </a:lnTo>
                  <a:cubicBezTo>
                    <a:pt x="1729" y="529"/>
                    <a:pt x="1720" y="523"/>
                    <a:pt x="1717" y="513"/>
                  </a:cubicBezTo>
                  <a:lnTo>
                    <a:pt x="1701" y="465"/>
                  </a:lnTo>
                  <a:lnTo>
                    <a:pt x="1747" y="457"/>
                  </a:lnTo>
                  <a:lnTo>
                    <a:pt x="1747" y="489"/>
                  </a:lnTo>
                  <a:lnTo>
                    <a:pt x="1699" y="489"/>
                  </a:lnTo>
                  <a:lnTo>
                    <a:pt x="1699" y="473"/>
                  </a:lnTo>
                  <a:lnTo>
                    <a:pt x="1723" y="497"/>
                  </a:lnTo>
                  <a:lnTo>
                    <a:pt x="1691" y="497"/>
                  </a:lnTo>
                  <a:lnTo>
                    <a:pt x="1715" y="473"/>
                  </a:lnTo>
                  <a:lnTo>
                    <a:pt x="1715" y="489"/>
                  </a:lnTo>
                  <a:lnTo>
                    <a:pt x="1715" y="569"/>
                  </a:lnTo>
                  <a:cubicBezTo>
                    <a:pt x="1715" y="583"/>
                    <a:pt x="1705" y="593"/>
                    <a:pt x="1691" y="593"/>
                  </a:cubicBezTo>
                  <a:lnTo>
                    <a:pt x="1675" y="593"/>
                  </a:lnTo>
                  <a:lnTo>
                    <a:pt x="1699" y="569"/>
                  </a:lnTo>
                  <a:lnTo>
                    <a:pt x="1699" y="585"/>
                  </a:lnTo>
                  <a:cubicBezTo>
                    <a:pt x="1699" y="599"/>
                    <a:pt x="1689" y="609"/>
                    <a:pt x="1675" y="609"/>
                  </a:cubicBezTo>
                  <a:lnTo>
                    <a:pt x="1659" y="609"/>
                  </a:lnTo>
                  <a:cubicBezTo>
                    <a:pt x="1646" y="609"/>
                    <a:pt x="1635" y="599"/>
                    <a:pt x="1635" y="585"/>
                  </a:cubicBezTo>
                  <a:lnTo>
                    <a:pt x="1635" y="537"/>
                  </a:lnTo>
                  <a:lnTo>
                    <a:pt x="1682" y="545"/>
                  </a:lnTo>
                  <a:lnTo>
                    <a:pt x="1666" y="593"/>
                  </a:lnTo>
                  <a:lnTo>
                    <a:pt x="1667" y="585"/>
                  </a:lnTo>
                  <a:lnTo>
                    <a:pt x="1667" y="617"/>
                  </a:lnTo>
                  <a:lnTo>
                    <a:pt x="1667" y="649"/>
                  </a:lnTo>
                  <a:cubicBezTo>
                    <a:pt x="1667" y="651"/>
                    <a:pt x="1667" y="653"/>
                    <a:pt x="1667" y="655"/>
                  </a:cubicBezTo>
                  <a:lnTo>
                    <a:pt x="1651" y="719"/>
                  </a:lnTo>
                  <a:cubicBezTo>
                    <a:pt x="1648" y="729"/>
                    <a:pt x="1640" y="736"/>
                    <a:pt x="1630" y="737"/>
                  </a:cubicBezTo>
                  <a:cubicBezTo>
                    <a:pt x="1620" y="738"/>
                    <a:pt x="1610" y="733"/>
                    <a:pt x="1606" y="724"/>
                  </a:cubicBezTo>
                  <a:lnTo>
                    <a:pt x="1590" y="692"/>
                  </a:lnTo>
                  <a:cubicBezTo>
                    <a:pt x="1588" y="689"/>
                    <a:pt x="1587" y="685"/>
                    <a:pt x="1587" y="681"/>
                  </a:cubicBezTo>
                  <a:lnTo>
                    <a:pt x="1587" y="665"/>
                  </a:lnTo>
                  <a:lnTo>
                    <a:pt x="1628" y="682"/>
                  </a:lnTo>
                  <a:lnTo>
                    <a:pt x="1612" y="698"/>
                  </a:lnTo>
                  <a:lnTo>
                    <a:pt x="1617" y="692"/>
                  </a:lnTo>
                  <a:lnTo>
                    <a:pt x="1601" y="724"/>
                  </a:lnTo>
                  <a:lnTo>
                    <a:pt x="1603" y="713"/>
                  </a:lnTo>
                  <a:lnTo>
                    <a:pt x="1603" y="761"/>
                  </a:lnTo>
                  <a:lnTo>
                    <a:pt x="1603" y="793"/>
                  </a:lnTo>
                  <a:cubicBezTo>
                    <a:pt x="1603" y="805"/>
                    <a:pt x="1595" y="815"/>
                    <a:pt x="1583" y="817"/>
                  </a:cubicBezTo>
                  <a:cubicBezTo>
                    <a:pt x="1572" y="819"/>
                    <a:pt x="1560" y="812"/>
                    <a:pt x="1557" y="801"/>
                  </a:cubicBezTo>
                  <a:lnTo>
                    <a:pt x="1541" y="753"/>
                  </a:lnTo>
                  <a:cubicBezTo>
                    <a:pt x="1540" y="751"/>
                    <a:pt x="1539" y="748"/>
                    <a:pt x="1539" y="745"/>
                  </a:cubicBezTo>
                  <a:lnTo>
                    <a:pt x="1539" y="729"/>
                  </a:lnTo>
                  <a:lnTo>
                    <a:pt x="1540" y="735"/>
                  </a:lnTo>
                  <a:lnTo>
                    <a:pt x="1524" y="671"/>
                  </a:lnTo>
                  <a:cubicBezTo>
                    <a:pt x="1524" y="669"/>
                    <a:pt x="1523" y="667"/>
                    <a:pt x="1523" y="665"/>
                  </a:cubicBezTo>
                  <a:lnTo>
                    <a:pt x="1523" y="617"/>
                  </a:lnTo>
                  <a:lnTo>
                    <a:pt x="1569" y="628"/>
                  </a:lnTo>
                  <a:lnTo>
                    <a:pt x="1553" y="660"/>
                  </a:lnTo>
                  <a:cubicBezTo>
                    <a:pt x="1548" y="670"/>
                    <a:pt x="1537" y="675"/>
                    <a:pt x="1526" y="673"/>
                  </a:cubicBezTo>
                  <a:cubicBezTo>
                    <a:pt x="1515" y="670"/>
                    <a:pt x="1507" y="661"/>
                    <a:pt x="1507" y="649"/>
                  </a:cubicBezTo>
                  <a:lnTo>
                    <a:pt x="1507" y="633"/>
                  </a:lnTo>
                  <a:lnTo>
                    <a:pt x="1548" y="650"/>
                  </a:lnTo>
                  <a:lnTo>
                    <a:pt x="1532" y="666"/>
                  </a:lnTo>
                  <a:cubicBezTo>
                    <a:pt x="1528" y="671"/>
                    <a:pt x="1522" y="673"/>
                    <a:pt x="1515" y="673"/>
                  </a:cubicBezTo>
                  <a:lnTo>
                    <a:pt x="1499" y="673"/>
                  </a:lnTo>
                  <a:cubicBezTo>
                    <a:pt x="1486" y="673"/>
                    <a:pt x="1475" y="663"/>
                    <a:pt x="1475" y="649"/>
                  </a:cubicBezTo>
                  <a:lnTo>
                    <a:pt x="1475" y="601"/>
                  </a:lnTo>
                  <a:lnTo>
                    <a:pt x="1475" y="585"/>
                  </a:lnTo>
                  <a:lnTo>
                    <a:pt x="1482" y="602"/>
                  </a:lnTo>
                  <a:lnTo>
                    <a:pt x="1466" y="586"/>
                  </a:lnTo>
                  <a:cubicBezTo>
                    <a:pt x="1464" y="584"/>
                    <a:pt x="1462" y="581"/>
                    <a:pt x="1461" y="577"/>
                  </a:cubicBezTo>
                  <a:lnTo>
                    <a:pt x="1445" y="529"/>
                  </a:lnTo>
                  <a:cubicBezTo>
                    <a:pt x="1444" y="527"/>
                    <a:pt x="1443" y="524"/>
                    <a:pt x="1443" y="521"/>
                  </a:cubicBezTo>
                  <a:lnTo>
                    <a:pt x="1443" y="505"/>
                  </a:lnTo>
                  <a:lnTo>
                    <a:pt x="1443" y="489"/>
                  </a:lnTo>
                  <a:lnTo>
                    <a:pt x="1484" y="506"/>
                  </a:lnTo>
                  <a:lnTo>
                    <a:pt x="1468" y="522"/>
                  </a:lnTo>
                  <a:lnTo>
                    <a:pt x="1475" y="505"/>
                  </a:lnTo>
                  <a:lnTo>
                    <a:pt x="1475" y="537"/>
                  </a:lnTo>
                  <a:cubicBezTo>
                    <a:pt x="1475" y="551"/>
                    <a:pt x="1465" y="561"/>
                    <a:pt x="1451" y="561"/>
                  </a:cubicBezTo>
                  <a:lnTo>
                    <a:pt x="1435" y="561"/>
                  </a:lnTo>
                  <a:lnTo>
                    <a:pt x="1459" y="537"/>
                  </a:lnTo>
                  <a:lnTo>
                    <a:pt x="1459" y="585"/>
                  </a:lnTo>
                  <a:cubicBezTo>
                    <a:pt x="1459" y="587"/>
                    <a:pt x="1459" y="589"/>
                    <a:pt x="1459" y="591"/>
                  </a:cubicBezTo>
                  <a:lnTo>
                    <a:pt x="1443" y="655"/>
                  </a:lnTo>
                  <a:lnTo>
                    <a:pt x="1443" y="649"/>
                  </a:lnTo>
                  <a:lnTo>
                    <a:pt x="1443" y="665"/>
                  </a:lnTo>
                  <a:lnTo>
                    <a:pt x="1395" y="665"/>
                  </a:lnTo>
                  <a:lnTo>
                    <a:pt x="1395" y="649"/>
                  </a:lnTo>
                  <a:lnTo>
                    <a:pt x="1398" y="660"/>
                  </a:lnTo>
                  <a:lnTo>
                    <a:pt x="1382" y="628"/>
                  </a:lnTo>
                  <a:lnTo>
                    <a:pt x="1386" y="634"/>
                  </a:lnTo>
                  <a:lnTo>
                    <a:pt x="1370" y="618"/>
                  </a:lnTo>
                  <a:lnTo>
                    <a:pt x="1411" y="601"/>
                  </a:lnTo>
                  <a:lnTo>
                    <a:pt x="1411" y="633"/>
                  </a:lnTo>
                  <a:lnTo>
                    <a:pt x="1411" y="665"/>
                  </a:lnTo>
                  <a:cubicBezTo>
                    <a:pt x="1411" y="675"/>
                    <a:pt x="1406" y="684"/>
                    <a:pt x="1397" y="688"/>
                  </a:cubicBezTo>
                  <a:cubicBezTo>
                    <a:pt x="1388" y="691"/>
                    <a:pt x="1377" y="689"/>
                    <a:pt x="1370" y="682"/>
                  </a:cubicBezTo>
                  <a:lnTo>
                    <a:pt x="1354" y="666"/>
                  </a:lnTo>
                  <a:lnTo>
                    <a:pt x="1395" y="655"/>
                  </a:lnTo>
                  <a:lnTo>
                    <a:pt x="1379" y="719"/>
                  </a:lnTo>
                  <a:cubicBezTo>
                    <a:pt x="1376" y="731"/>
                    <a:pt x="1365" y="739"/>
                    <a:pt x="1353" y="737"/>
                  </a:cubicBezTo>
                  <a:cubicBezTo>
                    <a:pt x="1341" y="736"/>
                    <a:pt x="1331" y="726"/>
                    <a:pt x="1331" y="713"/>
                  </a:cubicBezTo>
                  <a:lnTo>
                    <a:pt x="1331" y="697"/>
                  </a:lnTo>
                  <a:lnTo>
                    <a:pt x="1377" y="708"/>
                  </a:lnTo>
                  <a:lnTo>
                    <a:pt x="1361" y="740"/>
                  </a:lnTo>
                  <a:cubicBezTo>
                    <a:pt x="1356" y="750"/>
                    <a:pt x="1345" y="755"/>
                    <a:pt x="1334" y="753"/>
                  </a:cubicBezTo>
                  <a:cubicBezTo>
                    <a:pt x="1323" y="750"/>
                    <a:pt x="1315" y="741"/>
                    <a:pt x="1315" y="729"/>
                  </a:cubicBezTo>
                  <a:lnTo>
                    <a:pt x="1315" y="681"/>
                  </a:lnTo>
                  <a:lnTo>
                    <a:pt x="1363" y="687"/>
                  </a:lnTo>
                  <a:lnTo>
                    <a:pt x="1347" y="751"/>
                  </a:lnTo>
                  <a:cubicBezTo>
                    <a:pt x="1344" y="763"/>
                    <a:pt x="1333" y="771"/>
                    <a:pt x="1321" y="769"/>
                  </a:cubicBezTo>
                  <a:cubicBezTo>
                    <a:pt x="1309" y="768"/>
                    <a:pt x="1299" y="758"/>
                    <a:pt x="1299" y="745"/>
                  </a:cubicBezTo>
                  <a:lnTo>
                    <a:pt x="1299" y="681"/>
                  </a:lnTo>
                  <a:lnTo>
                    <a:pt x="1346" y="689"/>
                  </a:lnTo>
                  <a:lnTo>
                    <a:pt x="1330" y="737"/>
                  </a:lnTo>
                  <a:lnTo>
                    <a:pt x="1331" y="729"/>
                  </a:lnTo>
                  <a:lnTo>
                    <a:pt x="1331" y="777"/>
                  </a:lnTo>
                  <a:lnTo>
                    <a:pt x="1331" y="825"/>
                  </a:lnTo>
                  <a:cubicBezTo>
                    <a:pt x="1331" y="838"/>
                    <a:pt x="1322" y="848"/>
                    <a:pt x="1310" y="849"/>
                  </a:cubicBezTo>
                  <a:cubicBezTo>
                    <a:pt x="1298" y="851"/>
                    <a:pt x="1287" y="843"/>
                    <a:pt x="1284" y="831"/>
                  </a:cubicBezTo>
                  <a:lnTo>
                    <a:pt x="1269" y="769"/>
                  </a:lnTo>
                  <a:lnTo>
                    <a:pt x="1253" y="721"/>
                  </a:lnTo>
                  <a:cubicBezTo>
                    <a:pt x="1252" y="719"/>
                    <a:pt x="1251" y="716"/>
                    <a:pt x="1251" y="713"/>
                  </a:cubicBezTo>
                  <a:lnTo>
                    <a:pt x="1251" y="681"/>
                  </a:lnTo>
                  <a:lnTo>
                    <a:pt x="1251" y="665"/>
                  </a:lnTo>
                  <a:lnTo>
                    <a:pt x="1297" y="676"/>
                  </a:lnTo>
                  <a:lnTo>
                    <a:pt x="1281" y="708"/>
                  </a:lnTo>
                  <a:cubicBezTo>
                    <a:pt x="1277" y="716"/>
                    <a:pt x="1269" y="721"/>
                    <a:pt x="1259" y="721"/>
                  </a:cubicBezTo>
                  <a:lnTo>
                    <a:pt x="1243" y="721"/>
                  </a:lnTo>
                  <a:lnTo>
                    <a:pt x="1267" y="697"/>
                  </a:lnTo>
                  <a:lnTo>
                    <a:pt x="1267" y="713"/>
                  </a:lnTo>
                  <a:cubicBezTo>
                    <a:pt x="1267" y="726"/>
                    <a:pt x="1258" y="736"/>
                    <a:pt x="1246" y="737"/>
                  </a:cubicBezTo>
                  <a:cubicBezTo>
                    <a:pt x="1234" y="739"/>
                    <a:pt x="1223" y="731"/>
                    <a:pt x="1220" y="719"/>
                  </a:cubicBezTo>
                  <a:lnTo>
                    <a:pt x="1204" y="655"/>
                  </a:lnTo>
                  <a:lnTo>
                    <a:pt x="1251" y="649"/>
                  </a:lnTo>
                  <a:lnTo>
                    <a:pt x="1251" y="681"/>
                  </a:lnTo>
                  <a:cubicBezTo>
                    <a:pt x="1251" y="688"/>
                    <a:pt x="1249" y="694"/>
                    <a:pt x="1244" y="698"/>
                  </a:cubicBezTo>
                  <a:lnTo>
                    <a:pt x="1228" y="714"/>
                  </a:lnTo>
                  <a:cubicBezTo>
                    <a:pt x="1222" y="721"/>
                    <a:pt x="1211" y="723"/>
                    <a:pt x="1202" y="720"/>
                  </a:cubicBezTo>
                  <a:cubicBezTo>
                    <a:pt x="1193" y="716"/>
                    <a:pt x="1187" y="707"/>
                    <a:pt x="1187" y="697"/>
                  </a:cubicBezTo>
                  <a:lnTo>
                    <a:pt x="1187" y="585"/>
                  </a:lnTo>
                  <a:lnTo>
                    <a:pt x="1233" y="596"/>
                  </a:lnTo>
                  <a:lnTo>
                    <a:pt x="1217" y="628"/>
                  </a:lnTo>
                  <a:cubicBezTo>
                    <a:pt x="1212" y="638"/>
                    <a:pt x="1201" y="643"/>
                    <a:pt x="1190" y="641"/>
                  </a:cubicBezTo>
                  <a:cubicBezTo>
                    <a:pt x="1179" y="638"/>
                    <a:pt x="1171" y="629"/>
                    <a:pt x="1171" y="617"/>
                  </a:cubicBezTo>
                  <a:lnTo>
                    <a:pt x="1171" y="569"/>
                  </a:lnTo>
                  <a:lnTo>
                    <a:pt x="1171" y="537"/>
                  </a:lnTo>
                  <a:lnTo>
                    <a:pt x="1212" y="554"/>
                  </a:lnTo>
                  <a:lnTo>
                    <a:pt x="1196" y="570"/>
                  </a:lnTo>
                  <a:cubicBezTo>
                    <a:pt x="1187" y="580"/>
                    <a:pt x="1172" y="580"/>
                    <a:pt x="1162" y="570"/>
                  </a:cubicBezTo>
                  <a:lnTo>
                    <a:pt x="1146" y="554"/>
                  </a:lnTo>
                  <a:cubicBezTo>
                    <a:pt x="1142" y="550"/>
                    <a:pt x="1139" y="544"/>
                    <a:pt x="1139" y="537"/>
                  </a:cubicBezTo>
                  <a:lnTo>
                    <a:pt x="1139" y="521"/>
                  </a:lnTo>
                  <a:lnTo>
                    <a:pt x="1139" y="457"/>
                  </a:lnTo>
                  <a:lnTo>
                    <a:pt x="1185" y="468"/>
                  </a:lnTo>
                  <a:lnTo>
                    <a:pt x="1169" y="500"/>
                  </a:lnTo>
                  <a:cubicBezTo>
                    <a:pt x="1164" y="510"/>
                    <a:pt x="1154" y="515"/>
                    <a:pt x="1144" y="513"/>
                  </a:cubicBezTo>
                  <a:cubicBezTo>
                    <a:pt x="1133" y="511"/>
                    <a:pt x="1125" y="503"/>
                    <a:pt x="1124" y="493"/>
                  </a:cubicBezTo>
                  <a:lnTo>
                    <a:pt x="1108" y="381"/>
                  </a:lnTo>
                  <a:lnTo>
                    <a:pt x="1148" y="394"/>
                  </a:lnTo>
                  <a:lnTo>
                    <a:pt x="1132" y="410"/>
                  </a:lnTo>
                  <a:cubicBezTo>
                    <a:pt x="1126" y="417"/>
                    <a:pt x="1117" y="419"/>
                    <a:pt x="1109" y="417"/>
                  </a:cubicBezTo>
                  <a:cubicBezTo>
                    <a:pt x="1101" y="414"/>
                    <a:pt x="1094" y="408"/>
                    <a:pt x="1092" y="399"/>
                  </a:cubicBezTo>
                  <a:lnTo>
                    <a:pt x="1076" y="335"/>
                  </a:lnTo>
                  <a:cubicBezTo>
                    <a:pt x="1076" y="333"/>
                    <a:pt x="1075" y="331"/>
                    <a:pt x="1075" y="329"/>
                  </a:cubicBezTo>
                  <a:lnTo>
                    <a:pt x="1075" y="313"/>
                  </a:lnTo>
                  <a:lnTo>
                    <a:pt x="1099" y="337"/>
                  </a:lnTo>
                  <a:lnTo>
                    <a:pt x="1083" y="337"/>
                  </a:lnTo>
                  <a:lnTo>
                    <a:pt x="1107" y="313"/>
                  </a:lnTo>
                  <a:lnTo>
                    <a:pt x="1107" y="345"/>
                  </a:lnTo>
                  <a:lnTo>
                    <a:pt x="1059" y="345"/>
                  </a:lnTo>
                  <a:lnTo>
                    <a:pt x="1059" y="313"/>
                  </a:lnTo>
                  <a:lnTo>
                    <a:pt x="1083" y="337"/>
                  </a:lnTo>
                  <a:lnTo>
                    <a:pt x="1051" y="337"/>
                  </a:lnTo>
                  <a:cubicBezTo>
                    <a:pt x="1038" y="337"/>
                    <a:pt x="1027" y="327"/>
                    <a:pt x="1027" y="313"/>
                  </a:cubicBezTo>
                  <a:lnTo>
                    <a:pt x="1027" y="297"/>
                  </a:lnTo>
                  <a:lnTo>
                    <a:pt x="1027" y="265"/>
                  </a:lnTo>
                  <a:lnTo>
                    <a:pt x="1075" y="270"/>
                  </a:lnTo>
                  <a:lnTo>
                    <a:pt x="1059" y="350"/>
                  </a:lnTo>
                  <a:cubicBezTo>
                    <a:pt x="1057" y="361"/>
                    <a:pt x="1047" y="369"/>
                    <a:pt x="1036" y="369"/>
                  </a:cubicBezTo>
                  <a:cubicBezTo>
                    <a:pt x="1025" y="370"/>
                    <a:pt x="1015" y="362"/>
                    <a:pt x="1012" y="351"/>
                  </a:cubicBezTo>
                  <a:lnTo>
                    <a:pt x="996" y="287"/>
                  </a:lnTo>
                  <a:lnTo>
                    <a:pt x="1043" y="281"/>
                  </a:lnTo>
                  <a:lnTo>
                    <a:pt x="1043" y="329"/>
                  </a:lnTo>
                  <a:cubicBezTo>
                    <a:pt x="1043" y="336"/>
                    <a:pt x="1041" y="342"/>
                    <a:pt x="1036" y="346"/>
                  </a:cubicBezTo>
                  <a:lnTo>
                    <a:pt x="1020" y="362"/>
                  </a:lnTo>
                  <a:cubicBezTo>
                    <a:pt x="1014" y="369"/>
                    <a:pt x="1003" y="371"/>
                    <a:pt x="994" y="368"/>
                  </a:cubicBezTo>
                  <a:cubicBezTo>
                    <a:pt x="985" y="364"/>
                    <a:pt x="979" y="355"/>
                    <a:pt x="979" y="345"/>
                  </a:cubicBezTo>
                  <a:lnTo>
                    <a:pt x="979" y="313"/>
                  </a:lnTo>
                  <a:lnTo>
                    <a:pt x="980" y="319"/>
                  </a:lnTo>
                  <a:lnTo>
                    <a:pt x="964" y="255"/>
                  </a:lnTo>
                  <a:lnTo>
                    <a:pt x="966" y="260"/>
                  </a:lnTo>
                  <a:lnTo>
                    <a:pt x="950" y="228"/>
                  </a:lnTo>
                  <a:cubicBezTo>
                    <a:pt x="948" y="225"/>
                    <a:pt x="947" y="221"/>
                    <a:pt x="947" y="217"/>
                  </a:cubicBezTo>
                  <a:lnTo>
                    <a:pt x="947" y="201"/>
                  </a:lnTo>
                  <a:lnTo>
                    <a:pt x="947" y="105"/>
                  </a:lnTo>
                  <a:lnTo>
                    <a:pt x="954" y="122"/>
                  </a:lnTo>
                  <a:lnTo>
                    <a:pt x="938" y="106"/>
                  </a:lnTo>
                  <a:lnTo>
                    <a:pt x="972" y="106"/>
                  </a:lnTo>
                  <a:lnTo>
                    <a:pt x="956" y="122"/>
                  </a:lnTo>
                  <a:cubicBezTo>
                    <a:pt x="950" y="129"/>
                    <a:pt x="939" y="131"/>
                    <a:pt x="930" y="128"/>
                  </a:cubicBezTo>
                  <a:cubicBezTo>
                    <a:pt x="921" y="124"/>
                    <a:pt x="915" y="115"/>
                    <a:pt x="915" y="105"/>
                  </a:cubicBezTo>
                  <a:lnTo>
                    <a:pt x="915" y="89"/>
                  </a:lnTo>
                  <a:lnTo>
                    <a:pt x="915" y="57"/>
                  </a:lnTo>
                  <a:lnTo>
                    <a:pt x="918" y="68"/>
                  </a:lnTo>
                  <a:lnTo>
                    <a:pt x="902" y="36"/>
                  </a:lnTo>
                  <a:lnTo>
                    <a:pt x="947" y="25"/>
                  </a:lnTo>
                  <a:lnTo>
                    <a:pt x="947" y="121"/>
                  </a:lnTo>
                  <a:cubicBezTo>
                    <a:pt x="947" y="135"/>
                    <a:pt x="937" y="145"/>
                    <a:pt x="923" y="145"/>
                  </a:cubicBezTo>
                  <a:lnTo>
                    <a:pt x="907" y="145"/>
                  </a:lnTo>
                  <a:cubicBezTo>
                    <a:pt x="894" y="145"/>
                    <a:pt x="883" y="135"/>
                    <a:pt x="883" y="121"/>
                  </a:cubicBezTo>
                  <a:lnTo>
                    <a:pt x="883" y="73"/>
                  </a:lnTo>
                  <a:lnTo>
                    <a:pt x="924" y="90"/>
                  </a:lnTo>
                  <a:lnTo>
                    <a:pt x="908" y="106"/>
                  </a:lnTo>
                  <a:cubicBezTo>
                    <a:pt x="902" y="113"/>
                    <a:pt x="891" y="115"/>
                    <a:pt x="882" y="112"/>
                  </a:cubicBezTo>
                  <a:cubicBezTo>
                    <a:pt x="873" y="108"/>
                    <a:pt x="867" y="99"/>
                    <a:pt x="867" y="89"/>
                  </a:cubicBezTo>
                  <a:lnTo>
                    <a:pt x="867" y="73"/>
                  </a:lnTo>
                  <a:lnTo>
                    <a:pt x="891" y="97"/>
                  </a:lnTo>
                  <a:lnTo>
                    <a:pt x="875" y="97"/>
                  </a:lnTo>
                  <a:lnTo>
                    <a:pt x="892" y="90"/>
                  </a:lnTo>
                  <a:lnTo>
                    <a:pt x="876" y="106"/>
                  </a:lnTo>
                  <a:lnTo>
                    <a:pt x="883" y="89"/>
                  </a:lnTo>
                  <a:lnTo>
                    <a:pt x="883" y="105"/>
                  </a:lnTo>
                  <a:lnTo>
                    <a:pt x="883" y="169"/>
                  </a:lnTo>
                  <a:cubicBezTo>
                    <a:pt x="883" y="183"/>
                    <a:pt x="873" y="193"/>
                    <a:pt x="859" y="193"/>
                  </a:cubicBezTo>
                  <a:lnTo>
                    <a:pt x="843" y="193"/>
                  </a:lnTo>
                  <a:cubicBezTo>
                    <a:pt x="837" y="193"/>
                    <a:pt x="831" y="191"/>
                    <a:pt x="826" y="186"/>
                  </a:cubicBezTo>
                  <a:lnTo>
                    <a:pt x="810" y="170"/>
                  </a:lnTo>
                  <a:lnTo>
                    <a:pt x="851" y="153"/>
                  </a:lnTo>
                  <a:lnTo>
                    <a:pt x="851" y="217"/>
                  </a:lnTo>
                  <a:lnTo>
                    <a:pt x="851" y="297"/>
                  </a:lnTo>
                  <a:cubicBezTo>
                    <a:pt x="851" y="307"/>
                    <a:pt x="846" y="316"/>
                    <a:pt x="837" y="320"/>
                  </a:cubicBezTo>
                  <a:cubicBezTo>
                    <a:pt x="828" y="323"/>
                    <a:pt x="817" y="321"/>
                    <a:pt x="810" y="314"/>
                  </a:cubicBezTo>
                  <a:lnTo>
                    <a:pt x="794" y="298"/>
                  </a:lnTo>
                  <a:cubicBezTo>
                    <a:pt x="790" y="294"/>
                    <a:pt x="787" y="288"/>
                    <a:pt x="787" y="281"/>
                  </a:cubicBezTo>
                  <a:lnTo>
                    <a:pt x="787" y="249"/>
                  </a:lnTo>
                  <a:lnTo>
                    <a:pt x="790" y="260"/>
                  </a:lnTo>
                  <a:lnTo>
                    <a:pt x="774" y="228"/>
                  </a:lnTo>
                  <a:lnTo>
                    <a:pt x="819" y="217"/>
                  </a:lnTo>
                  <a:lnTo>
                    <a:pt x="819" y="249"/>
                  </a:lnTo>
                  <a:cubicBezTo>
                    <a:pt x="819" y="263"/>
                    <a:pt x="809" y="273"/>
                    <a:pt x="795" y="273"/>
                  </a:cubicBezTo>
                  <a:lnTo>
                    <a:pt x="779" y="273"/>
                  </a:lnTo>
                  <a:lnTo>
                    <a:pt x="803" y="249"/>
                  </a:lnTo>
                  <a:lnTo>
                    <a:pt x="803" y="281"/>
                  </a:lnTo>
                  <a:cubicBezTo>
                    <a:pt x="803" y="295"/>
                    <a:pt x="793" y="305"/>
                    <a:pt x="779" y="305"/>
                  </a:cubicBezTo>
                  <a:lnTo>
                    <a:pt x="763" y="305"/>
                  </a:lnTo>
                  <a:lnTo>
                    <a:pt x="780" y="298"/>
                  </a:lnTo>
                  <a:lnTo>
                    <a:pt x="764" y="314"/>
                  </a:lnTo>
                  <a:lnTo>
                    <a:pt x="771" y="297"/>
                  </a:lnTo>
                  <a:lnTo>
                    <a:pt x="771" y="313"/>
                  </a:lnTo>
                  <a:lnTo>
                    <a:pt x="771" y="345"/>
                  </a:lnTo>
                  <a:cubicBezTo>
                    <a:pt x="771" y="359"/>
                    <a:pt x="761" y="369"/>
                    <a:pt x="747" y="369"/>
                  </a:cubicBezTo>
                  <a:lnTo>
                    <a:pt x="731" y="369"/>
                  </a:lnTo>
                  <a:lnTo>
                    <a:pt x="753" y="356"/>
                  </a:lnTo>
                  <a:lnTo>
                    <a:pt x="737" y="388"/>
                  </a:lnTo>
                  <a:lnTo>
                    <a:pt x="739" y="377"/>
                  </a:lnTo>
                  <a:lnTo>
                    <a:pt x="739" y="441"/>
                  </a:lnTo>
                  <a:lnTo>
                    <a:pt x="691" y="441"/>
                  </a:lnTo>
                  <a:lnTo>
                    <a:pt x="691" y="425"/>
                  </a:lnTo>
                  <a:lnTo>
                    <a:pt x="739" y="429"/>
                  </a:lnTo>
                  <a:lnTo>
                    <a:pt x="723" y="525"/>
                  </a:lnTo>
                  <a:lnTo>
                    <a:pt x="723" y="521"/>
                  </a:lnTo>
                  <a:lnTo>
                    <a:pt x="723" y="537"/>
                  </a:lnTo>
                  <a:cubicBezTo>
                    <a:pt x="723" y="544"/>
                    <a:pt x="721" y="550"/>
                    <a:pt x="716" y="554"/>
                  </a:cubicBezTo>
                  <a:lnTo>
                    <a:pt x="700" y="570"/>
                  </a:lnTo>
                  <a:cubicBezTo>
                    <a:pt x="694" y="577"/>
                    <a:pt x="683" y="579"/>
                    <a:pt x="674" y="576"/>
                  </a:cubicBezTo>
                  <a:cubicBezTo>
                    <a:pt x="665" y="572"/>
                    <a:pt x="659" y="563"/>
                    <a:pt x="659" y="553"/>
                  </a:cubicBezTo>
                  <a:lnTo>
                    <a:pt x="659" y="537"/>
                  </a:lnTo>
                  <a:lnTo>
                    <a:pt x="666" y="554"/>
                  </a:lnTo>
                  <a:lnTo>
                    <a:pt x="650" y="538"/>
                  </a:lnTo>
                  <a:lnTo>
                    <a:pt x="691" y="521"/>
                  </a:lnTo>
                  <a:lnTo>
                    <a:pt x="691" y="569"/>
                  </a:lnTo>
                  <a:cubicBezTo>
                    <a:pt x="691" y="573"/>
                    <a:pt x="691" y="577"/>
                    <a:pt x="689" y="580"/>
                  </a:cubicBezTo>
                  <a:lnTo>
                    <a:pt x="673" y="612"/>
                  </a:lnTo>
                  <a:cubicBezTo>
                    <a:pt x="669" y="619"/>
                    <a:pt x="663" y="624"/>
                    <a:pt x="655" y="625"/>
                  </a:cubicBezTo>
                  <a:cubicBezTo>
                    <a:pt x="648" y="626"/>
                    <a:pt x="640" y="624"/>
                    <a:pt x="634" y="618"/>
                  </a:cubicBezTo>
                  <a:lnTo>
                    <a:pt x="618" y="602"/>
                  </a:lnTo>
                  <a:lnTo>
                    <a:pt x="659" y="585"/>
                  </a:lnTo>
                  <a:lnTo>
                    <a:pt x="659" y="617"/>
                  </a:lnTo>
                  <a:cubicBezTo>
                    <a:pt x="659" y="631"/>
                    <a:pt x="649" y="641"/>
                    <a:pt x="635" y="641"/>
                  </a:cubicBezTo>
                  <a:lnTo>
                    <a:pt x="619" y="641"/>
                  </a:lnTo>
                  <a:cubicBezTo>
                    <a:pt x="613" y="641"/>
                    <a:pt x="607" y="639"/>
                    <a:pt x="602" y="634"/>
                  </a:cubicBezTo>
                  <a:lnTo>
                    <a:pt x="586" y="618"/>
                  </a:lnTo>
                  <a:cubicBezTo>
                    <a:pt x="582" y="614"/>
                    <a:pt x="579" y="608"/>
                    <a:pt x="579" y="601"/>
                  </a:cubicBezTo>
                  <a:lnTo>
                    <a:pt x="579" y="585"/>
                  </a:lnTo>
                  <a:lnTo>
                    <a:pt x="625" y="596"/>
                  </a:lnTo>
                  <a:lnTo>
                    <a:pt x="609" y="628"/>
                  </a:lnTo>
                  <a:lnTo>
                    <a:pt x="611" y="617"/>
                  </a:lnTo>
                  <a:lnTo>
                    <a:pt x="611" y="633"/>
                  </a:lnTo>
                  <a:cubicBezTo>
                    <a:pt x="611" y="647"/>
                    <a:pt x="601" y="657"/>
                    <a:pt x="587" y="657"/>
                  </a:cubicBezTo>
                  <a:lnTo>
                    <a:pt x="571" y="657"/>
                  </a:lnTo>
                  <a:lnTo>
                    <a:pt x="595" y="633"/>
                  </a:lnTo>
                  <a:lnTo>
                    <a:pt x="595" y="681"/>
                  </a:lnTo>
                  <a:cubicBezTo>
                    <a:pt x="595" y="685"/>
                    <a:pt x="595" y="689"/>
                    <a:pt x="593" y="692"/>
                  </a:cubicBezTo>
                  <a:lnTo>
                    <a:pt x="577" y="724"/>
                  </a:lnTo>
                  <a:lnTo>
                    <a:pt x="579" y="713"/>
                  </a:lnTo>
                  <a:lnTo>
                    <a:pt x="579" y="745"/>
                  </a:lnTo>
                  <a:lnTo>
                    <a:pt x="579" y="777"/>
                  </a:lnTo>
                  <a:cubicBezTo>
                    <a:pt x="579" y="789"/>
                    <a:pt x="571" y="799"/>
                    <a:pt x="559" y="801"/>
                  </a:cubicBezTo>
                  <a:cubicBezTo>
                    <a:pt x="548" y="803"/>
                    <a:pt x="536" y="796"/>
                    <a:pt x="533" y="785"/>
                  </a:cubicBezTo>
                  <a:lnTo>
                    <a:pt x="517" y="737"/>
                  </a:lnTo>
                  <a:lnTo>
                    <a:pt x="562" y="737"/>
                  </a:lnTo>
                  <a:lnTo>
                    <a:pt x="546" y="785"/>
                  </a:lnTo>
                  <a:cubicBezTo>
                    <a:pt x="543" y="796"/>
                    <a:pt x="531" y="803"/>
                    <a:pt x="520" y="801"/>
                  </a:cubicBezTo>
                  <a:cubicBezTo>
                    <a:pt x="508" y="799"/>
                    <a:pt x="499" y="789"/>
                    <a:pt x="499" y="777"/>
                  </a:cubicBezTo>
                  <a:lnTo>
                    <a:pt x="499" y="761"/>
                  </a:lnTo>
                  <a:lnTo>
                    <a:pt x="534" y="783"/>
                  </a:lnTo>
                  <a:lnTo>
                    <a:pt x="502" y="799"/>
                  </a:lnTo>
                  <a:cubicBezTo>
                    <a:pt x="495" y="803"/>
                    <a:pt x="486" y="802"/>
                    <a:pt x="479" y="798"/>
                  </a:cubicBezTo>
                  <a:cubicBezTo>
                    <a:pt x="472" y="794"/>
                    <a:pt x="467" y="786"/>
                    <a:pt x="467" y="777"/>
                  </a:cubicBezTo>
                  <a:lnTo>
                    <a:pt x="467" y="745"/>
                  </a:lnTo>
                  <a:lnTo>
                    <a:pt x="467" y="713"/>
                  </a:lnTo>
                  <a:lnTo>
                    <a:pt x="511" y="727"/>
                  </a:lnTo>
                  <a:lnTo>
                    <a:pt x="479" y="775"/>
                  </a:lnTo>
                  <a:lnTo>
                    <a:pt x="483" y="761"/>
                  </a:lnTo>
                  <a:lnTo>
                    <a:pt x="483" y="777"/>
                  </a:lnTo>
                  <a:cubicBezTo>
                    <a:pt x="483" y="787"/>
                    <a:pt x="478" y="796"/>
                    <a:pt x="469" y="800"/>
                  </a:cubicBezTo>
                  <a:cubicBezTo>
                    <a:pt x="460" y="803"/>
                    <a:pt x="449" y="801"/>
                    <a:pt x="442" y="794"/>
                  </a:cubicBezTo>
                  <a:lnTo>
                    <a:pt x="426" y="778"/>
                  </a:lnTo>
                  <a:cubicBezTo>
                    <a:pt x="422" y="774"/>
                    <a:pt x="419" y="768"/>
                    <a:pt x="419" y="761"/>
                  </a:cubicBezTo>
                  <a:lnTo>
                    <a:pt x="419" y="745"/>
                  </a:lnTo>
                  <a:lnTo>
                    <a:pt x="460" y="762"/>
                  </a:lnTo>
                  <a:lnTo>
                    <a:pt x="428" y="794"/>
                  </a:lnTo>
                  <a:cubicBezTo>
                    <a:pt x="422" y="801"/>
                    <a:pt x="411" y="803"/>
                    <a:pt x="402" y="800"/>
                  </a:cubicBezTo>
                  <a:cubicBezTo>
                    <a:pt x="393" y="796"/>
                    <a:pt x="387" y="787"/>
                    <a:pt x="387" y="777"/>
                  </a:cubicBezTo>
                  <a:lnTo>
                    <a:pt x="387" y="745"/>
                  </a:lnTo>
                  <a:lnTo>
                    <a:pt x="435" y="745"/>
                  </a:lnTo>
                  <a:lnTo>
                    <a:pt x="435" y="809"/>
                  </a:lnTo>
                  <a:cubicBezTo>
                    <a:pt x="435" y="816"/>
                    <a:pt x="433" y="822"/>
                    <a:pt x="428" y="826"/>
                  </a:cubicBezTo>
                  <a:lnTo>
                    <a:pt x="412" y="842"/>
                  </a:lnTo>
                  <a:cubicBezTo>
                    <a:pt x="407" y="848"/>
                    <a:pt x="398" y="851"/>
                    <a:pt x="390" y="849"/>
                  </a:cubicBezTo>
                  <a:cubicBezTo>
                    <a:pt x="382" y="847"/>
                    <a:pt x="375" y="841"/>
                    <a:pt x="373" y="833"/>
                  </a:cubicBezTo>
                  <a:lnTo>
                    <a:pt x="357" y="785"/>
                  </a:lnTo>
                  <a:lnTo>
                    <a:pt x="403" y="777"/>
                  </a:lnTo>
                  <a:lnTo>
                    <a:pt x="403" y="793"/>
                  </a:lnTo>
                  <a:lnTo>
                    <a:pt x="355" y="793"/>
                  </a:lnTo>
                  <a:lnTo>
                    <a:pt x="355" y="729"/>
                  </a:lnTo>
                  <a:lnTo>
                    <a:pt x="362" y="746"/>
                  </a:lnTo>
                  <a:lnTo>
                    <a:pt x="346" y="730"/>
                  </a:lnTo>
                  <a:cubicBezTo>
                    <a:pt x="342" y="726"/>
                    <a:pt x="339" y="720"/>
                    <a:pt x="339" y="713"/>
                  </a:cubicBezTo>
                  <a:lnTo>
                    <a:pt x="339" y="681"/>
                  </a:lnTo>
                  <a:lnTo>
                    <a:pt x="386" y="689"/>
                  </a:lnTo>
                  <a:lnTo>
                    <a:pt x="370" y="737"/>
                  </a:lnTo>
                  <a:cubicBezTo>
                    <a:pt x="367" y="747"/>
                    <a:pt x="357" y="754"/>
                    <a:pt x="347" y="753"/>
                  </a:cubicBezTo>
                  <a:cubicBezTo>
                    <a:pt x="336" y="753"/>
                    <a:pt x="327" y="746"/>
                    <a:pt x="324" y="735"/>
                  </a:cubicBezTo>
                  <a:lnTo>
                    <a:pt x="308" y="671"/>
                  </a:lnTo>
                  <a:cubicBezTo>
                    <a:pt x="308" y="669"/>
                    <a:pt x="307" y="667"/>
                    <a:pt x="307" y="665"/>
                  </a:cubicBezTo>
                  <a:lnTo>
                    <a:pt x="307" y="649"/>
                  </a:lnTo>
                  <a:lnTo>
                    <a:pt x="355" y="649"/>
                  </a:lnTo>
                  <a:lnTo>
                    <a:pt x="355" y="713"/>
                  </a:lnTo>
                  <a:cubicBezTo>
                    <a:pt x="355" y="726"/>
                    <a:pt x="346" y="736"/>
                    <a:pt x="334" y="737"/>
                  </a:cubicBezTo>
                  <a:cubicBezTo>
                    <a:pt x="322" y="739"/>
                    <a:pt x="311" y="731"/>
                    <a:pt x="308" y="719"/>
                  </a:cubicBezTo>
                  <a:lnTo>
                    <a:pt x="292" y="655"/>
                  </a:lnTo>
                  <a:lnTo>
                    <a:pt x="337" y="660"/>
                  </a:lnTo>
                  <a:lnTo>
                    <a:pt x="321" y="692"/>
                  </a:lnTo>
                  <a:lnTo>
                    <a:pt x="323" y="681"/>
                  </a:lnTo>
                  <a:lnTo>
                    <a:pt x="323" y="697"/>
                  </a:lnTo>
                  <a:lnTo>
                    <a:pt x="323" y="761"/>
                  </a:lnTo>
                  <a:cubicBezTo>
                    <a:pt x="323" y="771"/>
                    <a:pt x="318" y="780"/>
                    <a:pt x="309" y="784"/>
                  </a:cubicBezTo>
                  <a:cubicBezTo>
                    <a:pt x="300" y="787"/>
                    <a:pt x="289" y="785"/>
                    <a:pt x="282" y="778"/>
                  </a:cubicBezTo>
                  <a:lnTo>
                    <a:pt x="266" y="762"/>
                  </a:lnTo>
                  <a:lnTo>
                    <a:pt x="307" y="745"/>
                  </a:lnTo>
                  <a:lnTo>
                    <a:pt x="307" y="825"/>
                  </a:lnTo>
                  <a:cubicBezTo>
                    <a:pt x="307" y="828"/>
                    <a:pt x="307" y="831"/>
                    <a:pt x="306" y="833"/>
                  </a:cubicBezTo>
                  <a:lnTo>
                    <a:pt x="290" y="881"/>
                  </a:lnTo>
                  <a:cubicBezTo>
                    <a:pt x="287" y="891"/>
                    <a:pt x="277" y="898"/>
                    <a:pt x="267" y="897"/>
                  </a:cubicBezTo>
                  <a:cubicBezTo>
                    <a:pt x="256" y="897"/>
                    <a:pt x="247" y="890"/>
                    <a:pt x="244" y="879"/>
                  </a:cubicBezTo>
                  <a:lnTo>
                    <a:pt x="228" y="815"/>
                  </a:lnTo>
                  <a:cubicBezTo>
                    <a:pt x="228" y="813"/>
                    <a:pt x="227" y="811"/>
                    <a:pt x="227" y="809"/>
                  </a:cubicBezTo>
                  <a:lnTo>
                    <a:pt x="227" y="793"/>
                  </a:lnTo>
                  <a:lnTo>
                    <a:pt x="251" y="817"/>
                  </a:lnTo>
                  <a:lnTo>
                    <a:pt x="235" y="817"/>
                  </a:lnTo>
                  <a:cubicBezTo>
                    <a:pt x="225" y="817"/>
                    <a:pt x="216" y="811"/>
                    <a:pt x="213" y="801"/>
                  </a:cubicBezTo>
                  <a:lnTo>
                    <a:pt x="197" y="753"/>
                  </a:lnTo>
                  <a:cubicBezTo>
                    <a:pt x="196" y="751"/>
                    <a:pt x="195" y="748"/>
                    <a:pt x="195" y="745"/>
                  </a:cubicBezTo>
                  <a:lnTo>
                    <a:pt x="195" y="713"/>
                  </a:lnTo>
                  <a:lnTo>
                    <a:pt x="202" y="730"/>
                  </a:lnTo>
                  <a:lnTo>
                    <a:pt x="186" y="714"/>
                  </a:lnTo>
                  <a:lnTo>
                    <a:pt x="225" y="708"/>
                  </a:lnTo>
                  <a:lnTo>
                    <a:pt x="209" y="740"/>
                  </a:lnTo>
                  <a:cubicBezTo>
                    <a:pt x="204" y="750"/>
                    <a:pt x="193" y="755"/>
                    <a:pt x="182" y="753"/>
                  </a:cubicBezTo>
                  <a:cubicBezTo>
                    <a:pt x="171" y="750"/>
                    <a:pt x="163" y="741"/>
                    <a:pt x="163" y="729"/>
                  </a:cubicBezTo>
                  <a:lnTo>
                    <a:pt x="163" y="633"/>
                  </a:lnTo>
                  <a:lnTo>
                    <a:pt x="210" y="641"/>
                  </a:lnTo>
                  <a:lnTo>
                    <a:pt x="194" y="689"/>
                  </a:lnTo>
                  <a:cubicBezTo>
                    <a:pt x="191" y="700"/>
                    <a:pt x="179" y="707"/>
                    <a:pt x="168" y="705"/>
                  </a:cubicBezTo>
                  <a:cubicBezTo>
                    <a:pt x="156" y="703"/>
                    <a:pt x="147" y="693"/>
                    <a:pt x="147" y="681"/>
                  </a:cubicBezTo>
                  <a:lnTo>
                    <a:pt x="147" y="633"/>
                  </a:lnTo>
                  <a:lnTo>
                    <a:pt x="154" y="650"/>
                  </a:lnTo>
                  <a:lnTo>
                    <a:pt x="138" y="634"/>
                  </a:lnTo>
                  <a:lnTo>
                    <a:pt x="179" y="623"/>
                  </a:lnTo>
                  <a:lnTo>
                    <a:pt x="163" y="687"/>
                  </a:lnTo>
                  <a:cubicBezTo>
                    <a:pt x="160" y="699"/>
                    <a:pt x="149" y="707"/>
                    <a:pt x="137" y="705"/>
                  </a:cubicBezTo>
                  <a:cubicBezTo>
                    <a:pt x="125" y="704"/>
                    <a:pt x="115" y="694"/>
                    <a:pt x="115" y="681"/>
                  </a:cubicBezTo>
                  <a:lnTo>
                    <a:pt x="115" y="601"/>
                  </a:lnTo>
                  <a:lnTo>
                    <a:pt x="115" y="537"/>
                  </a:lnTo>
                  <a:lnTo>
                    <a:pt x="122" y="554"/>
                  </a:lnTo>
                  <a:lnTo>
                    <a:pt x="106" y="538"/>
                  </a:lnTo>
                  <a:lnTo>
                    <a:pt x="146" y="529"/>
                  </a:lnTo>
                  <a:lnTo>
                    <a:pt x="130" y="577"/>
                  </a:lnTo>
                  <a:lnTo>
                    <a:pt x="131" y="569"/>
                  </a:lnTo>
                  <a:lnTo>
                    <a:pt x="131" y="633"/>
                  </a:lnTo>
                  <a:cubicBezTo>
                    <a:pt x="131" y="645"/>
                    <a:pt x="124" y="654"/>
                    <a:pt x="113" y="657"/>
                  </a:cubicBezTo>
                  <a:cubicBezTo>
                    <a:pt x="102" y="659"/>
                    <a:pt x="91" y="654"/>
                    <a:pt x="86" y="644"/>
                  </a:cubicBezTo>
                  <a:lnTo>
                    <a:pt x="70" y="612"/>
                  </a:lnTo>
                  <a:lnTo>
                    <a:pt x="115" y="607"/>
                  </a:lnTo>
                  <a:lnTo>
                    <a:pt x="99" y="671"/>
                  </a:lnTo>
                  <a:cubicBezTo>
                    <a:pt x="96" y="683"/>
                    <a:pt x="85" y="691"/>
                    <a:pt x="73" y="689"/>
                  </a:cubicBezTo>
                  <a:cubicBezTo>
                    <a:pt x="61" y="688"/>
                    <a:pt x="51" y="678"/>
                    <a:pt x="51" y="665"/>
                  </a:cubicBezTo>
                  <a:lnTo>
                    <a:pt x="51" y="633"/>
                  </a:lnTo>
                  <a:lnTo>
                    <a:pt x="75" y="657"/>
                  </a:lnTo>
                  <a:lnTo>
                    <a:pt x="59" y="657"/>
                  </a:lnTo>
                  <a:cubicBezTo>
                    <a:pt x="46" y="657"/>
                    <a:pt x="35" y="647"/>
                    <a:pt x="35" y="633"/>
                  </a:cubicBezTo>
                  <a:lnTo>
                    <a:pt x="35" y="585"/>
                  </a:lnTo>
                  <a:lnTo>
                    <a:pt x="82" y="593"/>
                  </a:lnTo>
                  <a:lnTo>
                    <a:pt x="66" y="641"/>
                  </a:lnTo>
                  <a:cubicBezTo>
                    <a:pt x="63" y="652"/>
                    <a:pt x="51" y="659"/>
                    <a:pt x="40" y="657"/>
                  </a:cubicBezTo>
                  <a:cubicBezTo>
                    <a:pt x="28" y="655"/>
                    <a:pt x="19" y="645"/>
                    <a:pt x="19" y="633"/>
                  </a:cubicBezTo>
                  <a:lnTo>
                    <a:pt x="19" y="601"/>
                  </a:lnTo>
                  <a:lnTo>
                    <a:pt x="65" y="612"/>
                  </a:lnTo>
                  <a:lnTo>
                    <a:pt x="49" y="644"/>
                  </a:lnTo>
                  <a:cubicBezTo>
                    <a:pt x="43" y="656"/>
                    <a:pt x="29" y="661"/>
                    <a:pt x="17" y="655"/>
                  </a:cubicBezTo>
                  <a:cubicBezTo>
                    <a:pt x="5" y="649"/>
                    <a:pt x="0" y="635"/>
                    <a:pt x="6" y="623"/>
                  </a:cubicBezTo>
                  <a:close/>
                </a:path>
              </a:pathLst>
            </a:custGeom>
            <a:solidFill>
              <a:srgbClr val="41AF82"/>
            </a:solidFill>
            <a:ln w="6350" cap="flat">
              <a:solidFill>
                <a:srgbClr val="41AF8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8" name="Freeform 31"/>
            <p:cNvSpPr>
              <a:spLocks/>
            </p:cNvSpPr>
            <p:nvPr/>
          </p:nvSpPr>
          <p:spPr bwMode="auto">
            <a:xfrm>
              <a:off x="2962" y="1999"/>
              <a:ext cx="487" cy="813"/>
            </a:xfrm>
            <a:custGeom>
              <a:avLst/>
              <a:gdLst>
                <a:gd name="T0" fmla="*/ 0 w 1744"/>
                <a:gd name="T1" fmla="*/ 0 h 2914"/>
                <a:gd name="T2" fmla="*/ 0 w 1744"/>
                <a:gd name="T3" fmla="*/ 0 h 2914"/>
                <a:gd name="T4" fmla="*/ 0 w 1744"/>
                <a:gd name="T5" fmla="*/ 0 h 2914"/>
                <a:gd name="T6" fmla="*/ 0 w 1744"/>
                <a:gd name="T7" fmla="*/ 0 h 2914"/>
                <a:gd name="T8" fmla="*/ 0 w 1744"/>
                <a:gd name="T9" fmla="*/ 0 h 2914"/>
                <a:gd name="T10" fmla="*/ 0 w 1744"/>
                <a:gd name="T11" fmla="*/ 0 h 2914"/>
                <a:gd name="T12" fmla="*/ 0 w 1744"/>
                <a:gd name="T13" fmla="*/ 0 h 2914"/>
                <a:gd name="T14" fmla="*/ 0 w 1744"/>
                <a:gd name="T15" fmla="*/ 0 h 2914"/>
                <a:gd name="T16" fmla="*/ 0 w 1744"/>
                <a:gd name="T17" fmla="*/ 0 h 2914"/>
                <a:gd name="T18" fmla="*/ 0 w 1744"/>
                <a:gd name="T19" fmla="*/ 0 h 2914"/>
                <a:gd name="T20" fmla="*/ 0 w 1744"/>
                <a:gd name="T21" fmla="*/ 0 h 2914"/>
                <a:gd name="T22" fmla="*/ 0 w 1744"/>
                <a:gd name="T23" fmla="*/ 0 h 2914"/>
                <a:gd name="T24" fmla="*/ 0 w 1744"/>
                <a:gd name="T25" fmla="*/ 0 h 2914"/>
                <a:gd name="T26" fmla="*/ 0 w 1744"/>
                <a:gd name="T27" fmla="*/ 0 h 2914"/>
                <a:gd name="T28" fmla="*/ 0 w 1744"/>
                <a:gd name="T29" fmla="*/ 0 h 2914"/>
                <a:gd name="T30" fmla="*/ 0 w 1744"/>
                <a:gd name="T31" fmla="*/ 0 h 2914"/>
                <a:gd name="T32" fmla="*/ 0 w 1744"/>
                <a:gd name="T33" fmla="*/ 0 h 2914"/>
                <a:gd name="T34" fmla="*/ 0 w 1744"/>
                <a:gd name="T35" fmla="*/ 0 h 2914"/>
                <a:gd name="T36" fmla="*/ 0 w 1744"/>
                <a:gd name="T37" fmla="*/ 0 h 2914"/>
                <a:gd name="T38" fmla="*/ 0 w 1744"/>
                <a:gd name="T39" fmla="*/ 0 h 2914"/>
                <a:gd name="T40" fmla="*/ 0 w 1744"/>
                <a:gd name="T41" fmla="*/ 0 h 2914"/>
                <a:gd name="T42" fmla="*/ 0 w 1744"/>
                <a:gd name="T43" fmla="*/ 0 h 2914"/>
                <a:gd name="T44" fmla="*/ 0 w 1744"/>
                <a:gd name="T45" fmla="*/ 0 h 2914"/>
                <a:gd name="T46" fmla="*/ 0 w 1744"/>
                <a:gd name="T47" fmla="*/ 0 h 2914"/>
                <a:gd name="T48" fmla="*/ 0 w 1744"/>
                <a:gd name="T49" fmla="*/ 0 h 2914"/>
                <a:gd name="T50" fmla="*/ 0 w 1744"/>
                <a:gd name="T51" fmla="*/ 0 h 2914"/>
                <a:gd name="T52" fmla="*/ 0 w 1744"/>
                <a:gd name="T53" fmla="*/ 0 h 2914"/>
                <a:gd name="T54" fmla="*/ 0 w 1744"/>
                <a:gd name="T55" fmla="*/ 0 h 2914"/>
                <a:gd name="T56" fmla="*/ 0 w 1744"/>
                <a:gd name="T57" fmla="*/ 0 h 2914"/>
                <a:gd name="T58" fmla="*/ 0 w 1744"/>
                <a:gd name="T59" fmla="*/ 0 h 2914"/>
                <a:gd name="T60" fmla="*/ 0 w 1744"/>
                <a:gd name="T61" fmla="*/ 0 h 2914"/>
                <a:gd name="T62" fmla="*/ 0 w 1744"/>
                <a:gd name="T63" fmla="*/ 0 h 2914"/>
                <a:gd name="T64" fmla="*/ 0 w 1744"/>
                <a:gd name="T65" fmla="*/ 0 h 2914"/>
                <a:gd name="T66" fmla="*/ 0 w 1744"/>
                <a:gd name="T67" fmla="*/ 0 h 2914"/>
                <a:gd name="T68" fmla="*/ 0 w 1744"/>
                <a:gd name="T69" fmla="*/ 0 h 2914"/>
                <a:gd name="T70" fmla="*/ 0 w 1744"/>
                <a:gd name="T71" fmla="*/ 0 h 2914"/>
                <a:gd name="T72" fmla="*/ 0 w 1744"/>
                <a:gd name="T73" fmla="*/ 0 h 2914"/>
                <a:gd name="T74" fmla="*/ 0 w 1744"/>
                <a:gd name="T75" fmla="*/ 0 h 2914"/>
                <a:gd name="T76" fmla="*/ 0 w 1744"/>
                <a:gd name="T77" fmla="*/ 0 h 2914"/>
                <a:gd name="T78" fmla="*/ 0 w 1744"/>
                <a:gd name="T79" fmla="*/ 0 h 2914"/>
                <a:gd name="T80" fmla="*/ 0 w 1744"/>
                <a:gd name="T81" fmla="*/ 0 h 2914"/>
                <a:gd name="T82" fmla="*/ 0 w 1744"/>
                <a:gd name="T83" fmla="*/ 0 h 2914"/>
                <a:gd name="T84" fmla="*/ 0 w 1744"/>
                <a:gd name="T85" fmla="*/ 0 h 2914"/>
                <a:gd name="T86" fmla="*/ 0 w 1744"/>
                <a:gd name="T87" fmla="*/ 0 h 2914"/>
                <a:gd name="T88" fmla="*/ 0 w 1744"/>
                <a:gd name="T89" fmla="*/ 0 h 2914"/>
                <a:gd name="T90" fmla="*/ 0 w 1744"/>
                <a:gd name="T91" fmla="*/ 0 h 2914"/>
                <a:gd name="T92" fmla="*/ 0 w 1744"/>
                <a:gd name="T93" fmla="*/ 0 h 2914"/>
                <a:gd name="T94" fmla="*/ 0 w 1744"/>
                <a:gd name="T95" fmla="*/ 0 h 2914"/>
                <a:gd name="T96" fmla="*/ 0 w 1744"/>
                <a:gd name="T97" fmla="*/ 0 h 2914"/>
                <a:gd name="T98" fmla="*/ 0 w 1744"/>
                <a:gd name="T99" fmla="*/ 0 h 2914"/>
                <a:gd name="T100" fmla="*/ 0 w 1744"/>
                <a:gd name="T101" fmla="*/ 0 h 2914"/>
                <a:gd name="T102" fmla="*/ 0 w 1744"/>
                <a:gd name="T103" fmla="*/ 0 h 2914"/>
                <a:gd name="T104" fmla="*/ 0 w 1744"/>
                <a:gd name="T105" fmla="*/ 0 h 2914"/>
                <a:gd name="T106" fmla="*/ 0 w 1744"/>
                <a:gd name="T107" fmla="*/ 0 h 2914"/>
                <a:gd name="T108" fmla="*/ 0 w 1744"/>
                <a:gd name="T109" fmla="*/ 0 h 2914"/>
                <a:gd name="T110" fmla="*/ 0 w 1744"/>
                <a:gd name="T111" fmla="*/ 0 h 2914"/>
                <a:gd name="T112" fmla="*/ 0 w 1744"/>
                <a:gd name="T113" fmla="*/ 0 h 2914"/>
                <a:gd name="T114" fmla="*/ 0 w 1744"/>
                <a:gd name="T115" fmla="*/ 0 h 2914"/>
                <a:gd name="T116" fmla="*/ 0 w 1744"/>
                <a:gd name="T117" fmla="*/ 0 h 29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44"/>
                <a:gd name="T178" fmla="*/ 0 h 2914"/>
                <a:gd name="T179" fmla="*/ 1744 w 1744"/>
                <a:gd name="T180" fmla="*/ 2914 h 29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44" h="2914">
                  <a:moveTo>
                    <a:pt x="48" y="2664"/>
                  </a:moveTo>
                  <a:lnTo>
                    <a:pt x="48" y="2680"/>
                  </a:lnTo>
                  <a:cubicBezTo>
                    <a:pt x="48" y="2694"/>
                    <a:pt x="38" y="2704"/>
                    <a:pt x="24" y="2704"/>
                  </a:cubicBezTo>
                  <a:cubicBezTo>
                    <a:pt x="11" y="2704"/>
                    <a:pt x="0" y="2694"/>
                    <a:pt x="0" y="2680"/>
                  </a:cubicBezTo>
                  <a:lnTo>
                    <a:pt x="0" y="2664"/>
                  </a:lnTo>
                  <a:cubicBezTo>
                    <a:pt x="0" y="2653"/>
                    <a:pt x="8" y="2644"/>
                    <a:pt x="19" y="2641"/>
                  </a:cubicBezTo>
                  <a:cubicBezTo>
                    <a:pt x="30" y="2639"/>
                    <a:pt x="41" y="2644"/>
                    <a:pt x="46" y="2654"/>
                  </a:cubicBezTo>
                  <a:lnTo>
                    <a:pt x="62" y="2686"/>
                  </a:lnTo>
                  <a:cubicBezTo>
                    <a:pt x="64" y="2689"/>
                    <a:pt x="64" y="2693"/>
                    <a:pt x="64" y="2696"/>
                  </a:cubicBezTo>
                  <a:lnTo>
                    <a:pt x="64" y="2760"/>
                  </a:lnTo>
                  <a:lnTo>
                    <a:pt x="57" y="2743"/>
                  </a:lnTo>
                  <a:lnTo>
                    <a:pt x="73" y="2759"/>
                  </a:lnTo>
                  <a:lnTo>
                    <a:pt x="56" y="2752"/>
                  </a:lnTo>
                  <a:lnTo>
                    <a:pt x="72" y="2752"/>
                  </a:lnTo>
                  <a:cubicBezTo>
                    <a:pt x="86" y="2752"/>
                    <a:pt x="96" y="2763"/>
                    <a:pt x="96" y="2776"/>
                  </a:cubicBezTo>
                  <a:lnTo>
                    <a:pt x="96" y="2824"/>
                  </a:lnTo>
                  <a:lnTo>
                    <a:pt x="49" y="2820"/>
                  </a:lnTo>
                  <a:lnTo>
                    <a:pt x="65" y="2740"/>
                  </a:lnTo>
                  <a:cubicBezTo>
                    <a:pt x="67" y="2729"/>
                    <a:pt x="77" y="2720"/>
                    <a:pt x="88" y="2720"/>
                  </a:cubicBezTo>
                  <a:lnTo>
                    <a:pt x="104" y="2720"/>
                  </a:lnTo>
                  <a:cubicBezTo>
                    <a:pt x="118" y="2720"/>
                    <a:pt x="128" y="2731"/>
                    <a:pt x="128" y="2744"/>
                  </a:cubicBezTo>
                  <a:lnTo>
                    <a:pt x="128" y="2776"/>
                  </a:lnTo>
                  <a:cubicBezTo>
                    <a:pt x="128" y="2790"/>
                    <a:pt x="118" y="2800"/>
                    <a:pt x="104" y="2800"/>
                  </a:cubicBezTo>
                  <a:cubicBezTo>
                    <a:pt x="91" y="2800"/>
                    <a:pt x="80" y="2790"/>
                    <a:pt x="80" y="2776"/>
                  </a:cubicBezTo>
                  <a:lnTo>
                    <a:pt x="80" y="2712"/>
                  </a:lnTo>
                  <a:cubicBezTo>
                    <a:pt x="80" y="2706"/>
                    <a:pt x="83" y="2700"/>
                    <a:pt x="87" y="2695"/>
                  </a:cubicBezTo>
                  <a:lnTo>
                    <a:pt x="103" y="2679"/>
                  </a:lnTo>
                  <a:lnTo>
                    <a:pt x="96" y="2696"/>
                  </a:lnTo>
                  <a:lnTo>
                    <a:pt x="96" y="2632"/>
                  </a:lnTo>
                  <a:cubicBezTo>
                    <a:pt x="96" y="2623"/>
                    <a:pt x="102" y="2614"/>
                    <a:pt x="111" y="2610"/>
                  </a:cubicBezTo>
                  <a:cubicBezTo>
                    <a:pt x="120" y="2607"/>
                    <a:pt x="131" y="2609"/>
                    <a:pt x="137" y="2615"/>
                  </a:cubicBezTo>
                  <a:lnTo>
                    <a:pt x="153" y="2631"/>
                  </a:lnTo>
                  <a:lnTo>
                    <a:pt x="169" y="2647"/>
                  </a:lnTo>
                  <a:lnTo>
                    <a:pt x="128" y="2664"/>
                  </a:lnTo>
                  <a:lnTo>
                    <a:pt x="128" y="2648"/>
                  </a:lnTo>
                  <a:cubicBezTo>
                    <a:pt x="128" y="2639"/>
                    <a:pt x="134" y="2630"/>
                    <a:pt x="143" y="2626"/>
                  </a:cubicBezTo>
                  <a:cubicBezTo>
                    <a:pt x="152" y="2623"/>
                    <a:pt x="163" y="2625"/>
                    <a:pt x="169" y="2631"/>
                  </a:cubicBezTo>
                  <a:lnTo>
                    <a:pt x="185" y="2647"/>
                  </a:lnTo>
                  <a:lnTo>
                    <a:pt x="168" y="2640"/>
                  </a:lnTo>
                  <a:lnTo>
                    <a:pt x="184" y="2640"/>
                  </a:lnTo>
                  <a:cubicBezTo>
                    <a:pt x="198" y="2640"/>
                    <a:pt x="208" y="2651"/>
                    <a:pt x="208" y="2664"/>
                  </a:cubicBezTo>
                  <a:lnTo>
                    <a:pt x="208" y="2728"/>
                  </a:lnTo>
                  <a:cubicBezTo>
                    <a:pt x="208" y="2742"/>
                    <a:pt x="198" y="2752"/>
                    <a:pt x="184" y="2752"/>
                  </a:cubicBezTo>
                  <a:cubicBezTo>
                    <a:pt x="171" y="2752"/>
                    <a:pt x="160" y="2742"/>
                    <a:pt x="160" y="2728"/>
                  </a:cubicBezTo>
                  <a:lnTo>
                    <a:pt x="160" y="2712"/>
                  </a:lnTo>
                  <a:cubicBezTo>
                    <a:pt x="160" y="2701"/>
                    <a:pt x="168" y="2692"/>
                    <a:pt x="179" y="2689"/>
                  </a:cubicBezTo>
                  <a:cubicBezTo>
                    <a:pt x="190" y="2687"/>
                    <a:pt x="201" y="2692"/>
                    <a:pt x="206" y="2702"/>
                  </a:cubicBezTo>
                  <a:lnTo>
                    <a:pt x="222" y="2734"/>
                  </a:lnTo>
                  <a:lnTo>
                    <a:pt x="238" y="2766"/>
                  </a:lnTo>
                  <a:cubicBezTo>
                    <a:pt x="240" y="2769"/>
                    <a:pt x="240" y="2773"/>
                    <a:pt x="240" y="2776"/>
                  </a:cubicBezTo>
                  <a:lnTo>
                    <a:pt x="240" y="2792"/>
                  </a:lnTo>
                  <a:lnTo>
                    <a:pt x="195" y="2782"/>
                  </a:lnTo>
                  <a:lnTo>
                    <a:pt x="211" y="2750"/>
                  </a:lnTo>
                  <a:lnTo>
                    <a:pt x="208" y="2760"/>
                  </a:lnTo>
                  <a:lnTo>
                    <a:pt x="208" y="2744"/>
                  </a:lnTo>
                  <a:cubicBezTo>
                    <a:pt x="208" y="2733"/>
                    <a:pt x="217" y="2723"/>
                    <a:pt x="229" y="2721"/>
                  </a:cubicBezTo>
                  <a:cubicBezTo>
                    <a:pt x="240" y="2719"/>
                    <a:pt x="252" y="2726"/>
                    <a:pt x="255" y="2737"/>
                  </a:cubicBezTo>
                  <a:lnTo>
                    <a:pt x="271" y="2785"/>
                  </a:lnTo>
                  <a:lnTo>
                    <a:pt x="288" y="2851"/>
                  </a:lnTo>
                  <a:cubicBezTo>
                    <a:pt x="288" y="2853"/>
                    <a:pt x="288" y="2855"/>
                    <a:pt x="288" y="2856"/>
                  </a:cubicBezTo>
                  <a:lnTo>
                    <a:pt x="288" y="2872"/>
                  </a:lnTo>
                  <a:lnTo>
                    <a:pt x="288" y="2888"/>
                  </a:lnTo>
                  <a:lnTo>
                    <a:pt x="243" y="2878"/>
                  </a:lnTo>
                  <a:lnTo>
                    <a:pt x="259" y="2846"/>
                  </a:lnTo>
                  <a:lnTo>
                    <a:pt x="258" y="2849"/>
                  </a:lnTo>
                  <a:lnTo>
                    <a:pt x="274" y="2801"/>
                  </a:lnTo>
                  <a:lnTo>
                    <a:pt x="272" y="2808"/>
                  </a:lnTo>
                  <a:lnTo>
                    <a:pt x="272" y="2776"/>
                  </a:lnTo>
                  <a:lnTo>
                    <a:pt x="272" y="2696"/>
                  </a:lnTo>
                  <a:cubicBezTo>
                    <a:pt x="272" y="2683"/>
                    <a:pt x="283" y="2672"/>
                    <a:pt x="296" y="2672"/>
                  </a:cubicBezTo>
                  <a:lnTo>
                    <a:pt x="312" y="2672"/>
                  </a:lnTo>
                  <a:lnTo>
                    <a:pt x="328" y="2672"/>
                  </a:lnTo>
                  <a:lnTo>
                    <a:pt x="304" y="2696"/>
                  </a:lnTo>
                  <a:lnTo>
                    <a:pt x="304" y="2680"/>
                  </a:lnTo>
                  <a:cubicBezTo>
                    <a:pt x="304" y="2667"/>
                    <a:pt x="315" y="2656"/>
                    <a:pt x="328" y="2656"/>
                  </a:cubicBezTo>
                  <a:cubicBezTo>
                    <a:pt x="342" y="2656"/>
                    <a:pt x="352" y="2667"/>
                    <a:pt x="352" y="2680"/>
                  </a:cubicBezTo>
                  <a:lnTo>
                    <a:pt x="352" y="2712"/>
                  </a:lnTo>
                  <a:lnTo>
                    <a:pt x="306" y="2705"/>
                  </a:lnTo>
                  <a:lnTo>
                    <a:pt x="322" y="2657"/>
                  </a:lnTo>
                  <a:cubicBezTo>
                    <a:pt x="325" y="2646"/>
                    <a:pt x="337" y="2639"/>
                    <a:pt x="348" y="2641"/>
                  </a:cubicBezTo>
                  <a:cubicBezTo>
                    <a:pt x="360" y="2643"/>
                    <a:pt x="368" y="2653"/>
                    <a:pt x="368" y="2664"/>
                  </a:cubicBezTo>
                  <a:lnTo>
                    <a:pt x="368" y="2728"/>
                  </a:lnTo>
                  <a:lnTo>
                    <a:pt x="344" y="2704"/>
                  </a:lnTo>
                  <a:lnTo>
                    <a:pt x="360" y="2704"/>
                  </a:lnTo>
                  <a:cubicBezTo>
                    <a:pt x="374" y="2704"/>
                    <a:pt x="384" y="2715"/>
                    <a:pt x="384" y="2728"/>
                  </a:cubicBezTo>
                  <a:lnTo>
                    <a:pt x="384" y="2760"/>
                  </a:lnTo>
                  <a:lnTo>
                    <a:pt x="339" y="2750"/>
                  </a:lnTo>
                  <a:lnTo>
                    <a:pt x="355" y="2718"/>
                  </a:lnTo>
                  <a:lnTo>
                    <a:pt x="352" y="2728"/>
                  </a:lnTo>
                  <a:lnTo>
                    <a:pt x="352" y="2712"/>
                  </a:lnTo>
                  <a:lnTo>
                    <a:pt x="352" y="2680"/>
                  </a:lnTo>
                  <a:cubicBezTo>
                    <a:pt x="352" y="2671"/>
                    <a:pt x="358" y="2662"/>
                    <a:pt x="367" y="2658"/>
                  </a:cubicBezTo>
                  <a:cubicBezTo>
                    <a:pt x="376" y="2655"/>
                    <a:pt x="387" y="2657"/>
                    <a:pt x="393" y="2663"/>
                  </a:cubicBezTo>
                  <a:lnTo>
                    <a:pt x="409" y="2679"/>
                  </a:lnTo>
                  <a:lnTo>
                    <a:pt x="392" y="2672"/>
                  </a:lnTo>
                  <a:lnTo>
                    <a:pt x="408" y="2672"/>
                  </a:lnTo>
                  <a:cubicBezTo>
                    <a:pt x="422" y="2672"/>
                    <a:pt x="432" y="2683"/>
                    <a:pt x="432" y="2696"/>
                  </a:cubicBezTo>
                  <a:lnTo>
                    <a:pt x="432" y="2712"/>
                  </a:lnTo>
                  <a:lnTo>
                    <a:pt x="432" y="2760"/>
                  </a:lnTo>
                  <a:lnTo>
                    <a:pt x="430" y="2750"/>
                  </a:lnTo>
                  <a:lnTo>
                    <a:pt x="446" y="2782"/>
                  </a:lnTo>
                  <a:lnTo>
                    <a:pt x="462" y="2814"/>
                  </a:lnTo>
                  <a:lnTo>
                    <a:pt x="417" y="2819"/>
                  </a:lnTo>
                  <a:lnTo>
                    <a:pt x="433" y="2755"/>
                  </a:lnTo>
                  <a:lnTo>
                    <a:pt x="432" y="2760"/>
                  </a:lnTo>
                  <a:lnTo>
                    <a:pt x="432" y="2680"/>
                  </a:lnTo>
                  <a:cubicBezTo>
                    <a:pt x="432" y="2678"/>
                    <a:pt x="433" y="2675"/>
                    <a:pt x="434" y="2673"/>
                  </a:cubicBezTo>
                  <a:lnTo>
                    <a:pt x="450" y="2625"/>
                  </a:lnTo>
                  <a:cubicBezTo>
                    <a:pt x="450" y="2624"/>
                    <a:pt x="450" y="2623"/>
                    <a:pt x="451" y="2622"/>
                  </a:cubicBezTo>
                  <a:lnTo>
                    <a:pt x="467" y="2590"/>
                  </a:lnTo>
                  <a:lnTo>
                    <a:pt x="464" y="2600"/>
                  </a:lnTo>
                  <a:lnTo>
                    <a:pt x="464" y="2552"/>
                  </a:lnTo>
                  <a:cubicBezTo>
                    <a:pt x="464" y="2546"/>
                    <a:pt x="467" y="2540"/>
                    <a:pt x="471" y="2535"/>
                  </a:cubicBezTo>
                  <a:lnTo>
                    <a:pt x="487" y="2519"/>
                  </a:lnTo>
                  <a:lnTo>
                    <a:pt x="503" y="2503"/>
                  </a:lnTo>
                  <a:cubicBezTo>
                    <a:pt x="510" y="2497"/>
                    <a:pt x="521" y="2495"/>
                    <a:pt x="530" y="2498"/>
                  </a:cubicBezTo>
                  <a:cubicBezTo>
                    <a:pt x="539" y="2502"/>
                    <a:pt x="544" y="2511"/>
                    <a:pt x="544" y="2520"/>
                  </a:cubicBezTo>
                  <a:lnTo>
                    <a:pt x="544" y="2568"/>
                  </a:lnTo>
                  <a:cubicBezTo>
                    <a:pt x="544" y="2582"/>
                    <a:pt x="534" y="2592"/>
                    <a:pt x="520" y="2592"/>
                  </a:cubicBezTo>
                  <a:cubicBezTo>
                    <a:pt x="507" y="2592"/>
                    <a:pt x="496" y="2582"/>
                    <a:pt x="496" y="2568"/>
                  </a:cubicBezTo>
                  <a:lnTo>
                    <a:pt x="496" y="2536"/>
                  </a:lnTo>
                  <a:cubicBezTo>
                    <a:pt x="496" y="2530"/>
                    <a:pt x="499" y="2524"/>
                    <a:pt x="503" y="2519"/>
                  </a:cubicBezTo>
                  <a:lnTo>
                    <a:pt x="519" y="2503"/>
                  </a:lnTo>
                  <a:lnTo>
                    <a:pt x="535" y="2487"/>
                  </a:lnTo>
                  <a:cubicBezTo>
                    <a:pt x="542" y="2481"/>
                    <a:pt x="553" y="2479"/>
                    <a:pt x="562" y="2482"/>
                  </a:cubicBezTo>
                  <a:cubicBezTo>
                    <a:pt x="571" y="2486"/>
                    <a:pt x="576" y="2495"/>
                    <a:pt x="576" y="2504"/>
                  </a:cubicBezTo>
                  <a:lnTo>
                    <a:pt x="576" y="2520"/>
                  </a:lnTo>
                  <a:cubicBezTo>
                    <a:pt x="576" y="2534"/>
                    <a:pt x="566" y="2544"/>
                    <a:pt x="552" y="2544"/>
                  </a:cubicBezTo>
                  <a:cubicBezTo>
                    <a:pt x="539" y="2544"/>
                    <a:pt x="528" y="2534"/>
                    <a:pt x="528" y="2520"/>
                  </a:cubicBezTo>
                  <a:lnTo>
                    <a:pt x="528" y="2504"/>
                  </a:lnTo>
                  <a:cubicBezTo>
                    <a:pt x="528" y="2501"/>
                    <a:pt x="529" y="2497"/>
                    <a:pt x="531" y="2494"/>
                  </a:cubicBezTo>
                  <a:lnTo>
                    <a:pt x="547" y="2462"/>
                  </a:lnTo>
                  <a:cubicBezTo>
                    <a:pt x="552" y="2452"/>
                    <a:pt x="563" y="2447"/>
                    <a:pt x="574" y="2449"/>
                  </a:cubicBezTo>
                  <a:cubicBezTo>
                    <a:pt x="585" y="2452"/>
                    <a:pt x="592" y="2461"/>
                    <a:pt x="592" y="2472"/>
                  </a:cubicBezTo>
                  <a:lnTo>
                    <a:pt x="592" y="2488"/>
                  </a:lnTo>
                  <a:lnTo>
                    <a:pt x="551" y="2471"/>
                  </a:lnTo>
                  <a:lnTo>
                    <a:pt x="567" y="2455"/>
                  </a:lnTo>
                  <a:cubicBezTo>
                    <a:pt x="574" y="2449"/>
                    <a:pt x="585" y="2447"/>
                    <a:pt x="594" y="2450"/>
                  </a:cubicBezTo>
                  <a:cubicBezTo>
                    <a:pt x="603" y="2454"/>
                    <a:pt x="608" y="2463"/>
                    <a:pt x="608" y="2472"/>
                  </a:cubicBezTo>
                  <a:lnTo>
                    <a:pt x="608" y="2488"/>
                  </a:lnTo>
                  <a:lnTo>
                    <a:pt x="563" y="2478"/>
                  </a:lnTo>
                  <a:lnTo>
                    <a:pt x="579" y="2446"/>
                  </a:lnTo>
                  <a:lnTo>
                    <a:pt x="576" y="2456"/>
                  </a:lnTo>
                  <a:lnTo>
                    <a:pt x="576" y="2392"/>
                  </a:lnTo>
                  <a:cubicBezTo>
                    <a:pt x="576" y="2389"/>
                    <a:pt x="577" y="2385"/>
                    <a:pt x="579" y="2382"/>
                  </a:cubicBezTo>
                  <a:lnTo>
                    <a:pt x="595" y="2350"/>
                  </a:lnTo>
                  <a:lnTo>
                    <a:pt x="611" y="2318"/>
                  </a:lnTo>
                  <a:lnTo>
                    <a:pt x="608" y="2328"/>
                  </a:lnTo>
                  <a:lnTo>
                    <a:pt x="608" y="2232"/>
                  </a:lnTo>
                  <a:cubicBezTo>
                    <a:pt x="608" y="2219"/>
                    <a:pt x="619" y="2208"/>
                    <a:pt x="632" y="2208"/>
                  </a:cubicBezTo>
                  <a:cubicBezTo>
                    <a:pt x="646" y="2208"/>
                    <a:pt x="656" y="2219"/>
                    <a:pt x="656" y="2232"/>
                  </a:cubicBezTo>
                  <a:lnTo>
                    <a:pt x="656" y="2280"/>
                  </a:lnTo>
                  <a:lnTo>
                    <a:pt x="654" y="2270"/>
                  </a:lnTo>
                  <a:lnTo>
                    <a:pt x="670" y="2302"/>
                  </a:lnTo>
                  <a:lnTo>
                    <a:pt x="626" y="2305"/>
                  </a:lnTo>
                  <a:lnTo>
                    <a:pt x="642" y="2257"/>
                  </a:lnTo>
                  <a:lnTo>
                    <a:pt x="640" y="2264"/>
                  </a:lnTo>
                  <a:lnTo>
                    <a:pt x="640" y="2200"/>
                  </a:lnTo>
                  <a:cubicBezTo>
                    <a:pt x="640" y="2198"/>
                    <a:pt x="641" y="2195"/>
                    <a:pt x="642" y="2193"/>
                  </a:cubicBezTo>
                  <a:lnTo>
                    <a:pt x="658" y="2145"/>
                  </a:lnTo>
                  <a:lnTo>
                    <a:pt x="656" y="2152"/>
                  </a:lnTo>
                  <a:lnTo>
                    <a:pt x="656" y="2136"/>
                  </a:lnTo>
                  <a:cubicBezTo>
                    <a:pt x="656" y="2135"/>
                    <a:pt x="657" y="2133"/>
                    <a:pt x="657" y="2131"/>
                  </a:cubicBezTo>
                  <a:lnTo>
                    <a:pt x="689" y="2003"/>
                  </a:lnTo>
                  <a:cubicBezTo>
                    <a:pt x="692" y="1992"/>
                    <a:pt x="701" y="1985"/>
                    <a:pt x="712" y="1984"/>
                  </a:cubicBezTo>
                  <a:cubicBezTo>
                    <a:pt x="722" y="1984"/>
                    <a:pt x="732" y="1991"/>
                    <a:pt x="735" y="2001"/>
                  </a:cubicBezTo>
                  <a:lnTo>
                    <a:pt x="751" y="2049"/>
                  </a:lnTo>
                  <a:lnTo>
                    <a:pt x="750" y="2046"/>
                  </a:lnTo>
                  <a:lnTo>
                    <a:pt x="766" y="2078"/>
                  </a:lnTo>
                  <a:lnTo>
                    <a:pt x="720" y="2088"/>
                  </a:lnTo>
                  <a:lnTo>
                    <a:pt x="720" y="2056"/>
                  </a:lnTo>
                  <a:lnTo>
                    <a:pt x="720" y="2024"/>
                  </a:lnTo>
                  <a:cubicBezTo>
                    <a:pt x="720" y="2023"/>
                    <a:pt x="721" y="2021"/>
                    <a:pt x="721" y="2019"/>
                  </a:cubicBezTo>
                  <a:lnTo>
                    <a:pt x="737" y="1955"/>
                  </a:lnTo>
                  <a:cubicBezTo>
                    <a:pt x="738" y="1953"/>
                    <a:pt x="738" y="1951"/>
                    <a:pt x="739" y="1950"/>
                  </a:cubicBezTo>
                  <a:lnTo>
                    <a:pt x="755" y="1918"/>
                  </a:lnTo>
                  <a:cubicBezTo>
                    <a:pt x="760" y="1908"/>
                    <a:pt x="770" y="1903"/>
                    <a:pt x="780" y="1905"/>
                  </a:cubicBezTo>
                  <a:cubicBezTo>
                    <a:pt x="791" y="1906"/>
                    <a:pt x="799" y="1915"/>
                    <a:pt x="800" y="1925"/>
                  </a:cubicBezTo>
                  <a:lnTo>
                    <a:pt x="816" y="2037"/>
                  </a:lnTo>
                  <a:lnTo>
                    <a:pt x="768" y="2040"/>
                  </a:lnTo>
                  <a:lnTo>
                    <a:pt x="768" y="1928"/>
                  </a:lnTo>
                  <a:cubicBezTo>
                    <a:pt x="768" y="1916"/>
                    <a:pt x="778" y="1906"/>
                    <a:pt x="790" y="1905"/>
                  </a:cubicBezTo>
                  <a:cubicBezTo>
                    <a:pt x="802" y="1903"/>
                    <a:pt x="813" y="1911"/>
                    <a:pt x="816" y="1923"/>
                  </a:cubicBezTo>
                  <a:lnTo>
                    <a:pt x="832" y="1987"/>
                  </a:lnTo>
                  <a:lnTo>
                    <a:pt x="825" y="1975"/>
                  </a:lnTo>
                  <a:lnTo>
                    <a:pt x="841" y="1991"/>
                  </a:lnTo>
                  <a:cubicBezTo>
                    <a:pt x="846" y="1996"/>
                    <a:pt x="848" y="2002"/>
                    <a:pt x="848" y="2008"/>
                  </a:cubicBezTo>
                  <a:lnTo>
                    <a:pt x="848" y="2088"/>
                  </a:lnTo>
                  <a:cubicBezTo>
                    <a:pt x="848" y="2102"/>
                    <a:pt x="838" y="2112"/>
                    <a:pt x="824" y="2112"/>
                  </a:cubicBezTo>
                  <a:cubicBezTo>
                    <a:pt x="811" y="2112"/>
                    <a:pt x="800" y="2102"/>
                    <a:pt x="800" y="2088"/>
                  </a:cubicBezTo>
                  <a:lnTo>
                    <a:pt x="800" y="2040"/>
                  </a:lnTo>
                  <a:lnTo>
                    <a:pt x="817" y="1909"/>
                  </a:lnTo>
                  <a:cubicBezTo>
                    <a:pt x="818" y="1898"/>
                    <a:pt x="827" y="1890"/>
                    <a:pt x="838" y="1889"/>
                  </a:cubicBezTo>
                  <a:cubicBezTo>
                    <a:pt x="849" y="1887"/>
                    <a:pt x="860" y="1894"/>
                    <a:pt x="863" y="1905"/>
                  </a:cubicBezTo>
                  <a:lnTo>
                    <a:pt x="879" y="1953"/>
                  </a:lnTo>
                  <a:lnTo>
                    <a:pt x="832" y="1960"/>
                  </a:lnTo>
                  <a:lnTo>
                    <a:pt x="832" y="1944"/>
                  </a:lnTo>
                  <a:lnTo>
                    <a:pt x="832" y="1848"/>
                  </a:lnTo>
                  <a:cubicBezTo>
                    <a:pt x="832" y="1842"/>
                    <a:pt x="835" y="1836"/>
                    <a:pt x="839" y="1831"/>
                  </a:cubicBezTo>
                  <a:lnTo>
                    <a:pt x="855" y="1815"/>
                  </a:lnTo>
                  <a:lnTo>
                    <a:pt x="848" y="1832"/>
                  </a:lnTo>
                  <a:lnTo>
                    <a:pt x="848" y="1816"/>
                  </a:lnTo>
                  <a:cubicBezTo>
                    <a:pt x="848" y="1813"/>
                    <a:pt x="849" y="1809"/>
                    <a:pt x="851" y="1806"/>
                  </a:cubicBezTo>
                  <a:lnTo>
                    <a:pt x="867" y="1774"/>
                  </a:lnTo>
                  <a:cubicBezTo>
                    <a:pt x="872" y="1764"/>
                    <a:pt x="883" y="1759"/>
                    <a:pt x="894" y="1761"/>
                  </a:cubicBezTo>
                  <a:cubicBezTo>
                    <a:pt x="905" y="1764"/>
                    <a:pt x="912" y="1773"/>
                    <a:pt x="912" y="1784"/>
                  </a:cubicBezTo>
                  <a:lnTo>
                    <a:pt x="912" y="1864"/>
                  </a:lnTo>
                  <a:lnTo>
                    <a:pt x="865" y="1862"/>
                  </a:lnTo>
                  <a:lnTo>
                    <a:pt x="881" y="1702"/>
                  </a:lnTo>
                  <a:cubicBezTo>
                    <a:pt x="882" y="1689"/>
                    <a:pt x="893" y="1680"/>
                    <a:pt x="906" y="1680"/>
                  </a:cubicBezTo>
                  <a:cubicBezTo>
                    <a:pt x="918" y="1681"/>
                    <a:pt x="928" y="1692"/>
                    <a:pt x="928" y="1704"/>
                  </a:cubicBezTo>
                  <a:lnTo>
                    <a:pt x="928" y="1736"/>
                  </a:lnTo>
                  <a:lnTo>
                    <a:pt x="928" y="1832"/>
                  </a:lnTo>
                  <a:lnTo>
                    <a:pt x="882" y="1825"/>
                  </a:lnTo>
                  <a:lnTo>
                    <a:pt x="914" y="1729"/>
                  </a:lnTo>
                  <a:cubicBezTo>
                    <a:pt x="917" y="1718"/>
                    <a:pt x="929" y="1711"/>
                    <a:pt x="940" y="1713"/>
                  </a:cubicBezTo>
                  <a:cubicBezTo>
                    <a:pt x="952" y="1715"/>
                    <a:pt x="960" y="1725"/>
                    <a:pt x="960" y="1736"/>
                  </a:cubicBezTo>
                  <a:lnTo>
                    <a:pt x="960" y="1784"/>
                  </a:lnTo>
                  <a:cubicBezTo>
                    <a:pt x="960" y="1798"/>
                    <a:pt x="950" y="1808"/>
                    <a:pt x="936" y="1808"/>
                  </a:cubicBezTo>
                  <a:cubicBezTo>
                    <a:pt x="923" y="1808"/>
                    <a:pt x="912" y="1798"/>
                    <a:pt x="912" y="1784"/>
                  </a:cubicBezTo>
                  <a:lnTo>
                    <a:pt x="912" y="1768"/>
                  </a:lnTo>
                  <a:cubicBezTo>
                    <a:pt x="912" y="1757"/>
                    <a:pt x="921" y="1747"/>
                    <a:pt x="933" y="1745"/>
                  </a:cubicBezTo>
                  <a:cubicBezTo>
                    <a:pt x="944" y="1743"/>
                    <a:pt x="956" y="1750"/>
                    <a:pt x="959" y="1761"/>
                  </a:cubicBezTo>
                  <a:lnTo>
                    <a:pt x="975" y="1809"/>
                  </a:lnTo>
                  <a:lnTo>
                    <a:pt x="929" y="1813"/>
                  </a:lnTo>
                  <a:lnTo>
                    <a:pt x="945" y="1717"/>
                  </a:lnTo>
                  <a:cubicBezTo>
                    <a:pt x="947" y="1704"/>
                    <a:pt x="958" y="1696"/>
                    <a:pt x="970" y="1697"/>
                  </a:cubicBezTo>
                  <a:cubicBezTo>
                    <a:pt x="983" y="1698"/>
                    <a:pt x="992" y="1708"/>
                    <a:pt x="992" y="1720"/>
                  </a:cubicBezTo>
                  <a:lnTo>
                    <a:pt x="992" y="1736"/>
                  </a:lnTo>
                  <a:cubicBezTo>
                    <a:pt x="992" y="1750"/>
                    <a:pt x="982" y="1760"/>
                    <a:pt x="968" y="1760"/>
                  </a:cubicBezTo>
                  <a:cubicBezTo>
                    <a:pt x="955" y="1760"/>
                    <a:pt x="944" y="1750"/>
                    <a:pt x="944" y="1736"/>
                  </a:cubicBezTo>
                  <a:lnTo>
                    <a:pt x="944" y="1704"/>
                  </a:lnTo>
                  <a:cubicBezTo>
                    <a:pt x="944" y="1692"/>
                    <a:pt x="954" y="1682"/>
                    <a:pt x="966" y="1681"/>
                  </a:cubicBezTo>
                  <a:cubicBezTo>
                    <a:pt x="978" y="1679"/>
                    <a:pt x="989" y="1687"/>
                    <a:pt x="992" y="1699"/>
                  </a:cubicBezTo>
                  <a:lnTo>
                    <a:pt x="1008" y="1763"/>
                  </a:lnTo>
                  <a:lnTo>
                    <a:pt x="960" y="1768"/>
                  </a:lnTo>
                  <a:lnTo>
                    <a:pt x="960" y="1736"/>
                  </a:lnTo>
                  <a:cubicBezTo>
                    <a:pt x="960" y="1735"/>
                    <a:pt x="961" y="1734"/>
                    <a:pt x="961" y="1733"/>
                  </a:cubicBezTo>
                  <a:lnTo>
                    <a:pt x="977" y="1621"/>
                  </a:lnTo>
                  <a:cubicBezTo>
                    <a:pt x="978" y="1609"/>
                    <a:pt x="990" y="1600"/>
                    <a:pt x="1002" y="1601"/>
                  </a:cubicBezTo>
                  <a:cubicBezTo>
                    <a:pt x="1015" y="1601"/>
                    <a:pt x="1024" y="1612"/>
                    <a:pt x="1024" y="1624"/>
                  </a:cubicBezTo>
                  <a:lnTo>
                    <a:pt x="1024" y="1720"/>
                  </a:lnTo>
                  <a:lnTo>
                    <a:pt x="1024" y="1715"/>
                  </a:lnTo>
                  <a:lnTo>
                    <a:pt x="1040" y="1779"/>
                  </a:lnTo>
                  <a:lnTo>
                    <a:pt x="992" y="1784"/>
                  </a:lnTo>
                  <a:lnTo>
                    <a:pt x="992" y="1656"/>
                  </a:lnTo>
                  <a:lnTo>
                    <a:pt x="992" y="1640"/>
                  </a:lnTo>
                  <a:cubicBezTo>
                    <a:pt x="992" y="1634"/>
                    <a:pt x="995" y="1628"/>
                    <a:pt x="999" y="1623"/>
                  </a:cubicBezTo>
                  <a:lnTo>
                    <a:pt x="1015" y="1607"/>
                  </a:lnTo>
                  <a:lnTo>
                    <a:pt x="1031" y="1591"/>
                  </a:lnTo>
                  <a:lnTo>
                    <a:pt x="1024" y="1608"/>
                  </a:lnTo>
                  <a:lnTo>
                    <a:pt x="1024" y="1512"/>
                  </a:lnTo>
                  <a:lnTo>
                    <a:pt x="1024" y="1496"/>
                  </a:lnTo>
                  <a:lnTo>
                    <a:pt x="1041" y="1365"/>
                  </a:lnTo>
                  <a:cubicBezTo>
                    <a:pt x="1041" y="1363"/>
                    <a:pt x="1042" y="1360"/>
                    <a:pt x="1043" y="1358"/>
                  </a:cubicBezTo>
                  <a:lnTo>
                    <a:pt x="1059" y="1326"/>
                  </a:lnTo>
                  <a:cubicBezTo>
                    <a:pt x="1064" y="1316"/>
                    <a:pt x="1075" y="1311"/>
                    <a:pt x="1086" y="1313"/>
                  </a:cubicBezTo>
                  <a:cubicBezTo>
                    <a:pt x="1097" y="1316"/>
                    <a:pt x="1104" y="1325"/>
                    <a:pt x="1104" y="1336"/>
                  </a:cubicBezTo>
                  <a:lnTo>
                    <a:pt x="1104" y="1352"/>
                  </a:lnTo>
                  <a:lnTo>
                    <a:pt x="1104" y="1384"/>
                  </a:lnTo>
                  <a:lnTo>
                    <a:pt x="1058" y="1377"/>
                  </a:lnTo>
                  <a:lnTo>
                    <a:pt x="1074" y="1329"/>
                  </a:lnTo>
                  <a:lnTo>
                    <a:pt x="1072" y="1336"/>
                  </a:lnTo>
                  <a:lnTo>
                    <a:pt x="1072" y="1256"/>
                  </a:lnTo>
                  <a:cubicBezTo>
                    <a:pt x="1072" y="1244"/>
                    <a:pt x="1082" y="1233"/>
                    <a:pt x="1095" y="1233"/>
                  </a:cubicBezTo>
                  <a:cubicBezTo>
                    <a:pt x="1108" y="1232"/>
                    <a:pt x="1119" y="1241"/>
                    <a:pt x="1120" y="1254"/>
                  </a:cubicBezTo>
                  <a:lnTo>
                    <a:pt x="1136" y="1398"/>
                  </a:lnTo>
                  <a:lnTo>
                    <a:pt x="1088" y="1400"/>
                  </a:lnTo>
                  <a:lnTo>
                    <a:pt x="1088" y="1288"/>
                  </a:lnTo>
                  <a:cubicBezTo>
                    <a:pt x="1088" y="1287"/>
                    <a:pt x="1089" y="1285"/>
                    <a:pt x="1089" y="1283"/>
                  </a:cubicBezTo>
                  <a:lnTo>
                    <a:pt x="1105" y="1219"/>
                  </a:lnTo>
                  <a:cubicBezTo>
                    <a:pt x="1108" y="1207"/>
                    <a:pt x="1119" y="1199"/>
                    <a:pt x="1131" y="1201"/>
                  </a:cubicBezTo>
                  <a:cubicBezTo>
                    <a:pt x="1143" y="1202"/>
                    <a:pt x="1152" y="1212"/>
                    <a:pt x="1152" y="1224"/>
                  </a:cubicBezTo>
                  <a:lnTo>
                    <a:pt x="1152" y="1352"/>
                  </a:lnTo>
                  <a:lnTo>
                    <a:pt x="1105" y="1349"/>
                  </a:lnTo>
                  <a:lnTo>
                    <a:pt x="1121" y="1253"/>
                  </a:lnTo>
                  <a:cubicBezTo>
                    <a:pt x="1123" y="1242"/>
                    <a:pt x="1131" y="1234"/>
                    <a:pt x="1141" y="1233"/>
                  </a:cubicBezTo>
                  <a:cubicBezTo>
                    <a:pt x="1151" y="1231"/>
                    <a:pt x="1161" y="1236"/>
                    <a:pt x="1166" y="1246"/>
                  </a:cubicBezTo>
                  <a:lnTo>
                    <a:pt x="1182" y="1278"/>
                  </a:lnTo>
                  <a:cubicBezTo>
                    <a:pt x="1184" y="1281"/>
                    <a:pt x="1184" y="1285"/>
                    <a:pt x="1184" y="1288"/>
                  </a:cubicBezTo>
                  <a:lnTo>
                    <a:pt x="1184" y="1352"/>
                  </a:lnTo>
                  <a:lnTo>
                    <a:pt x="1139" y="1342"/>
                  </a:lnTo>
                  <a:lnTo>
                    <a:pt x="1155" y="1310"/>
                  </a:lnTo>
                  <a:cubicBezTo>
                    <a:pt x="1160" y="1300"/>
                    <a:pt x="1170" y="1295"/>
                    <a:pt x="1180" y="1297"/>
                  </a:cubicBezTo>
                  <a:cubicBezTo>
                    <a:pt x="1191" y="1298"/>
                    <a:pt x="1199" y="1307"/>
                    <a:pt x="1200" y="1317"/>
                  </a:cubicBezTo>
                  <a:lnTo>
                    <a:pt x="1216" y="1429"/>
                  </a:lnTo>
                  <a:cubicBezTo>
                    <a:pt x="1216" y="1430"/>
                    <a:pt x="1216" y="1431"/>
                    <a:pt x="1216" y="1432"/>
                  </a:cubicBezTo>
                  <a:lnTo>
                    <a:pt x="1216" y="1480"/>
                  </a:lnTo>
                  <a:cubicBezTo>
                    <a:pt x="1216" y="1494"/>
                    <a:pt x="1206" y="1504"/>
                    <a:pt x="1192" y="1504"/>
                  </a:cubicBezTo>
                  <a:cubicBezTo>
                    <a:pt x="1179" y="1504"/>
                    <a:pt x="1168" y="1494"/>
                    <a:pt x="1168" y="1480"/>
                  </a:cubicBezTo>
                  <a:lnTo>
                    <a:pt x="1168" y="1336"/>
                  </a:lnTo>
                  <a:cubicBezTo>
                    <a:pt x="1168" y="1335"/>
                    <a:pt x="1169" y="1334"/>
                    <a:pt x="1169" y="1333"/>
                  </a:cubicBezTo>
                  <a:lnTo>
                    <a:pt x="1185" y="1221"/>
                  </a:lnTo>
                  <a:lnTo>
                    <a:pt x="1184" y="1224"/>
                  </a:lnTo>
                  <a:lnTo>
                    <a:pt x="1184" y="1144"/>
                  </a:lnTo>
                  <a:lnTo>
                    <a:pt x="1201" y="998"/>
                  </a:lnTo>
                  <a:cubicBezTo>
                    <a:pt x="1201" y="995"/>
                    <a:pt x="1202" y="992"/>
                    <a:pt x="1203" y="990"/>
                  </a:cubicBezTo>
                  <a:lnTo>
                    <a:pt x="1219" y="958"/>
                  </a:lnTo>
                  <a:lnTo>
                    <a:pt x="1216" y="968"/>
                  </a:lnTo>
                  <a:lnTo>
                    <a:pt x="1216" y="856"/>
                  </a:lnTo>
                  <a:cubicBezTo>
                    <a:pt x="1216" y="843"/>
                    <a:pt x="1227" y="832"/>
                    <a:pt x="1240" y="832"/>
                  </a:cubicBezTo>
                  <a:cubicBezTo>
                    <a:pt x="1254" y="832"/>
                    <a:pt x="1264" y="843"/>
                    <a:pt x="1264" y="856"/>
                  </a:cubicBezTo>
                  <a:lnTo>
                    <a:pt x="1264" y="888"/>
                  </a:lnTo>
                  <a:lnTo>
                    <a:pt x="1264" y="884"/>
                  </a:lnTo>
                  <a:lnTo>
                    <a:pt x="1280" y="964"/>
                  </a:lnTo>
                  <a:lnTo>
                    <a:pt x="1273" y="951"/>
                  </a:lnTo>
                  <a:lnTo>
                    <a:pt x="1289" y="967"/>
                  </a:lnTo>
                  <a:lnTo>
                    <a:pt x="1248" y="984"/>
                  </a:lnTo>
                  <a:lnTo>
                    <a:pt x="1248" y="920"/>
                  </a:lnTo>
                  <a:cubicBezTo>
                    <a:pt x="1248" y="907"/>
                    <a:pt x="1259" y="896"/>
                    <a:pt x="1272" y="896"/>
                  </a:cubicBezTo>
                  <a:cubicBezTo>
                    <a:pt x="1286" y="896"/>
                    <a:pt x="1296" y="907"/>
                    <a:pt x="1296" y="920"/>
                  </a:cubicBezTo>
                  <a:lnTo>
                    <a:pt x="1296" y="984"/>
                  </a:lnTo>
                  <a:lnTo>
                    <a:pt x="1251" y="974"/>
                  </a:lnTo>
                  <a:lnTo>
                    <a:pt x="1267" y="942"/>
                  </a:lnTo>
                  <a:lnTo>
                    <a:pt x="1265" y="949"/>
                  </a:lnTo>
                  <a:lnTo>
                    <a:pt x="1281" y="853"/>
                  </a:lnTo>
                  <a:cubicBezTo>
                    <a:pt x="1283" y="840"/>
                    <a:pt x="1294" y="832"/>
                    <a:pt x="1306" y="833"/>
                  </a:cubicBezTo>
                  <a:cubicBezTo>
                    <a:pt x="1319" y="834"/>
                    <a:pt x="1328" y="844"/>
                    <a:pt x="1328" y="856"/>
                  </a:cubicBezTo>
                  <a:lnTo>
                    <a:pt x="1328" y="872"/>
                  </a:lnTo>
                  <a:cubicBezTo>
                    <a:pt x="1328" y="886"/>
                    <a:pt x="1318" y="896"/>
                    <a:pt x="1304" y="896"/>
                  </a:cubicBezTo>
                  <a:cubicBezTo>
                    <a:pt x="1291" y="896"/>
                    <a:pt x="1280" y="886"/>
                    <a:pt x="1280" y="872"/>
                  </a:cubicBezTo>
                  <a:lnTo>
                    <a:pt x="1280" y="744"/>
                  </a:lnTo>
                  <a:cubicBezTo>
                    <a:pt x="1280" y="741"/>
                    <a:pt x="1281" y="737"/>
                    <a:pt x="1283" y="734"/>
                  </a:cubicBezTo>
                  <a:lnTo>
                    <a:pt x="1299" y="702"/>
                  </a:lnTo>
                  <a:cubicBezTo>
                    <a:pt x="1304" y="692"/>
                    <a:pt x="1315" y="687"/>
                    <a:pt x="1326" y="689"/>
                  </a:cubicBezTo>
                  <a:cubicBezTo>
                    <a:pt x="1337" y="692"/>
                    <a:pt x="1344" y="701"/>
                    <a:pt x="1344" y="712"/>
                  </a:cubicBezTo>
                  <a:lnTo>
                    <a:pt x="1344" y="728"/>
                  </a:lnTo>
                  <a:lnTo>
                    <a:pt x="1320" y="704"/>
                  </a:lnTo>
                  <a:lnTo>
                    <a:pt x="1336" y="704"/>
                  </a:lnTo>
                  <a:cubicBezTo>
                    <a:pt x="1346" y="704"/>
                    <a:pt x="1354" y="710"/>
                    <a:pt x="1358" y="718"/>
                  </a:cubicBezTo>
                  <a:lnTo>
                    <a:pt x="1374" y="750"/>
                  </a:lnTo>
                  <a:cubicBezTo>
                    <a:pt x="1376" y="753"/>
                    <a:pt x="1376" y="757"/>
                    <a:pt x="1376" y="760"/>
                  </a:cubicBezTo>
                  <a:lnTo>
                    <a:pt x="1376" y="792"/>
                  </a:lnTo>
                  <a:lnTo>
                    <a:pt x="1329" y="789"/>
                  </a:lnTo>
                  <a:lnTo>
                    <a:pt x="1361" y="597"/>
                  </a:lnTo>
                  <a:lnTo>
                    <a:pt x="1360" y="600"/>
                  </a:lnTo>
                  <a:lnTo>
                    <a:pt x="1360" y="568"/>
                  </a:lnTo>
                  <a:cubicBezTo>
                    <a:pt x="1360" y="555"/>
                    <a:pt x="1371" y="544"/>
                    <a:pt x="1384" y="544"/>
                  </a:cubicBezTo>
                  <a:cubicBezTo>
                    <a:pt x="1398" y="544"/>
                    <a:pt x="1408" y="555"/>
                    <a:pt x="1408" y="568"/>
                  </a:cubicBezTo>
                  <a:lnTo>
                    <a:pt x="1408" y="600"/>
                  </a:lnTo>
                  <a:lnTo>
                    <a:pt x="1361" y="598"/>
                  </a:lnTo>
                  <a:lnTo>
                    <a:pt x="1377" y="422"/>
                  </a:lnTo>
                  <a:cubicBezTo>
                    <a:pt x="1377" y="421"/>
                    <a:pt x="1377" y="420"/>
                    <a:pt x="1377" y="419"/>
                  </a:cubicBezTo>
                  <a:lnTo>
                    <a:pt x="1393" y="355"/>
                  </a:lnTo>
                  <a:cubicBezTo>
                    <a:pt x="1396" y="343"/>
                    <a:pt x="1407" y="335"/>
                    <a:pt x="1419" y="337"/>
                  </a:cubicBezTo>
                  <a:cubicBezTo>
                    <a:pt x="1431" y="338"/>
                    <a:pt x="1440" y="348"/>
                    <a:pt x="1440" y="360"/>
                  </a:cubicBezTo>
                  <a:lnTo>
                    <a:pt x="1440" y="376"/>
                  </a:lnTo>
                  <a:cubicBezTo>
                    <a:pt x="1440" y="390"/>
                    <a:pt x="1430" y="400"/>
                    <a:pt x="1416" y="400"/>
                  </a:cubicBezTo>
                  <a:cubicBezTo>
                    <a:pt x="1403" y="400"/>
                    <a:pt x="1392" y="390"/>
                    <a:pt x="1392" y="376"/>
                  </a:cubicBezTo>
                  <a:lnTo>
                    <a:pt x="1392" y="232"/>
                  </a:lnTo>
                  <a:cubicBezTo>
                    <a:pt x="1392" y="221"/>
                    <a:pt x="1400" y="212"/>
                    <a:pt x="1411" y="209"/>
                  </a:cubicBezTo>
                  <a:cubicBezTo>
                    <a:pt x="1422" y="207"/>
                    <a:pt x="1433" y="212"/>
                    <a:pt x="1438" y="222"/>
                  </a:cubicBezTo>
                  <a:lnTo>
                    <a:pt x="1454" y="254"/>
                  </a:lnTo>
                  <a:lnTo>
                    <a:pt x="1408" y="264"/>
                  </a:lnTo>
                  <a:lnTo>
                    <a:pt x="1408" y="216"/>
                  </a:lnTo>
                  <a:cubicBezTo>
                    <a:pt x="1408" y="215"/>
                    <a:pt x="1409" y="214"/>
                    <a:pt x="1409" y="213"/>
                  </a:cubicBezTo>
                  <a:lnTo>
                    <a:pt x="1425" y="117"/>
                  </a:lnTo>
                  <a:lnTo>
                    <a:pt x="1441" y="21"/>
                  </a:lnTo>
                  <a:cubicBezTo>
                    <a:pt x="1443" y="8"/>
                    <a:pt x="1454" y="0"/>
                    <a:pt x="1466" y="1"/>
                  </a:cubicBezTo>
                  <a:cubicBezTo>
                    <a:pt x="1479" y="2"/>
                    <a:pt x="1488" y="12"/>
                    <a:pt x="1488" y="24"/>
                  </a:cubicBezTo>
                  <a:lnTo>
                    <a:pt x="1488" y="488"/>
                  </a:lnTo>
                  <a:lnTo>
                    <a:pt x="1441" y="483"/>
                  </a:lnTo>
                  <a:lnTo>
                    <a:pt x="1457" y="419"/>
                  </a:lnTo>
                  <a:cubicBezTo>
                    <a:pt x="1460" y="407"/>
                    <a:pt x="1471" y="400"/>
                    <a:pt x="1482" y="401"/>
                  </a:cubicBezTo>
                  <a:cubicBezTo>
                    <a:pt x="1494" y="401"/>
                    <a:pt x="1503" y="411"/>
                    <a:pt x="1504" y="422"/>
                  </a:cubicBezTo>
                  <a:lnTo>
                    <a:pt x="1520" y="614"/>
                  </a:lnTo>
                  <a:lnTo>
                    <a:pt x="1472" y="616"/>
                  </a:lnTo>
                  <a:lnTo>
                    <a:pt x="1472" y="552"/>
                  </a:lnTo>
                  <a:cubicBezTo>
                    <a:pt x="1472" y="539"/>
                    <a:pt x="1483" y="529"/>
                    <a:pt x="1496" y="528"/>
                  </a:cubicBezTo>
                  <a:cubicBezTo>
                    <a:pt x="1509" y="528"/>
                    <a:pt x="1520" y="538"/>
                    <a:pt x="1520" y="551"/>
                  </a:cubicBezTo>
                  <a:lnTo>
                    <a:pt x="1536" y="839"/>
                  </a:lnTo>
                  <a:lnTo>
                    <a:pt x="1488" y="840"/>
                  </a:lnTo>
                  <a:lnTo>
                    <a:pt x="1488" y="760"/>
                  </a:lnTo>
                  <a:cubicBezTo>
                    <a:pt x="1488" y="748"/>
                    <a:pt x="1499" y="737"/>
                    <a:pt x="1512" y="736"/>
                  </a:cubicBezTo>
                  <a:cubicBezTo>
                    <a:pt x="1524" y="736"/>
                    <a:pt x="1535" y="746"/>
                    <a:pt x="1536" y="759"/>
                  </a:cubicBezTo>
                  <a:lnTo>
                    <a:pt x="1552" y="967"/>
                  </a:lnTo>
                  <a:lnTo>
                    <a:pt x="1504" y="968"/>
                  </a:lnTo>
                  <a:lnTo>
                    <a:pt x="1504" y="872"/>
                  </a:lnTo>
                  <a:cubicBezTo>
                    <a:pt x="1504" y="860"/>
                    <a:pt x="1515" y="849"/>
                    <a:pt x="1528" y="848"/>
                  </a:cubicBezTo>
                  <a:cubicBezTo>
                    <a:pt x="1540" y="848"/>
                    <a:pt x="1551" y="858"/>
                    <a:pt x="1552" y="871"/>
                  </a:cubicBezTo>
                  <a:lnTo>
                    <a:pt x="1568" y="1079"/>
                  </a:lnTo>
                  <a:lnTo>
                    <a:pt x="1568" y="1112"/>
                  </a:lnTo>
                  <a:lnTo>
                    <a:pt x="1568" y="1128"/>
                  </a:lnTo>
                  <a:lnTo>
                    <a:pt x="1521" y="1127"/>
                  </a:lnTo>
                  <a:lnTo>
                    <a:pt x="1537" y="871"/>
                  </a:lnTo>
                  <a:cubicBezTo>
                    <a:pt x="1537" y="859"/>
                    <a:pt x="1547" y="849"/>
                    <a:pt x="1559" y="849"/>
                  </a:cubicBezTo>
                  <a:cubicBezTo>
                    <a:pt x="1571" y="848"/>
                    <a:pt x="1582" y="856"/>
                    <a:pt x="1584" y="868"/>
                  </a:cubicBezTo>
                  <a:lnTo>
                    <a:pt x="1600" y="948"/>
                  </a:lnTo>
                  <a:cubicBezTo>
                    <a:pt x="1600" y="949"/>
                    <a:pt x="1600" y="951"/>
                    <a:pt x="1600" y="952"/>
                  </a:cubicBezTo>
                  <a:lnTo>
                    <a:pt x="1600" y="968"/>
                  </a:lnTo>
                  <a:lnTo>
                    <a:pt x="1600" y="1304"/>
                  </a:lnTo>
                  <a:lnTo>
                    <a:pt x="1553" y="1301"/>
                  </a:lnTo>
                  <a:lnTo>
                    <a:pt x="1569" y="1205"/>
                  </a:lnTo>
                  <a:lnTo>
                    <a:pt x="1585" y="1062"/>
                  </a:lnTo>
                  <a:cubicBezTo>
                    <a:pt x="1586" y="1049"/>
                    <a:pt x="1597" y="1040"/>
                    <a:pt x="1610" y="1041"/>
                  </a:cubicBezTo>
                  <a:cubicBezTo>
                    <a:pt x="1623" y="1041"/>
                    <a:pt x="1632" y="1052"/>
                    <a:pt x="1632" y="1064"/>
                  </a:cubicBezTo>
                  <a:lnTo>
                    <a:pt x="1632" y="1080"/>
                  </a:lnTo>
                  <a:cubicBezTo>
                    <a:pt x="1632" y="1094"/>
                    <a:pt x="1622" y="1104"/>
                    <a:pt x="1608" y="1104"/>
                  </a:cubicBezTo>
                  <a:cubicBezTo>
                    <a:pt x="1595" y="1104"/>
                    <a:pt x="1584" y="1094"/>
                    <a:pt x="1584" y="1080"/>
                  </a:cubicBezTo>
                  <a:lnTo>
                    <a:pt x="1584" y="984"/>
                  </a:lnTo>
                  <a:cubicBezTo>
                    <a:pt x="1584" y="972"/>
                    <a:pt x="1594" y="962"/>
                    <a:pt x="1606" y="961"/>
                  </a:cubicBezTo>
                  <a:cubicBezTo>
                    <a:pt x="1619" y="960"/>
                    <a:pt x="1630" y="968"/>
                    <a:pt x="1632" y="981"/>
                  </a:cubicBezTo>
                  <a:lnTo>
                    <a:pt x="1648" y="1077"/>
                  </a:lnTo>
                  <a:lnTo>
                    <a:pt x="1600" y="1080"/>
                  </a:lnTo>
                  <a:lnTo>
                    <a:pt x="1600" y="984"/>
                  </a:lnTo>
                  <a:cubicBezTo>
                    <a:pt x="1600" y="972"/>
                    <a:pt x="1610" y="962"/>
                    <a:pt x="1622" y="961"/>
                  </a:cubicBezTo>
                  <a:cubicBezTo>
                    <a:pt x="1634" y="959"/>
                    <a:pt x="1645" y="967"/>
                    <a:pt x="1648" y="979"/>
                  </a:cubicBezTo>
                  <a:lnTo>
                    <a:pt x="1664" y="1043"/>
                  </a:lnTo>
                  <a:cubicBezTo>
                    <a:pt x="1664" y="1045"/>
                    <a:pt x="1664" y="1047"/>
                    <a:pt x="1664" y="1048"/>
                  </a:cubicBezTo>
                  <a:lnTo>
                    <a:pt x="1664" y="1096"/>
                  </a:lnTo>
                  <a:lnTo>
                    <a:pt x="1663" y="1089"/>
                  </a:lnTo>
                  <a:lnTo>
                    <a:pt x="1679" y="1137"/>
                  </a:lnTo>
                  <a:lnTo>
                    <a:pt x="1632" y="1144"/>
                  </a:lnTo>
                  <a:lnTo>
                    <a:pt x="1632" y="1000"/>
                  </a:lnTo>
                  <a:lnTo>
                    <a:pt x="1632" y="808"/>
                  </a:lnTo>
                  <a:cubicBezTo>
                    <a:pt x="1632" y="807"/>
                    <a:pt x="1633" y="805"/>
                    <a:pt x="1633" y="804"/>
                  </a:cubicBezTo>
                  <a:lnTo>
                    <a:pt x="1649" y="724"/>
                  </a:lnTo>
                  <a:lnTo>
                    <a:pt x="1665" y="629"/>
                  </a:lnTo>
                  <a:cubicBezTo>
                    <a:pt x="1667" y="616"/>
                    <a:pt x="1678" y="608"/>
                    <a:pt x="1690" y="609"/>
                  </a:cubicBezTo>
                  <a:cubicBezTo>
                    <a:pt x="1703" y="610"/>
                    <a:pt x="1712" y="620"/>
                    <a:pt x="1712" y="632"/>
                  </a:cubicBezTo>
                  <a:lnTo>
                    <a:pt x="1712" y="648"/>
                  </a:lnTo>
                  <a:lnTo>
                    <a:pt x="1712" y="664"/>
                  </a:lnTo>
                  <a:lnTo>
                    <a:pt x="1665" y="661"/>
                  </a:lnTo>
                  <a:lnTo>
                    <a:pt x="1681" y="549"/>
                  </a:lnTo>
                  <a:cubicBezTo>
                    <a:pt x="1682" y="538"/>
                    <a:pt x="1692" y="529"/>
                    <a:pt x="1704" y="528"/>
                  </a:cubicBezTo>
                  <a:cubicBezTo>
                    <a:pt x="1715" y="528"/>
                    <a:pt x="1726" y="536"/>
                    <a:pt x="1728" y="548"/>
                  </a:cubicBezTo>
                  <a:lnTo>
                    <a:pt x="1744" y="628"/>
                  </a:lnTo>
                  <a:lnTo>
                    <a:pt x="1696" y="632"/>
                  </a:lnTo>
                  <a:lnTo>
                    <a:pt x="1696" y="488"/>
                  </a:lnTo>
                  <a:cubicBezTo>
                    <a:pt x="1696" y="475"/>
                    <a:pt x="1707" y="464"/>
                    <a:pt x="1720" y="464"/>
                  </a:cubicBezTo>
                  <a:cubicBezTo>
                    <a:pt x="1734" y="464"/>
                    <a:pt x="1744" y="475"/>
                    <a:pt x="1744" y="488"/>
                  </a:cubicBezTo>
                  <a:lnTo>
                    <a:pt x="1744" y="632"/>
                  </a:lnTo>
                  <a:cubicBezTo>
                    <a:pt x="1744" y="645"/>
                    <a:pt x="1735" y="655"/>
                    <a:pt x="1723" y="656"/>
                  </a:cubicBezTo>
                  <a:cubicBezTo>
                    <a:pt x="1711" y="658"/>
                    <a:pt x="1699" y="649"/>
                    <a:pt x="1697" y="637"/>
                  </a:cubicBezTo>
                  <a:lnTo>
                    <a:pt x="1681" y="557"/>
                  </a:lnTo>
                  <a:lnTo>
                    <a:pt x="1728" y="556"/>
                  </a:lnTo>
                  <a:lnTo>
                    <a:pt x="1712" y="668"/>
                  </a:lnTo>
                  <a:cubicBezTo>
                    <a:pt x="1710" y="680"/>
                    <a:pt x="1699" y="689"/>
                    <a:pt x="1687" y="688"/>
                  </a:cubicBezTo>
                  <a:cubicBezTo>
                    <a:pt x="1674" y="688"/>
                    <a:pt x="1664" y="677"/>
                    <a:pt x="1664" y="664"/>
                  </a:cubicBezTo>
                  <a:lnTo>
                    <a:pt x="1664" y="648"/>
                  </a:lnTo>
                  <a:lnTo>
                    <a:pt x="1664" y="632"/>
                  </a:lnTo>
                  <a:lnTo>
                    <a:pt x="1712" y="636"/>
                  </a:lnTo>
                  <a:lnTo>
                    <a:pt x="1696" y="733"/>
                  </a:lnTo>
                  <a:lnTo>
                    <a:pt x="1680" y="813"/>
                  </a:lnTo>
                  <a:lnTo>
                    <a:pt x="1680" y="808"/>
                  </a:lnTo>
                  <a:lnTo>
                    <a:pt x="1680" y="1000"/>
                  </a:lnTo>
                  <a:lnTo>
                    <a:pt x="1680" y="1144"/>
                  </a:lnTo>
                  <a:cubicBezTo>
                    <a:pt x="1680" y="1156"/>
                    <a:pt x="1672" y="1166"/>
                    <a:pt x="1660" y="1168"/>
                  </a:cubicBezTo>
                  <a:cubicBezTo>
                    <a:pt x="1649" y="1170"/>
                    <a:pt x="1637" y="1163"/>
                    <a:pt x="1634" y="1152"/>
                  </a:cubicBezTo>
                  <a:lnTo>
                    <a:pt x="1618" y="1104"/>
                  </a:lnTo>
                  <a:cubicBezTo>
                    <a:pt x="1617" y="1102"/>
                    <a:pt x="1616" y="1099"/>
                    <a:pt x="1616" y="1096"/>
                  </a:cubicBezTo>
                  <a:lnTo>
                    <a:pt x="1616" y="1048"/>
                  </a:lnTo>
                  <a:lnTo>
                    <a:pt x="1617" y="1054"/>
                  </a:lnTo>
                  <a:lnTo>
                    <a:pt x="1601" y="990"/>
                  </a:lnTo>
                  <a:lnTo>
                    <a:pt x="1648" y="984"/>
                  </a:lnTo>
                  <a:lnTo>
                    <a:pt x="1648" y="1080"/>
                  </a:lnTo>
                  <a:cubicBezTo>
                    <a:pt x="1648" y="1093"/>
                    <a:pt x="1639" y="1103"/>
                    <a:pt x="1626" y="1104"/>
                  </a:cubicBezTo>
                  <a:cubicBezTo>
                    <a:pt x="1614" y="1105"/>
                    <a:pt x="1603" y="1097"/>
                    <a:pt x="1601" y="1084"/>
                  </a:cubicBezTo>
                  <a:lnTo>
                    <a:pt x="1585" y="988"/>
                  </a:lnTo>
                  <a:lnTo>
                    <a:pt x="1632" y="984"/>
                  </a:lnTo>
                  <a:lnTo>
                    <a:pt x="1632" y="1080"/>
                  </a:lnTo>
                  <a:lnTo>
                    <a:pt x="1584" y="1080"/>
                  </a:lnTo>
                  <a:lnTo>
                    <a:pt x="1584" y="1064"/>
                  </a:lnTo>
                  <a:lnTo>
                    <a:pt x="1632" y="1067"/>
                  </a:lnTo>
                  <a:lnTo>
                    <a:pt x="1616" y="1212"/>
                  </a:lnTo>
                  <a:lnTo>
                    <a:pt x="1600" y="1308"/>
                  </a:lnTo>
                  <a:cubicBezTo>
                    <a:pt x="1598" y="1321"/>
                    <a:pt x="1587" y="1329"/>
                    <a:pt x="1574" y="1328"/>
                  </a:cubicBezTo>
                  <a:cubicBezTo>
                    <a:pt x="1562" y="1327"/>
                    <a:pt x="1552" y="1317"/>
                    <a:pt x="1552" y="1304"/>
                  </a:cubicBezTo>
                  <a:lnTo>
                    <a:pt x="1552" y="968"/>
                  </a:lnTo>
                  <a:lnTo>
                    <a:pt x="1552" y="952"/>
                  </a:lnTo>
                  <a:lnTo>
                    <a:pt x="1553" y="957"/>
                  </a:lnTo>
                  <a:lnTo>
                    <a:pt x="1537" y="877"/>
                  </a:lnTo>
                  <a:lnTo>
                    <a:pt x="1584" y="874"/>
                  </a:lnTo>
                  <a:lnTo>
                    <a:pt x="1568" y="1130"/>
                  </a:lnTo>
                  <a:cubicBezTo>
                    <a:pt x="1568" y="1143"/>
                    <a:pt x="1557" y="1153"/>
                    <a:pt x="1544" y="1152"/>
                  </a:cubicBezTo>
                  <a:cubicBezTo>
                    <a:pt x="1531" y="1152"/>
                    <a:pt x="1520" y="1141"/>
                    <a:pt x="1520" y="1128"/>
                  </a:cubicBezTo>
                  <a:lnTo>
                    <a:pt x="1520" y="1112"/>
                  </a:lnTo>
                  <a:lnTo>
                    <a:pt x="1521" y="1082"/>
                  </a:lnTo>
                  <a:lnTo>
                    <a:pt x="1505" y="874"/>
                  </a:lnTo>
                  <a:lnTo>
                    <a:pt x="1552" y="872"/>
                  </a:lnTo>
                  <a:lnTo>
                    <a:pt x="1552" y="968"/>
                  </a:lnTo>
                  <a:cubicBezTo>
                    <a:pt x="1552" y="981"/>
                    <a:pt x="1542" y="992"/>
                    <a:pt x="1529" y="992"/>
                  </a:cubicBezTo>
                  <a:cubicBezTo>
                    <a:pt x="1517" y="993"/>
                    <a:pt x="1506" y="983"/>
                    <a:pt x="1505" y="970"/>
                  </a:cubicBezTo>
                  <a:lnTo>
                    <a:pt x="1489" y="762"/>
                  </a:lnTo>
                  <a:lnTo>
                    <a:pt x="1536" y="760"/>
                  </a:lnTo>
                  <a:lnTo>
                    <a:pt x="1536" y="840"/>
                  </a:lnTo>
                  <a:cubicBezTo>
                    <a:pt x="1536" y="853"/>
                    <a:pt x="1526" y="864"/>
                    <a:pt x="1513" y="864"/>
                  </a:cubicBezTo>
                  <a:cubicBezTo>
                    <a:pt x="1500" y="865"/>
                    <a:pt x="1489" y="855"/>
                    <a:pt x="1489" y="842"/>
                  </a:cubicBezTo>
                  <a:lnTo>
                    <a:pt x="1473" y="554"/>
                  </a:lnTo>
                  <a:lnTo>
                    <a:pt x="1520" y="552"/>
                  </a:lnTo>
                  <a:lnTo>
                    <a:pt x="1520" y="616"/>
                  </a:lnTo>
                  <a:cubicBezTo>
                    <a:pt x="1520" y="629"/>
                    <a:pt x="1510" y="640"/>
                    <a:pt x="1497" y="640"/>
                  </a:cubicBezTo>
                  <a:cubicBezTo>
                    <a:pt x="1485" y="641"/>
                    <a:pt x="1474" y="631"/>
                    <a:pt x="1473" y="618"/>
                  </a:cubicBezTo>
                  <a:lnTo>
                    <a:pt x="1457" y="426"/>
                  </a:lnTo>
                  <a:lnTo>
                    <a:pt x="1504" y="430"/>
                  </a:lnTo>
                  <a:lnTo>
                    <a:pt x="1488" y="494"/>
                  </a:lnTo>
                  <a:cubicBezTo>
                    <a:pt x="1485" y="506"/>
                    <a:pt x="1474" y="514"/>
                    <a:pt x="1462" y="512"/>
                  </a:cubicBezTo>
                  <a:cubicBezTo>
                    <a:pt x="1450" y="511"/>
                    <a:pt x="1440" y="501"/>
                    <a:pt x="1440" y="488"/>
                  </a:cubicBezTo>
                  <a:lnTo>
                    <a:pt x="1440" y="24"/>
                  </a:lnTo>
                  <a:lnTo>
                    <a:pt x="1488" y="28"/>
                  </a:lnTo>
                  <a:lnTo>
                    <a:pt x="1472" y="124"/>
                  </a:lnTo>
                  <a:lnTo>
                    <a:pt x="1456" y="220"/>
                  </a:lnTo>
                  <a:lnTo>
                    <a:pt x="1456" y="216"/>
                  </a:lnTo>
                  <a:lnTo>
                    <a:pt x="1456" y="264"/>
                  </a:lnTo>
                  <a:cubicBezTo>
                    <a:pt x="1456" y="276"/>
                    <a:pt x="1449" y="285"/>
                    <a:pt x="1438" y="288"/>
                  </a:cubicBezTo>
                  <a:cubicBezTo>
                    <a:pt x="1427" y="290"/>
                    <a:pt x="1416" y="285"/>
                    <a:pt x="1411" y="275"/>
                  </a:cubicBezTo>
                  <a:lnTo>
                    <a:pt x="1395" y="243"/>
                  </a:lnTo>
                  <a:lnTo>
                    <a:pt x="1440" y="232"/>
                  </a:lnTo>
                  <a:lnTo>
                    <a:pt x="1440" y="376"/>
                  </a:lnTo>
                  <a:lnTo>
                    <a:pt x="1392" y="376"/>
                  </a:lnTo>
                  <a:lnTo>
                    <a:pt x="1392" y="360"/>
                  </a:lnTo>
                  <a:lnTo>
                    <a:pt x="1440" y="366"/>
                  </a:lnTo>
                  <a:lnTo>
                    <a:pt x="1424" y="430"/>
                  </a:lnTo>
                  <a:lnTo>
                    <a:pt x="1424" y="427"/>
                  </a:lnTo>
                  <a:lnTo>
                    <a:pt x="1408" y="603"/>
                  </a:lnTo>
                  <a:cubicBezTo>
                    <a:pt x="1407" y="615"/>
                    <a:pt x="1396" y="625"/>
                    <a:pt x="1383" y="624"/>
                  </a:cubicBezTo>
                  <a:cubicBezTo>
                    <a:pt x="1371" y="624"/>
                    <a:pt x="1360" y="613"/>
                    <a:pt x="1360" y="600"/>
                  </a:cubicBezTo>
                  <a:lnTo>
                    <a:pt x="1360" y="568"/>
                  </a:lnTo>
                  <a:lnTo>
                    <a:pt x="1408" y="568"/>
                  </a:lnTo>
                  <a:lnTo>
                    <a:pt x="1408" y="600"/>
                  </a:lnTo>
                  <a:cubicBezTo>
                    <a:pt x="1408" y="602"/>
                    <a:pt x="1408" y="603"/>
                    <a:pt x="1408" y="604"/>
                  </a:cubicBezTo>
                  <a:lnTo>
                    <a:pt x="1376" y="796"/>
                  </a:lnTo>
                  <a:cubicBezTo>
                    <a:pt x="1374" y="809"/>
                    <a:pt x="1363" y="817"/>
                    <a:pt x="1350" y="816"/>
                  </a:cubicBezTo>
                  <a:cubicBezTo>
                    <a:pt x="1338" y="815"/>
                    <a:pt x="1328" y="805"/>
                    <a:pt x="1328" y="792"/>
                  </a:cubicBezTo>
                  <a:lnTo>
                    <a:pt x="1328" y="760"/>
                  </a:lnTo>
                  <a:lnTo>
                    <a:pt x="1331" y="771"/>
                  </a:lnTo>
                  <a:lnTo>
                    <a:pt x="1315" y="739"/>
                  </a:lnTo>
                  <a:lnTo>
                    <a:pt x="1336" y="752"/>
                  </a:lnTo>
                  <a:lnTo>
                    <a:pt x="1320" y="752"/>
                  </a:lnTo>
                  <a:cubicBezTo>
                    <a:pt x="1307" y="752"/>
                    <a:pt x="1296" y="742"/>
                    <a:pt x="1296" y="728"/>
                  </a:cubicBezTo>
                  <a:lnTo>
                    <a:pt x="1296" y="712"/>
                  </a:lnTo>
                  <a:lnTo>
                    <a:pt x="1342" y="723"/>
                  </a:lnTo>
                  <a:lnTo>
                    <a:pt x="1326" y="755"/>
                  </a:lnTo>
                  <a:lnTo>
                    <a:pt x="1328" y="744"/>
                  </a:lnTo>
                  <a:lnTo>
                    <a:pt x="1328" y="872"/>
                  </a:lnTo>
                  <a:lnTo>
                    <a:pt x="1280" y="872"/>
                  </a:lnTo>
                  <a:lnTo>
                    <a:pt x="1280" y="856"/>
                  </a:lnTo>
                  <a:lnTo>
                    <a:pt x="1328" y="860"/>
                  </a:lnTo>
                  <a:lnTo>
                    <a:pt x="1312" y="956"/>
                  </a:lnTo>
                  <a:cubicBezTo>
                    <a:pt x="1312" y="959"/>
                    <a:pt x="1311" y="961"/>
                    <a:pt x="1310" y="963"/>
                  </a:cubicBezTo>
                  <a:lnTo>
                    <a:pt x="1294" y="995"/>
                  </a:lnTo>
                  <a:cubicBezTo>
                    <a:pt x="1289" y="1005"/>
                    <a:pt x="1278" y="1010"/>
                    <a:pt x="1267" y="1008"/>
                  </a:cubicBezTo>
                  <a:cubicBezTo>
                    <a:pt x="1256" y="1005"/>
                    <a:pt x="1248" y="996"/>
                    <a:pt x="1248" y="984"/>
                  </a:cubicBezTo>
                  <a:lnTo>
                    <a:pt x="1248" y="920"/>
                  </a:lnTo>
                  <a:lnTo>
                    <a:pt x="1296" y="920"/>
                  </a:lnTo>
                  <a:lnTo>
                    <a:pt x="1296" y="984"/>
                  </a:lnTo>
                  <a:cubicBezTo>
                    <a:pt x="1296" y="994"/>
                    <a:pt x="1291" y="1003"/>
                    <a:pt x="1282" y="1007"/>
                  </a:cubicBezTo>
                  <a:cubicBezTo>
                    <a:pt x="1273" y="1010"/>
                    <a:pt x="1262" y="1008"/>
                    <a:pt x="1255" y="1001"/>
                  </a:cubicBezTo>
                  <a:lnTo>
                    <a:pt x="1239" y="985"/>
                  </a:lnTo>
                  <a:cubicBezTo>
                    <a:pt x="1236" y="982"/>
                    <a:pt x="1234" y="978"/>
                    <a:pt x="1233" y="973"/>
                  </a:cubicBezTo>
                  <a:lnTo>
                    <a:pt x="1217" y="893"/>
                  </a:lnTo>
                  <a:cubicBezTo>
                    <a:pt x="1217" y="892"/>
                    <a:pt x="1216" y="890"/>
                    <a:pt x="1216" y="888"/>
                  </a:cubicBezTo>
                  <a:lnTo>
                    <a:pt x="1216" y="856"/>
                  </a:lnTo>
                  <a:lnTo>
                    <a:pt x="1264" y="856"/>
                  </a:lnTo>
                  <a:lnTo>
                    <a:pt x="1264" y="968"/>
                  </a:lnTo>
                  <a:cubicBezTo>
                    <a:pt x="1264" y="972"/>
                    <a:pt x="1264" y="976"/>
                    <a:pt x="1262" y="979"/>
                  </a:cubicBezTo>
                  <a:lnTo>
                    <a:pt x="1246" y="1011"/>
                  </a:lnTo>
                  <a:lnTo>
                    <a:pt x="1248" y="1003"/>
                  </a:lnTo>
                  <a:lnTo>
                    <a:pt x="1232" y="1144"/>
                  </a:lnTo>
                  <a:lnTo>
                    <a:pt x="1232" y="1224"/>
                  </a:lnTo>
                  <a:cubicBezTo>
                    <a:pt x="1232" y="1226"/>
                    <a:pt x="1232" y="1227"/>
                    <a:pt x="1232" y="1228"/>
                  </a:cubicBezTo>
                  <a:lnTo>
                    <a:pt x="1216" y="1340"/>
                  </a:lnTo>
                  <a:lnTo>
                    <a:pt x="1216" y="1336"/>
                  </a:lnTo>
                  <a:lnTo>
                    <a:pt x="1216" y="1480"/>
                  </a:lnTo>
                  <a:lnTo>
                    <a:pt x="1168" y="1480"/>
                  </a:lnTo>
                  <a:lnTo>
                    <a:pt x="1168" y="1432"/>
                  </a:lnTo>
                  <a:lnTo>
                    <a:pt x="1169" y="1436"/>
                  </a:lnTo>
                  <a:lnTo>
                    <a:pt x="1153" y="1324"/>
                  </a:lnTo>
                  <a:lnTo>
                    <a:pt x="1198" y="1331"/>
                  </a:lnTo>
                  <a:lnTo>
                    <a:pt x="1182" y="1363"/>
                  </a:lnTo>
                  <a:cubicBezTo>
                    <a:pt x="1177" y="1373"/>
                    <a:pt x="1166" y="1378"/>
                    <a:pt x="1155" y="1376"/>
                  </a:cubicBezTo>
                  <a:cubicBezTo>
                    <a:pt x="1144" y="1373"/>
                    <a:pt x="1136" y="1364"/>
                    <a:pt x="1136" y="1352"/>
                  </a:cubicBezTo>
                  <a:lnTo>
                    <a:pt x="1136" y="1288"/>
                  </a:lnTo>
                  <a:lnTo>
                    <a:pt x="1139" y="1299"/>
                  </a:lnTo>
                  <a:lnTo>
                    <a:pt x="1123" y="1267"/>
                  </a:lnTo>
                  <a:lnTo>
                    <a:pt x="1168" y="1260"/>
                  </a:lnTo>
                  <a:lnTo>
                    <a:pt x="1152" y="1356"/>
                  </a:lnTo>
                  <a:cubicBezTo>
                    <a:pt x="1150" y="1369"/>
                    <a:pt x="1139" y="1377"/>
                    <a:pt x="1126" y="1376"/>
                  </a:cubicBezTo>
                  <a:cubicBezTo>
                    <a:pt x="1114" y="1375"/>
                    <a:pt x="1104" y="1365"/>
                    <a:pt x="1104" y="1352"/>
                  </a:cubicBezTo>
                  <a:lnTo>
                    <a:pt x="1104" y="1224"/>
                  </a:lnTo>
                  <a:lnTo>
                    <a:pt x="1152" y="1230"/>
                  </a:lnTo>
                  <a:lnTo>
                    <a:pt x="1136" y="1294"/>
                  </a:lnTo>
                  <a:lnTo>
                    <a:pt x="1136" y="1288"/>
                  </a:lnTo>
                  <a:lnTo>
                    <a:pt x="1136" y="1400"/>
                  </a:lnTo>
                  <a:cubicBezTo>
                    <a:pt x="1136" y="1413"/>
                    <a:pt x="1127" y="1424"/>
                    <a:pt x="1114" y="1424"/>
                  </a:cubicBezTo>
                  <a:cubicBezTo>
                    <a:pt x="1101" y="1425"/>
                    <a:pt x="1090" y="1416"/>
                    <a:pt x="1089" y="1403"/>
                  </a:cubicBezTo>
                  <a:lnTo>
                    <a:pt x="1073" y="1259"/>
                  </a:lnTo>
                  <a:lnTo>
                    <a:pt x="1120" y="1256"/>
                  </a:lnTo>
                  <a:lnTo>
                    <a:pt x="1120" y="1336"/>
                  </a:lnTo>
                  <a:cubicBezTo>
                    <a:pt x="1120" y="1339"/>
                    <a:pt x="1120" y="1342"/>
                    <a:pt x="1119" y="1344"/>
                  </a:cubicBezTo>
                  <a:lnTo>
                    <a:pt x="1103" y="1392"/>
                  </a:lnTo>
                  <a:cubicBezTo>
                    <a:pt x="1100" y="1403"/>
                    <a:pt x="1088" y="1410"/>
                    <a:pt x="1077" y="1408"/>
                  </a:cubicBezTo>
                  <a:cubicBezTo>
                    <a:pt x="1065" y="1406"/>
                    <a:pt x="1056" y="1396"/>
                    <a:pt x="1056" y="1384"/>
                  </a:cubicBezTo>
                  <a:lnTo>
                    <a:pt x="1056" y="1352"/>
                  </a:lnTo>
                  <a:lnTo>
                    <a:pt x="1056" y="1336"/>
                  </a:lnTo>
                  <a:lnTo>
                    <a:pt x="1102" y="1347"/>
                  </a:lnTo>
                  <a:lnTo>
                    <a:pt x="1086" y="1379"/>
                  </a:lnTo>
                  <a:lnTo>
                    <a:pt x="1088" y="1371"/>
                  </a:lnTo>
                  <a:lnTo>
                    <a:pt x="1072" y="1496"/>
                  </a:lnTo>
                  <a:lnTo>
                    <a:pt x="1072" y="1512"/>
                  </a:lnTo>
                  <a:lnTo>
                    <a:pt x="1072" y="1608"/>
                  </a:lnTo>
                  <a:cubicBezTo>
                    <a:pt x="1072" y="1615"/>
                    <a:pt x="1070" y="1621"/>
                    <a:pt x="1065" y="1625"/>
                  </a:cubicBezTo>
                  <a:lnTo>
                    <a:pt x="1049" y="1641"/>
                  </a:lnTo>
                  <a:lnTo>
                    <a:pt x="1033" y="1657"/>
                  </a:lnTo>
                  <a:lnTo>
                    <a:pt x="1040" y="1640"/>
                  </a:lnTo>
                  <a:lnTo>
                    <a:pt x="1040" y="1656"/>
                  </a:lnTo>
                  <a:lnTo>
                    <a:pt x="1040" y="1784"/>
                  </a:lnTo>
                  <a:cubicBezTo>
                    <a:pt x="1040" y="1797"/>
                    <a:pt x="1031" y="1807"/>
                    <a:pt x="1019" y="1808"/>
                  </a:cubicBezTo>
                  <a:cubicBezTo>
                    <a:pt x="1007" y="1810"/>
                    <a:pt x="996" y="1802"/>
                    <a:pt x="993" y="1790"/>
                  </a:cubicBezTo>
                  <a:lnTo>
                    <a:pt x="977" y="1726"/>
                  </a:lnTo>
                  <a:cubicBezTo>
                    <a:pt x="977" y="1724"/>
                    <a:pt x="976" y="1722"/>
                    <a:pt x="976" y="1720"/>
                  </a:cubicBezTo>
                  <a:lnTo>
                    <a:pt x="976" y="1624"/>
                  </a:lnTo>
                  <a:lnTo>
                    <a:pt x="1024" y="1628"/>
                  </a:lnTo>
                  <a:lnTo>
                    <a:pt x="1008" y="1740"/>
                  </a:lnTo>
                  <a:lnTo>
                    <a:pt x="1008" y="1736"/>
                  </a:lnTo>
                  <a:lnTo>
                    <a:pt x="1008" y="1768"/>
                  </a:lnTo>
                  <a:cubicBezTo>
                    <a:pt x="1008" y="1781"/>
                    <a:pt x="999" y="1791"/>
                    <a:pt x="987" y="1792"/>
                  </a:cubicBezTo>
                  <a:cubicBezTo>
                    <a:pt x="975" y="1794"/>
                    <a:pt x="964" y="1786"/>
                    <a:pt x="961" y="1774"/>
                  </a:cubicBezTo>
                  <a:lnTo>
                    <a:pt x="945" y="1710"/>
                  </a:lnTo>
                  <a:lnTo>
                    <a:pt x="992" y="1704"/>
                  </a:lnTo>
                  <a:lnTo>
                    <a:pt x="992" y="1736"/>
                  </a:lnTo>
                  <a:lnTo>
                    <a:pt x="944" y="1736"/>
                  </a:lnTo>
                  <a:lnTo>
                    <a:pt x="944" y="1720"/>
                  </a:lnTo>
                  <a:lnTo>
                    <a:pt x="992" y="1724"/>
                  </a:lnTo>
                  <a:lnTo>
                    <a:pt x="976" y="1820"/>
                  </a:lnTo>
                  <a:cubicBezTo>
                    <a:pt x="974" y="1831"/>
                    <a:pt x="965" y="1840"/>
                    <a:pt x="954" y="1840"/>
                  </a:cubicBezTo>
                  <a:cubicBezTo>
                    <a:pt x="943" y="1841"/>
                    <a:pt x="933" y="1835"/>
                    <a:pt x="930" y="1824"/>
                  </a:cubicBezTo>
                  <a:lnTo>
                    <a:pt x="914" y="1776"/>
                  </a:lnTo>
                  <a:lnTo>
                    <a:pt x="960" y="1768"/>
                  </a:lnTo>
                  <a:lnTo>
                    <a:pt x="960" y="1784"/>
                  </a:lnTo>
                  <a:lnTo>
                    <a:pt x="912" y="1784"/>
                  </a:lnTo>
                  <a:lnTo>
                    <a:pt x="912" y="1736"/>
                  </a:lnTo>
                  <a:lnTo>
                    <a:pt x="959" y="1744"/>
                  </a:lnTo>
                  <a:lnTo>
                    <a:pt x="927" y="1840"/>
                  </a:lnTo>
                  <a:cubicBezTo>
                    <a:pt x="924" y="1851"/>
                    <a:pt x="912" y="1858"/>
                    <a:pt x="901" y="1856"/>
                  </a:cubicBezTo>
                  <a:cubicBezTo>
                    <a:pt x="889" y="1854"/>
                    <a:pt x="880" y="1844"/>
                    <a:pt x="880" y="1832"/>
                  </a:cubicBezTo>
                  <a:lnTo>
                    <a:pt x="880" y="1736"/>
                  </a:lnTo>
                  <a:lnTo>
                    <a:pt x="880" y="1704"/>
                  </a:lnTo>
                  <a:lnTo>
                    <a:pt x="928" y="1707"/>
                  </a:lnTo>
                  <a:lnTo>
                    <a:pt x="912" y="1867"/>
                  </a:lnTo>
                  <a:cubicBezTo>
                    <a:pt x="911" y="1880"/>
                    <a:pt x="900" y="1889"/>
                    <a:pt x="887" y="1888"/>
                  </a:cubicBezTo>
                  <a:cubicBezTo>
                    <a:pt x="874" y="1888"/>
                    <a:pt x="864" y="1877"/>
                    <a:pt x="864" y="1864"/>
                  </a:cubicBezTo>
                  <a:lnTo>
                    <a:pt x="864" y="1784"/>
                  </a:lnTo>
                  <a:lnTo>
                    <a:pt x="910" y="1795"/>
                  </a:lnTo>
                  <a:lnTo>
                    <a:pt x="894" y="1827"/>
                  </a:lnTo>
                  <a:lnTo>
                    <a:pt x="896" y="1816"/>
                  </a:lnTo>
                  <a:lnTo>
                    <a:pt x="896" y="1832"/>
                  </a:lnTo>
                  <a:cubicBezTo>
                    <a:pt x="896" y="1839"/>
                    <a:pt x="894" y="1845"/>
                    <a:pt x="889" y="1849"/>
                  </a:cubicBezTo>
                  <a:lnTo>
                    <a:pt x="873" y="1865"/>
                  </a:lnTo>
                  <a:lnTo>
                    <a:pt x="880" y="1848"/>
                  </a:lnTo>
                  <a:lnTo>
                    <a:pt x="880" y="1944"/>
                  </a:lnTo>
                  <a:lnTo>
                    <a:pt x="880" y="1960"/>
                  </a:lnTo>
                  <a:cubicBezTo>
                    <a:pt x="880" y="1972"/>
                    <a:pt x="872" y="1982"/>
                    <a:pt x="860" y="1984"/>
                  </a:cubicBezTo>
                  <a:cubicBezTo>
                    <a:pt x="849" y="1986"/>
                    <a:pt x="837" y="1979"/>
                    <a:pt x="834" y="1968"/>
                  </a:cubicBezTo>
                  <a:lnTo>
                    <a:pt x="818" y="1920"/>
                  </a:lnTo>
                  <a:lnTo>
                    <a:pt x="864" y="1915"/>
                  </a:lnTo>
                  <a:lnTo>
                    <a:pt x="848" y="2040"/>
                  </a:lnTo>
                  <a:lnTo>
                    <a:pt x="848" y="2088"/>
                  </a:lnTo>
                  <a:lnTo>
                    <a:pt x="800" y="2088"/>
                  </a:lnTo>
                  <a:lnTo>
                    <a:pt x="800" y="2008"/>
                  </a:lnTo>
                  <a:lnTo>
                    <a:pt x="807" y="2025"/>
                  </a:lnTo>
                  <a:lnTo>
                    <a:pt x="791" y="2009"/>
                  </a:lnTo>
                  <a:cubicBezTo>
                    <a:pt x="788" y="2006"/>
                    <a:pt x="786" y="2003"/>
                    <a:pt x="785" y="1998"/>
                  </a:cubicBezTo>
                  <a:lnTo>
                    <a:pt x="769" y="1934"/>
                  </a:lnTo>
                  <a:lnTo>
                    <a:pt x="816" y="1928"/>
                  </a:lnTo>
                  <a:lnTo>
                    <a:pt x="816" y="2040"/>
                  </a:lnTo>
                  <a:cubicBezTo>
                    <a:pt x="816" y="2053"/>
                    <a:pt x="807" y="2064"/>
                    <a:pt x="794" y="2064"/>
                  </a:cubicBezTo>
                  <a:cubicBezTo>
                    <a:pt x="782" y="2065"/>
                    <a:pt x="770" y="2056"/>
                    <a:pt x="769" y="2044"/>
                  </a:cubicBezTo>
                  <a:lnTo>
                    <a:pt x="753" y="1932"/>
                  </a:lnTo>
                  <a:lnTo>
                    <a:pt x="798" y="1939"/>
                  </a:lnTo>
                  <a:lnTo>
                    <a:pt x="782" y="1971"/>
                  </a:lnTo>
                  <a:lnTo>
                    <a:pt x="784" y="1966"/>
                  </a:lnTo>
                  <a:lnTo>
                    <a:pt x="768" y="2030"/>
                  </a:lnTo>
                  <a:lnTo>
                    <a:pt x="768" y="2024"/>
                  </a:lnTo>
                  <a:lnTo>
                    <a:pt x="768" y="2056"/>
                  </a:lnTo>
                  <a:lnTo>
                    <a:pt x="768" y="2088"/>
                  </a:lnTo>
                  <a:cubicBezTo>
                    <a:pt x="768" y="2100"/>
                    <a:pt x="761" y="2109"/>
                    <a:pt x="750" y="2112"/>
                  </a:cubicBezTo>
                  <a:cubicBezTo>
                    <a:pt x="739" y="2114"/>
                    <a:pt x="728" y="2109"/>
                    <a:pt x="723" y="2099"/>
                  </a:cubicBezTo>
                  <a:lnTo>
                    <a:pt x="707" y="2067"/>
                  </a:lnTo>
                  <a:cubicBezTo>
                    <a:pt x="706" y="2066"/>
                    <a:pt x="706" y="2065"/>
                    <a:pt x="706" y="2064"/>
                  </a:cubicBezTo>
                  <a:lnTo>
                    <a:pt x="690" y="2016"/>
                  </a:lnTo>
                  <a:lnTo>
                    <a:pt x="736" y="2014"/>
                  </a:lnTo>
                  <a:lnTo>
                    <a:pt x="704" y="2142"/>
                  </a:lnTo>
                  <a:lnTo>
                    <a:pt x="704" y="2136"/>
                  </a:lnTo>
                  <a:lnTo>
                    <a:pt x="704" y="2152"/>
                  </a:lnTo>
                  <a:cubicBezTo>
                    <a:pt x="704" y="2155"/>
                    <a:pt x="704" y="2158"/>
                    <a:pt x="703" y="2160"/>
                  </a:cubicBezTo>
                  <a:lnTo>
                    <a:pt x="687" y="2208"/>
                  </a:lnTo>
                  <a:lnTo>
                    <a:pt x="688" y="2200"/>
                  </a:lnTo>
                  <a:lnTo>
                    <a:pt x="688" y="2264"/>
                  </a:lnTo>
                  <a:cubicBezTo>
                    <a:pt x="688" y="2267"/>
                    <a:pt x="688" y="2270"/>
                    <a:pt x="687" y="2272"/>
                  </a:cubicBezTo>
                  <a:lnTo>
                    <a:pt x="671" y="2320"/>
                  </a:lnTo>
                  <a:cubicBezTo>
                    <a:pt x="668" y="2329"/>
                    <a:pt x="660" y="2336"/>
                    <a:pt x="650" y="2336"/>
                  </a:cubicBezTo>
                  <a:cubicBezTo>
                    <a:pt x="640" y="2337"/>
                    <a:pt x="631" y="2332"/>
                    <a:pt x="627" y="2323"/>
                  </a:cubicBezTo>
                  <a:lnTo>
                    <a:pt x="611" y="2291"/>
                  </a:lnTo>
                  <a:cubicBezTo>
                    <a:pt x="609" y="2288"/>
                    <a:pt x="608" y="2284"/>
                    <a:pt x="608" y="2280"/>
                  </a:cubicBezTo>
                  <a:lnTo>
                    <a:pt x="608" y="2232"/>
                  </a:lnTo>
                  <a:lnTo>
                    <a:pt x="656" y="2232"/>
                  </a:lnTo>
                  <a:lnTo>
                    <a:pt x="656" y="2328"/>
                  </a:lnTo>
                  <a:cubicBezTo>
                    <a:pt x="656" y="2332"/>
                    <a:pt x="656" y="2336"/>
                    <a:pt x="654" y="2339"/>
                  </a:cubicBezTo>
                  <a:lnTo>
                    <a:pt x="638" y="2371"/>
                  </a:lnTo>
                  <a:lnTo>
                    <a:pt x="622" y="2403"/>
                  </a:lnTo>
                  <a:lnTo>
                    <a:pt x="624" y="2392"/>
                  </a:lnTo>
                  <a:lnTo>
                    <a:pt x="624" y="2456"/>
                  </a:lnTo>
                  <a:cubicBezTo>
                    <a:pt x="624" y="2460"/>
                    <a:pt x="624" y="2464"/>
                    <a:pt x="622" y="2467"/>
                  </a:cubicBezTo>
                  <a:lnTo>
                    <a:pt x="606" y="2499"/>
                  </a:lnTo>
                  <a:cubicBezTo>
                    <a:pt x="601" y="2509"/>
                    <a:pt x="590" y="2514"/>
                    <a:pt x="579" y="2512"/>
                  </a:cubicBezTo>
                  <a:cubicBezTo>
                    <a:pt x="568" y="2509"/>
                    <a:pt x="560" y="2500"/>
                    <a:pt x="560" y="2488"/>
                  </a:cubicBezTo>
                  <a:lnTo>
                    <a:pt x="560" y="2472"/>
                  </a:lnTo>
                  <a:lnTo>
                    <a:pt x="601" y="2489"/>
                  </a:lnTo>
                  <a:lnTo>
                    <a:pt x="585" y="2505"/>
                  </a:lnTo>
                  <a:cubicBezTo>
                    <a:pt x="579" y="2512"/>
                    <a:pt x="568" y="2514"/>
                    <a:pt x="559" y="2511"/>
                  </a:cubicBezTo>
                  <a:cubicBezTo>
                    <a:pt x="550" y="2507"/>
                    <a:pt x="544" y="2498"/>
                    <a:pt x="544" y="2488"/>
                  </a:cubicBezTo>
                  <a:lnTo>
                    <a:pt x="544" y="2472"/>
                  </a:lnTo>
                  <a:lnTo>
                    <a:pt x="590" y="2483"/>
                  </a:lnTo>
                  <a:lnTo>
                    <a:pt x="574" y="2515"/>
                  </a:lnTo>
                  <a:lnTo>
                    <a:pt x="576" y="2504"/>
                  </a:lnTo>
                  <a:lnTo>
                    <a:pt x="576" y="2520"/>
                  </a:lnTo>
                  <a:lnTo>
                    <a:pt x="528" y="2520"/>
                  </a:lnTo>
                  <a:lnTo>
                    <a:pt x="528" y="2504"/>
                  </a:lnTo>
                  <a:lnTo>
                    <a:pt x="569" y="2521"/>
                  </a:lnTo>
                  <a:lnTo>
                    <a:pt x="553" y="2537"/>
                  </a:lnTo>
                  <a:lnTo>
                    <a:pt x="537" y="2553"/>
                  </a:lnTo>
                  <a:lnTo>
                    <a:pt x="544" y="2536"/>
                  </a:lnTo>
                  <a:lnTo>
                    <a:pt x="544" y="2568"/>
                  </a:lnTo>
                  <a:lnTo>
                    <a:pt x="496" y="2568"/>
                  </a:lnTo>
                  <a:lnTo>
                    <a:pt x="496" y="2520"/>
                  </a:lnTo>
                  <a:lnTo>
                    <a:pt x="537" y="2537"/>
                  </a:lnTo>
                  <a:lnTo>
                    <a:pt x="521" y="2553"/>
                  </a:lnTo>
                  <a:lnTo>
                    <a:pt x="505" y="2569"/>
                  </a:lnTo>
                  <a:lnTo>
                    <a:pt x="512" y="2552"/>
                  </a:lnTo>
                  <a:lnTo>
                    <a:pt x="512" y="2600"/>
                  </a:lnTo>
                  <a:cubicBezTo>
                    <a:pt x="512" y="2604"/>
                    <a:pt x="512" y="2608"/>
                    <a:pt x="510" y="2611"/>
                  </a:cubicBezTo>
                  <a:lnTo>
                    <a:pt x="494" y="2643"/>
                  </a:lnTo>
                  <a:lnTo>
                    <a:pt x="495" y="2640"/>
                  </a:lnTo>
                  <a:lnTo>
                    <a:pt x="479" y="2688"/>
                  </a:lnTo>
                  <a:lnTo>
                    <a:pt x="480" y="2680"/>
                  </a:lnTo>
                  <a:lnTo>
                    <a:pt x="480" y="2760"/>
                  </a:lnTo>
                  <a:cubicBezTo>
                    <a:pt x="480" y="2762"/>
                    <a:pt x="480" y="2764"/>
                    <a:pt x="480" y="2766"/>
                  </a:cubicBezTo>
                  <a:lnTo>
                    <a:pt x="464" y="2830"/>
                  </a:lnTo>
                  <a:cubicBezTo>
                    <a:pt x="461" y="2840"/>
                    <a:pt x="453" y="2847"/>
                    <a:pt x="443" y="2848"/>
                  </a:cubicBezTo>
                  <a:cubicBezTo>
                    <a:pt x="433" y="2849"/>
                    <a:pt x="423" y="2844"/>
                    <a:pt x="419" y="2835"/>
                  </a:cubicBezTo>
                  <a:lnTo>
                    <a:pt x="403" y="2803"/>
                  </a:lnTo>
                  <a:lnTo>
                    <a:pt x="387" y="2771"/>
                  </a:lnTo>
                  <a:cubicBezTo>
                    <a:pt x="385" y="2768"/>
                    <a:pt x="384" y="2764"/>
                    <a:pt x="384" y="2760"/>
                  </a:cubicBezTo>
                  <a:lnTo>
                    <a:pt x="384" y="2712"/>
                  </a:lnTo>
                  <a:lnTo>
                    <a:pt x="384" y="2696"/>
                  </a:lnTo>
                  <a:lnTo>
                    <a:pt x="408" y="2720"/>
                  </a:lnTo>
                  <a:lnTo>
                    <a:pt x="392" y="2720"/>
                  </a:lnTo>
                  <a:cubicBezTo>
                    <a:pt x="386" y="2720"/>
                    <a:pt x="380" y="2718"/>
                    <a:pt x="375" y="2713"/>
                  </a:cubicBezTo>
                  <a:lnTo>
                    <a:pt x="359" y="2697"/>
                  </a:lnTo>
                  <a:lnTo>
                    <a:pt x="400" y="2680"/>
                  </a:lnTo>
                  <a:lnTo>
                    <a:pt x="400" y="2712"/>
                  </a:lnTo>
                  <a:lnTo>
                    <a:pt x="400" y="2728"/>
                  </a:lnTo>
                  <a:cubicBezTo>
                    <a:pt x="400" y="2732"/>
                    <a:pt x="400" y="2736"/>
                    <a:pt x="398" y="2739"/>
                  </a:cubicBezTo>
                  <a:lnTo>
                    <a:pt x="382" y="2771"/>
                  </a:lnTo>
                  <a:cubicBezTo>
                    <a:pt x="377" y="2781"/>
                    <a:pt x="366" y="2786"/>
                    <a:pt x="355" y="2784"/>
                  </a:cubicBezTo>
                  <a:cubicBezTo>
                    <a:pt x="344" y="2781"/>
                    <a:pt x="336" y="2772"/>
                    <a:pt x="336" y="2760"/>
                  </a:cubicBezTo>
                  <a:lnTo>
                    <a:pt x="336" y="2728"/>
                  </a:lnTo>
                  <a:lnTo>
                    <a:pt x="360" y="2752"/>
                  </a:lnTo>
                  <a:lnTo>
                    <a:pt x="344" y="2752"/>
                  </a:lnTo>
                  <a:cubicBezTo>
                    <a:pt x="331" y="2752"/>
                    <a:pt x="320" y="2742"/>
                    <a:pt x="320" y="2728"/>
                  </a:cubicBezTo>
                  <a:lnTo>
                    <a:pt x="320" y="2664"/>
                  </a:lnTo>
                  <a:lnTo>
                    <a:pt x="367" y="2672"/>
                  </a:lnTo>
                  <a:lnTo>
                    <a:pt x="351" y="2720"/>
                  </a:lnTo>
                  <a:cubicBezTo>
                    <a:pt x="348" y="2731"/>
                    <a:pt x="336" y="2738"/>
                    <a:pt x="325" y="2736"/>
                  </a:cubicBezTo>
                  <a:cubicBezTo>
                    <a:pt x="313" y="2734"/>
                    <a:pt x="304" y="2724"/>
                    <a:pt x="304" y="2712"/>
                  </a:cubicBezTo>
                  <a:lnTo>
                    <a:pt x="304" y="2680"/>
                  </a:lnTo>
                  <a:lnTo>
                    <a:pt x="352" y="2680"/>
                  </a:lnTo>
                  <a:lnTo>
                    <a:pt x="352" y="2696"/>
                  </a:lnTo>
                  <a:cubicBezTo>
                    <a:pt x="352" y="2710"/>
                    <a:pt x="342" y="2720"/>
                    <a:pt x="328" y="2720"/>
                  </a:cubicBezTo>
                  <a:lnTo>
                    <a:pt x="312" y="2720"/>
                  </a:lnTo>
                  <a:lnTo>
                    <a:pt x="296" y="2720"/>
                  </a:lnTo>
                  <a:lnTo>
                    <a:pt x="320" y="2696"/>
                  </a:lnTo>
                  <a:lnTo>
                    <a:pt x="320" y="2776"/>
                  </a:lnTo>
                  <a:lnTo>
                    <a:pt x="320" y="2808"/>
                  </a:lnTo>
                  <a:cubicBezTo>
                    <a:pt x="320" y="2811"/>
                    <a:pt x="320" y="2814"/>
                    <a:pt x="319" y="2816"/>
                  </a:cubicBezTo>
                  <a:lnTo>
                    <a:pt x="303" y="2864"/>
                  </a:lnTo>
                  <a:cubicBezTo>
                    <a:pt x="303" y="2865"/>
                    <a:pt x="302" y="2866"/>
                    <a:pt x="302" y="2867"/>
                  </a:cubicBezTo>
                  <a:lnTo>
                    <a:pt x="286" y="2899"/>
                  </a:lnTo>
                  <a:cubicBezTo>
                    <a:pt x="281" y="2909"/>
                    <a:pt x="270" y="2914"/>
                    <a:pt x="259" y="2912"/>
                  </a:cubicBezTo>
                  <a:cubicBezTo>
                    <a:pt x="248" y="2909"/>
                    <a:pt x="240" y="2900"/>
                    <a:pt x="240" y="2888"/>
                  </a:cubicBezTo>
                  <a:lnTo>
                    <a:pt x="240" y="2872"/>
                  </a:lnTo>
                  <a:lnTo>
                    <a:pt x="240" y="2856"/>
                  </a:lnTo>
                  <a:lnTo>
                    <a:pt x="241" y="2862"/>
                  </a:lnTo>
                  <a:lnTo>
                    <a:pt x="226" y="2800"/>
                  </a:lnTo>
                  <a:lnTo>
                    <a:pt x="210" y="2752"/>
                  </a:lnTo>
                  <a:lnTo>
                    <a:pt x="256" y="2744"/>
                  </a:lnTo>
                  <a:lnTo>
                    <a:pt x="256" y="2760"/>
                  </a:lnTo>
                  <a:cubicBezTo>
                    <a:pt x="256" y="2764"/>
                    <a:pt x="256" y="2768"/>
                    <a:pt x="254" y="2771"/>
                  </a:cubicBezTo>
                  <a:lnTo>
                    <a:pt x="238" y="2803"/>
                  </a:lnTo>
                  <a:cubicBezTo>
                    <a:pt x="233" y="2813"/>
                    <a:pt x="222" y="2818"/>
                    <a:pt x="211" y="2816"/>
                  </a:cubicBezTo>
                  <a:cubicBezTo>
                    <a:pt x="200" y="2813"/>
                    <a:pt x="192" y="2804"/>
                    <a:pt x="192" y="2792"/>
                  </a:cubicBezTo>
                  <a:lnTo>
                    <a:pt x="192" y="2776"/>
                  </a:lnTo>
                  <a:lnTo>
                    <a:pt x="195" y="2787"/>
                  </a:lnTo>
                  <a:lnTo>
                    <a:pt x="179" y="2755"/>
                  </a:lnTo>
                  <a:lnTo>
                    <a:pt x="163" y="2723"/>
                  </a:lnTo>
                  <a:lnTo>
                    <a:pt x="208" y="2712"/>
                  </a:lnTo>
                  <a:lnTo>
                    <a:pt x="208" y="2728"/>
                  </a:lnTo>
                  <a:lnTo>
                    <a:pt x="160" y="2728"/>
                  </a:lnTo>
                  <a:lnTo>
                    <a:pt x="160" y="2664"/>
                  </a:lnTo>
                  <a:lnTo>
                    <a:pt x="184" y="2688"/>
                  </a:lnTo>
                  <a:lnTo>
                    <a:pt x="168" y="2688"/>
                  </a:lnTo>
                  <a:cubicBezTo>
                    <a:pt x="162" y="2688"/>
                    <a:pt x="156" y="2686"/>
                    <a:pt x="151" y="2681"/>
                  </a:cubicBezTo>
                  <a:lnTo>
                    <a:pt x="135" y="2665"/>
                  </a:lnTo>
                  <a:lnTo>
                    <a:pt x="176" y="2648"/>
                  </a:lnTo>
                  <a:lnTo>
                    <a:pt x="176" y="2664"/>
                  </a:lnTo>
                  <a:cubicBezTo>
                    <a:pt x="176" y="2674"/>
                    <a:pt x="171" y="2683"/>
                    <a:pt x="162" y="2687"/>
                  </a:cubicBezTo>
                  <a:cubicBezTo>
                    <a:pt x="153" y="2690"/>
                    <a:pt x="142" y="2688"/>
                    <a:pt x="135" y="2681"/>
                  </a:cubicBezTo>
                  <a:lnTo>
                    <a:pt x="119" y="2665"/>
                  </a:lnTo>
                  <a:lnTo>
                    <a:pt x="103" y="2649"/>
                  </a:lnTo>
                  <a:lnTo>
                    <a:pt x="144" y="2632"/>
                  </a:lnTo>
                  <a:lnTo>
                    <a:pt x="144" y="2696"/>
                  </a:lnTo>
                  <a:cubicBezTo>
                    <a:pt x="144" y="2703"/>
                    <a:pt x="142" y="2709"/>
                    <a:pt x="137" y="2713"/>
                  </a:cubicBezTo>
                  <a:lnTo>
                    <a:pt x="121" y="2729"/>
                  </a:lnTo>
                  <a:lnTo>
                    <a:pt x="128" y="2712"/>
                  </a:lnTo>
                  <a:lnTo>
                    <a:pt x="128" y="2776"/>
                  </a:lnTo>
                  <a:lnTo>
                    <a:pt x="80" y="2776"/>
                  </a:lnTo>
                  <a:lnTo>
                    <a:pt x="80" y="2744"/>
                  </a:lnTo>
                  <a:lnTo>
                    <a:pt x="104" y="2768"/>
                  </a:lnTo>
                  <a:lnTo>
                    <a:pt x="88" y="2768"/>
                  </a:lnTo>
                  <a:lnTo>
                    <a:pt x="112" y="2749"/>
                  </a:lnTo>
                  <a:lnTo>
                    <a:pt x="96" y="2829"/>
                  </a:lnTo>
                  <a:cubicBezTo>
                    <a:pt x="94" y="2841"/>
                    <a:pt x="82" y="2850"/>
                    <a:pt x="70" y="2848"/>
                  </a:cubicBezTo>
                  <a:cubicBezTo>
                    <a:pt x="58" y="2847"/>
                    <a:pt x="48" y="2837"/>
                    <a:pt x="48" y="2824"/>
                  </a:cubicBezTo>
                  <a:lnTo>
                    <a:pt x="48" y="2776"/>
                  </a:lnTo>
                  <a:lnTo>
                    <a:pt x="72" y="2800"/>
                  </a:lnTo>
                  <a:lnTo>
                    <a:pt x="56" y="2800"/>
                  </a:lnTo>
                  <a:cubicBezTo>
                    <a:pt x="50" y="2800"/>
                    <a:pt x="44" y="2798"/>
                    <a:pt x="39" y="2793"/>
                  </a:cubicBezTo>
                  <a:lnTo>
                    <a:pt x="23" y="2777"/>
                  </a:lnTo>
                  <a:cubicBezTo>
                    <a:pt x="19" y="2773"/>
                    <a:pt x="16" y="2767"/>
                    <a:pt x="16" y="2760"/>
                  </a:cubicBezTo>
                  <a:lnTo>
                    <a:pt x="16" y="2696"/>
                  </a:lnTo>
                  <a:lnTo>
                    <a:pt x="19" y="2707"/>
                  </a:lnTo>
                  <a:lnTo>
                    <a:pt x="3" y="2675"/>
                  </a:lnTo>
                  <a:lnTo>
                    <a:pt x="48" y="2664"/>
                  </a:lnTo>
                  <a:lnTo>
                    <a:pt x="48" y="2680"/>
                  </a:lnTo>
                  <a:lnTo>
                    <a:pt x="0" y="2680"/>
                  </a:lnTo>
                  <a:lnTo>
                    <a:pt x="0" y="2664"/>
                  </a:lnTo>
                  <a:cubicBezTo>
                    <a:pt x="0" y="2651"/>
                    <a:pt x="11" y="2640"/>
                    <a:pt x="24" y="2640"/>
                  </a:cubicBezTo>
                  <a:cubicBezTo>
                    <a:pt x="38" y="2640"/>
                    <a:pt x="48" y="2651"/>
                    <a:pt x="48" y="2664"/>
                  </a:cubicBezTo>
                  <a:close/>
                </a:path>
              </a:pathLst>
            </a:custGeom>
            <a:solidFill>
              <a:srgbClr val="41AF82"/>
            </a:solidFill>
            <a:ln w="6350" cap="flat">
              <a:solidFill>
                <a:srgbClr val="41AF8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39" name="Freeform 32"/>
            <p:cNvSpPr>
              <a:spLocks/>
            </p:cNvSpPr>
            <p:nvPr/>
          </p:nvSpPr>
          <p:spPr bwMode="auto">
            <a:xfrm>
              <a:off x="3435" y="1923"/>
              <a:ext cx="495" cy="344"/>
            </a:xfrm>
            <a:custGeom>
              <a:avLst/>
              <a:gdLst>
                <a:gd name="T0" fmla="*/ 0 w 1776"/>
                <a:gd name="T1" fmla="*/ 0 h 1234"/>
                <a:gd name="T2" fmla="*/ 0 w 1776"/>
                <a:gd name="T3" fmla="*/ 0 h 1234"/>
                <a:gd name="T4" fmla="*/ 0 w 1776"/>
                <a:gd name="T5" fmla="*/ 0 h 1234"/>
                <a:gd name="T6" fmla="*/ 0 w 1776"/>
                <a:gd name="T7" fmla="*/ 0 h 1234"/>
                <a:gd name="T8" fmla="*/ 0 w 1776"/>
                <a:gd name="T9" fmla="*/ 0 h 1234"/>
                <a:gd name="T10" fmla="*/ 0 w 1776"/>
                <a:gd name="T11" fmla="*/ 0 h 1234"/>
                <a:gd name="T12" fmla="*/ 0 w 1776"/>
                <a:gd name="T13" fmla="*/ 0 h 1234"/>
                <a:gd name="T14" fmla="*/ 0 w 1776"/>
                <a:gd name="T15" fmla="*/ 0 h 1234"/>
                <a:gd name="T16" fmla="*/ 0 w 1776"/>
                <a:gd name="T17" fmla="*/ 0 h 1234"/>
                <a:gd name="T18" fmla="*/ 0 w 1776"/>
                <a:gd name="T19" fmla="*/ 0 h 1234"/>
                <a:gd name="T20" fmla="*/ 0 w 1776"/>
                <a:gd name="T21" fmla="*/ 0 h 1234"/>
                <a:gd name="T22" fmla="*/ 0 w 1776"/>
                <a:gd name="T23" fmla="*/ 0 h 1234"/>
                <a:gd name="T24" fmla="*/ 0 w 1776"/>
                <a:gd name="T25" fmla="*/ 0 h 1234"/>
                <a:gd name="T26" fmla="*/ 0 w 1776"/>
                <a:gd name="T27" fmla="*/ 0 h 1234"/>
                <a:gd name="T28" fmla="*/ 0 w 1776"/>
                <a:gd name="T29" fmla="*/ 0 h 1234"/>
                <a:gd name="T30" fmla="*/ 0 w 1776"/>
                <a:gd name="T31" fmla="*/ 0 h 1234"/>
                <a:gd name="T32" fmla="*/ 0 w 1776"/>
                <a:gd name="T33" fmla="*/ 0 h 1234"/>
                <a:gd name="T34" fmla="*/ 0 w 1776"/>
                <a:gd name="T35" fmla="*/ 0 h 1234"/>
                <a:gd name="T36" fmla="*/ 0 w 1776"/>
                <a:gd name="T37" fmla="*/ 0 h 1234"/>
                <a:gd name="T38" fmla="*/ 0 w 1776"/>
                <a:gd name="T39" fmla="*/ 0 h 1234"/>
                <a:gd name="T40" fmla="*/ 0 w 1776"/>
                <a:gd name="T41" fmla="*/ 0 h 1234"/>
                <a:gd name="T42" fmla="*/ 0 w 1776"/>
                <a:gd name="T43" fmla="*/ 0 h 1234"/>
                <a:gd name="T44" fmla="*/ 0 w 1776"/>
                <a:gd name="T45" fmla="*/ 0 h 1234"/>
                <a:gd name="T46" fmla="*/ 0 w 1776"/>
                <a:gd name="T47" fmla="*/ 0 h 1234"/>
                <a:gd name="T48" fmla="*/ 0 w 1776"/>
                <a:gd name="T49" fmla="*/ 0 h 1234"/>
                <a:gd name="T50" fmla="*/ 0 w 1776"/>
                <a:gd name="T51" fmla="*/ 0 h 1234"/>
                <a:gd name="T52" fmla="*/ 0 w 1776"/>
                <a:gd name="T53" fmla="*/ 0 h 1234"/>
                <a:gd name="T54" fmla="*/ 0 w 1776"/>
                <a:gd name="T55" fmla="*/ 0 h 1234"/>
                <a:gd name="T56" fmla="*/ 0 w 1776"/>
                <a:gd name="T57" fmla="*/ 0 h 1234"/>
                <a:gd name="T58" fmla="*/ 0 w 1776"/>
                <a:gd name="T59" fmla="*/ 0 h 1234"/>
                <a:gd name="T60" fmla="*/ 0 w 1776"/>
                <a:gd name="T61" fmla="*/ 0 h 1234"/>
                <a:gd name="T62" fmla="*/ 0 w 1776"/>
                <a:gd name="T63" fmla="*/ 0 h 1234"/>
                <a:gd name="T64" fmla="*/ 0 w 1776"/>
                <a:gd name="T65" fmla="*/ 0 h 1234"/>
                <a:gd name="T66" fmla="*/ 0 w 1776"/>
                <a:gd name="T67" fmla="*/ 0 h 1234"/>
                <a:gd name="T68" fmla="*/ 0 w 1776"/>
                <a:gd name="T69" fmla="*/ 0 h 1234"/>
                <a:gd name="T70" fmla="*/ 0 w 1776"/>
                <a:gd name="T71" fmla="*/ 0 h 1234"/>
                <a:gd name="T72" fmla="*/ 0 w 1776"/>
                <a:gd name="T73" fmla="*/ 0 h 1234"/>
                <a:gd name="T74" fmla="*/ 0 w 1776"/>
                <a:gd name="T75" fmla="*/ 0 h 1234"/>
                <a:gd name="T76" fmla="*/ 0 w 1776"/>
                <a:gd name="T77" fmla="*/ 0 h 1234"/>
                <a:gd name="T78" fmla="*/ 0 w 1776"/>
                <a:gd name="T79" fmla="*/ 0 h 1234"/>
                <a:gd name="T80" fmla="*/ 0 w 1776"/>
                <a:gd name="T81" fmla="*/ 0 h 1234"/>
                <a:gd name="T82" fmla="*/ 0 w 1776"/>
                <a:gd name="T83" fmla="*/ 0 h 1234"/>
                <a:gd name="T84" fmla="*/ 0 w 1776"/>
                <a:gd name="T85" fmla="*/ 0 h 1234"/>
                <a:gd name="T86" fmla="*/ 0 w 1776"/>
                <a:gd name="T87" fmla="*/ 0 h 1234"/>
                <a:gd name="T88" fmla="*/ 0 w 1776"/>
                <a:gd name="T89" fmla="*/ 0 h 1234"/>
                <a:gd name="T90" fmla="*/ 0 w 1776"/>
                <a:gd name="T91" fmla="*/ 0 h 1234"/>
                <a:gd name="T92" fmla="*/ 0 w 1776"/>
                <a:gd name="T93" fmla="*/ 0 h 1234"/>
                <a:gd name="T94" fmla="*/ 0 w 1776"/>
                <a:gd name="T95" fmla="*/ 0 h 1234"/>
                <a:gd name="T96" fmla="*/ 0 w 1776"/>
                <a:gd name="T97" fmla="*/ 0 h 1234"/>
                <a:gd name="T98" fmla="*/ 0 w 1776"/>
                <a:gd name="T99" fmla="*/ 0 h 1234"/>
                <a:gd name="T100" fmla="*/ 0 w 1776"/>
                <a:gd name="T101" fmla="*/ 0 h 1234"/>
                <a:gd name="T102" fmla="*/ 0 w 1776"/>
                <a:gd name="T103" fmla="*/ 0 h 1234"/>
                <a:gd name="T104" fmla="*/ 0 w 1776"/>
                <a:gd name="T105" fmla="*/ 0 h 1234"/>
                <a:gd name="T106" fmla="*/ 0 w 1776"/>
                <a:gd name="T107" fmla="*/ 0 h 1234"/>
                <a:gd name="T108" fmla="*/ 0 w 1776"/>
                <a:gd name="T109" fmla="*/ 0 h 1234"/>
                <a:gd name="T110" fmla="*/ 0 w 1776"/>
                <a:gd name="T111" fmla="*/ 0 h 1234"/>
                <a:gd name="T112" fmla="*/ 0 w 1776"/>
                <a:gd name="T113" fmla="*/ 0 h 1234"/>
                <a:gd name="T114" fmla="*/ 0 w 1776"/>
                <a:gd name="T115" fmla="*/ 0 h 1234"/>
                <a:gd name="T116" fmla="*/ 0 w 1776"/>
                <a:gd name="T117" fmla="*/ 0 h 1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76"/>
                <a:gd name="T178" fmla="*/ 0 h 1234"/>
                <a:gd name="T179" fmla="*/ 1776 w 1776"/>
                <a:gd name="T180" fmla="*/ 1234 h 12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76" h="1234">
                  <a:moveTo>
                    <a:pt x="48" y="760"/>
                  </a:moveTo>
                  <a:lnTo>
                    <a:pt x="48" y="776"/>
                  </a:lnTo>
                  <a:lnTo>
                    <a:pt x="7" y="759"/>
                  </a:lnTo>
                  <a:lnTo>
                    <a:pt x="23" y="743"/>
                  </a:lnTo>
                  <a:lnTo>
                    <a:pt x="16" y="760"/>
                  </a:lnTo>
                  <a:lnTo>
                    <a:pt x="16" y="744"/>
                  </a:lnTo>
                  <a:cubicBezTo>
                    <a:pt x="16" y="741"/>
                    <a:pt x="17" y="737"/>
                    <a:pt x="19" y="734"/>
                  </a:cubicBezTo>
                  <a:lnTo>
                    <a:pt x="35" y="702"/>
                  </a:lnTo>
                  <a:cubicBezTo>
                    <a:pt x="36" y="699"/>
                    <a:pt x="38" y="697"/>
                    <a:pt x="39" y="695"/>
                  </a:cubicBezTo>
                  <a:lnTo>
                    <a:pt x="55" y="679"/>
                  </a:lnTo>
                  <a:lnTo>
                    <a:pt x="48" y="696"/>
                  </a:lnTo>
                  <a:lnTo>
                    <a:pt x="48" y="616"/>
                  </a:lnTo>
                  <a:cubicBezTo>
                    <a:pt x="48" y="603"/>
                    <a:pt x="59" y="592"/>
                    <a:pt x="72" y="592"/>
                  </a:cubicBezTo>
                  <a:cubicBezTo>
                    <a:pt x="86" y="592"/>
                    <a:pt x="96" y="603"/>
                    <a:pt x="96" y="616"/>
                  </a:cubicBezTo>
                  <a:lnTo>
                    <a:pt x="96" y="712"/>
                  </a:lnTo>
                  <a:lnTo>
                    <a:pt x="51" y="702"/>
                  </a:lnTo>
                  <a:lnTo>
                    <a:pt x="67" y="670"/>
                  </a:lnTo>
                  <a:lnTo>
                    <a:pt x="66" y="673"/>
                  </a:lnTo>
                  <a:lnTo>
                    <a:pt x="82" y="625"/>
                  </a:lnTo>
                  <a:cubicBezTo>
                    <a:pt x="85" y="614"/>
                    <a:pt x="97" y="607"/>
                    <a:pt x="108" y="609"/>
                  </a:cubicBezTo>
                  <a:cubicBezTo>
                    <a:pt x="120" y="611"/>
                    <a:pt x="128" y="621"/>
                    <a:pt x="128" y="632"/>
                  </a:cubicBezTo>
                  <a:lnTo>
                    <a:pt x="128" y="648"/>
                  </a:lnTo>
                  <a:lnTo>
                    <a:pt x="128" y="728"/>
                  </a:lnTo>
                  <a:lnTo>
                    <a:pt x="144" y="886"/>
                  </a:lnTo>
                  <a:lnTo>
                    <a:pt x="160" y="1078"/>
                  </a:lnTo>
                  <a:lnTo>
                    <a:pt x="112" y="1080"/>
                  </a:lnTo>
                  <a:lnTo>
                    <a:pt x="112" y="1000"/>
                  </a:lnTo>
                  <a:cubicBezTo>
                    <a:pt x="112" y="987"/>
                    <a:pt x="123" y="976"/>
                    <a:pt x="136" y="976"/>
                  </a:cubicBezTo>
                  <a:cubicBezTo>
                    <a:pt x="150" y="976"/>
                    <a:pt x="160" y="987"/>
                    <a:pt x="160" y="1000"/>
                  </a:cubicBezTo>
                  <a:lnTo>
                    <a:pt x="160" y="1080"/>
                  </a:lnTo>
                  <a:lnTo>
                    <a:pt x="113" y="1077"/>
                  </a:lnTo>
                  <a:lnTo>
                    <a:pt x="129" y="949"/>
                  </a:lnTo>
                  <a:lnTo>
                    <a:pt x="128" y="760"/>
                  </a:lnTo>
                  <a:cubicBezTo>
                    <a:pt x="128" y="748"/>
                    <a:pt x="138" y="738"/>
                    <a:pt x="150" y="737"/>
                  </a:cubicBezTo>
                  <a:cubicBezTo>
                    <a:pt x="162" y="735"/>
                    <a:pt x="174" y="744"/>
                    <a:pt x="176" y="756"/>
                  </a:cubicBezTo>
                  <a:lnTo>
                    <a:pt x="192" y="836"/>
                  </a:lnTo>
                  <a:lnTo>
                    <a:pt x="144" y="840"/>
                  </a:lnTo>
                  <a:lnTo>
                    <a:pt x="144" y="792"/>
                  </a:lnTo>
                  <a:cubicBezTo>
                    <a:pt x="144" y="780"/>
                    <a:pt x="155" y="769"/>
                    <a:pt x="168" y="768"/>
                  </a:cubicBezTo>
                  <a:cubicBezTo>
                    <a:pt x="181" y="768"/>
                    <a:pt x="191" y="778"/>
                    <a:pt x="192" y="791"/>
                  </a:cubicBezTo>
                  <a:lnTo>
                    <a:pt x="208" y="1015"/>
                  </a:lnTo>
                  <a:lnTo>
                    <a:pt x="208" y="1112"/>
                  </a:lnTo>
                  <a:cubicBezTo>
                    <a:pt x="208" y="1126"/>
                    <a:pt x="198" y="1136"/>
                    <a:pt x="184" y="1136"/>
                  </a:cubicBezTo>
                  <a:cubicBezTo>
                    <a:pt x="171" y="1136"/>
                    <a:pt x="160" y="1126"/>
                    <a:pt x="160" y="1112"/>
                  </a:cubicBezTo>
                  <a:lnTo>
                    <a:pt x="160" y="1096"/>
                  </a:lnTo>
                  <a:cubicBezTo>
                    <a:pt x="160" y="1085"/>
                    <a:pt x="169" y="1075"/>
                    <a:pt x="181" y="1073"/>
                  </a:cubicBezTo>
                  <a:cubicBezTo>
                    <a:pt x="192" y="1071"/>
                    <a:pt x="204" y="1078"/>
                    <a:pt x="207" y="1089"/>
                  </a:cubicBezTo>
                  <a:lnTo>
                    <a:pt x="223" y="1137"/>
                  </a:lnTo>
                  <a:lnTo>
                    <a:pt x="177" y="1142"/>
                  </a:lnTo>
                  <a:lnTo>
                    <a:pt x="193" y="998"/>
                  </a:lnTo>
                  <a:lnTo>
                    <a:pt x="192" y="920"/>
                  </a:lnTo>
                  <a:cubicBezTo>
                    <a:pt x="192" y="907"/>
                    <a:pt x="203" y="896"/>
                    <a:pt x="216" y="896"/>
                  </a:cubicBezTo>
                  <a:cubicBezTo>
                    <a:pt x="230" y="896"/>
                    <a:pt x="240" y="907"/>
                    <a:pt x="240" y="920"/>
                  </a:cubicBezTo>
                  <a:lnTo>
                    <a:pt x="240" y="1048"/>
                  </a:lnTo>
                  <a:lnTo>
                    <a:pt x="239" y="1041"/>
                  </a:lnTo>
                  <a:lnTo>
                    <a:pt x="255" y="1089"/>
                  </a:lnTo>
                  <a:lnTo>
                    <a:pt x="210" y="1089"/>
                  </a:lnTo>
                  <a:lnTo>
                    <a:pt x="226" y="1041"/>
                  </a:lnTo>
                  <a:cubicBezTo>
                    <a:pt x="229" y="1030"/>
                    <a:pt x="241" y="1023"/>
                    <a:pt x="252" y="1025"/>
                  </a:cubicBezTo>
                  <a:cubicBezTo>
                    <a:pt x="264" y="1027"/>
                    <a:pt x="272" y="1037"/>
                    <a:pt x="272" y="1048"/>
                  </a:cubicBezTo>
                  <a:lnTo>
                    <a:pt x="272" y="1192"/>
                  </a:lnTo>
                  <a:cubicBezTo>
                    <a:pt x="272" y="1206"/>
                    <a:pt x="262" y="1216"/>
                    <a:pt x="248" y="1216"/>
                  </a:cubicBezTo>
                  <a:cubicBezTo>
                    <a:pt x="235" y="1216"/>
                    <a:pt x="224" y="1206"/>
                    <a:pt x="224" y="1192"/>
                  </a:cubicBezTo>
                  <a:lnTo>
                    <a:pt x="224" y="1176"/>
                  </a:lnTo>
                  <a:cubicBezTo>
                    <a:pt x="224" y="1165"/>
                    <a:pt x="232" y="1156"/>
                    <a:pt x="243" y="1153"/>
                  </a:cubicBezTo>
                  <a:cubicBezTo>
                    <a:pt x="254" y="1151"/>
                    <a:pt x="265" y="1156"/>
                    <a:pt x="270" y="1166"/>
                  </a:cubicBezTo>
                  <a:lnTo>
                    <a:pt x="286" y="1198"/>
                  </a:lnTo>
                  <a:lnTo>
                    <a:pt x="240" y="1208"/>
                  </a:lnTo>
                  <a:lnTo>
                    <a:pt x="240" y="1080"/>
                  </a:lnTo>
                  <a:cubicBezTo>
                    <a:pt x="240" y="1071"/>
                    <a:pt x="246" y="1062"/>
                    <a:pt x="255" y="1058"/>
                  </a:cubicBezTo>
                  <a:cubicBezTo>
                    <a:pt x="264" y="1055"/>
                    <a:pt x="275" y="1057"/>
                    <a:pt x="281" y="1063"/>
                  </a:cubicBezTo>
                  <a:lnTo>
                    <a:pt x="297" y="1079"/>
                  </a:lnTo>
                  <a:cubicBezTo>
                    <a:pt x="302" y="1084"/>
                    <a:pt x="304" y="1090"/>
                    <a:pt x="304" y="1096"/>
                  </a:cubicBezTo>
                  <a:lnTo>
                    <a:pt x="304" y="1128"/>
                  </a:lnTo>
                  <a:lnTo>
                    <a:pt x="304" y="1124"/>
                  </a:lnTo>
                  <a:lnTo>
                    <a:pt x="320" y="1204"/>
                  </a:lnTo>
                  <a:lnTo>
                    <a:pt x="272" y="1208"/>
                  </a:lnTo>
                  <a:lnTo>
                    <a:pt x="272" y="1160"/>
                  </a:lnTo>
                  <a:cubicBezTo>
                    <a:pt x="272" y="1147"/>
                    <a:pt x="283" y="1136"/>
                    <a:pt x="296" y="1136"/>
                  </a:cubicBezTo>
                  <a:cubicBezTo>
                    <a:pt x="310" y="1136"/>
                    <a:pt x="320" y="1147"/>
                    <a:pt x="320" y="1160"/>
                  </a:cubicBezTo>
                  <a:lnTo>
                    <a:pt x="320" y="1192"/>
                  </a:lnTo>
                  <a:lnTo>
                    <a:pt x="273" y="1187"/>
                  </a:lnTo>
                  <a:lnTo>
                    <a:pt x="289" y="1123"/>
                  </a:lnTo>
                  <a:lnTo>
                    <a:pt x="289" y="1126"/>
                  </a:lnTo>
                  <a:lnTo>
                    <a:pt x="305" y="950"/>
                  </a:lnTo>
                  <a:lnTo>
                    <a:pt x="304" y="920"/>
                  </a:lnTo>
                  <a:cubicBezTo>
                    <a:pt x="304" y="908"/>
                    <a:pt x="314" y="898"/>
                    <a:pt x="326" y="897"/>
                  </a:cubicBezTo>
                  <a:cubicBezTo>
                    <a:pt x="338" y="895"/>
                    <a:pt x="350" y="904"/>
                    <a:pt x="352" y="916"/>
                  </a:cubicBezTo>
                  <a:lnTo>
                    <a:pt x="368" y="996"/>
                  </a:lnTo>
                  <a:lnTo>
                    <a:pt x="321" y="997"/>
                  </a:lnTo>
                  <a:lnTo>
                    <a:pt x="337" y="869"/>
                  </a:lnTo>
                  <a:lnTo>
                    <a:pt x="336" y="776"/>
                  </a:lnTo>
                  <a:cubicBezTo>
                    <a:pt x="336" y="767"/>
                    <a:pt x="342" y="758"/>
                    <a:pt x="351" y="754"/>
                  </a:cubicBezTo>
                  <a:cubicBezTo>
                    <a:pt x="360" y="751"/>
                    <a:pt x="371" y="753"/>
                    <a:pt x="377" y="759"/>
                  </a:cubicBezTo>
                  <a:lnTo>
                    <a:pt x="393" y="775"/>
                  </a:lnTo>
                  <a:cubicBezTo>
                    <a:pt x="395" y="777"/>
                    <a:pt x="397" y="779"/>
                    <a:pt x="398" y="782"/>
                  </a:cubicBezTo>
                  <a:lnTo>
                    <a:pt x="414" y="814"/>
                  </a:lnTo>
                  <a:lnTo>
                    <a:pt x="369" y="820"/>
                  </a:lnTo>
                  <a:lnTo>
                    <a:pt x="385" y="740"/>
                  </a:lnTo>
                  <a:lnTo>
                    <a:pt x="384" y="744"/>
                  </a:lnTo>
                  <a:lnTo>
                    <a:pt x="384" y="632"/>
                  </a:lnTo>
                  <a:cubicBezTo>
                    <a:pt x="384" y="619"/>
                    <a:pt x="395" y="608"/>
                    <a:pt x="408" y="608"/>
                  </a:cubicBezTo>
                  <a:cubicBezTo>
                    <a:pt x="422" y="608"/>
                    <a:pt x="432" y="619"/>
                    <a:pt x="432" y="632"/>
                  </a:cubicBezTo>
                  <a:lnTo>
                    <a:pt x="432" y="648"/>
                  </a:lnTo>
                  <a:lnTo>
                    <a:pt x="408" y="624"/>
                  </a:lnTo>
                  <a:lnTo>
                    <a:pt x="440" y="624"/>
                  </a:lnTo>
                  <a:cubicBezTo>
                    <a:pt x="454" y="624"/>
                    <a:pt x="464" y="635"/>
                    <a:pt x="464" y="648"/>
                  </a:cubicBezTo>
                  <a:lnTo>
                    <a:pt x="464" y="696"/>
                  </a:lnTo>
                  <a:cubicBezTo>
                    <a:pt x="464" y="710"/>
                    <a:pt x="454" y="720"/>
                    <a:pt x="440" y="720"/>
                  </a:cubicBezTo>
                  <a:cubicBezTo>
                    <a:pt x="427" y="720"/>
                    <a:pt x="416" y="710"/>
                    <a:pt x="416" y="696"/>
                  </a:cubicBezTo>
                  <a:lnTo>
                    <a:pt x="416" y="632"/>
                  </a:lnTo>
                  <a:cubicBezTo>
                    <a:pt x="416" y="623"/>
                    <a:pt x="422" y="614"/>
                    <a:pt x="431" y="610"/>
                  </a:cubicBezTo>
                  <a:cubicBezTo>
                    <a:pt x="440" y="607"/>
                    <a:pt x="451" y="609"/>
                    <a:pt x="457" y="615"/>
                  </a:cubicBezTo>
                  <a:lnTo>
                    <a:pt x="473" y="631"/>
                  </a:lnTo>
                  <a:cubicBezTo>
                    <a:pt x="477" y="635"/>
                    <a:pt x="479" y="640"/>
                    <a:pt x="480" y="645"/>
                  </a:cubicBezTo>
                  <a:lnTo>
                    <a:pt x="496" y="757"/>
                  </a:lnTo>
                  <a:lnTo>
                    <a:pt x="512" y="869"/>
                  </a:lnTo>
                  <a:cubicBezTo>
                    <a:pt x="512" y="870"/>
                    <a:pt x="512" y="871"/>
                    <a:pt x="512" y="872"/>
                  </a:cubicBezTo>
                  <a:lnTo>
                    <a:pt x="512" y="888"/>
                  </a:lnTo>
                  <a:lnTo>
                    <a:pt x="512" y="936"/>
                  </a:lnTo>
                  <a:lnTo>
                    <a:pt x="512" y="931"/>
                  </a:lnTo>
                  <a:lnTo>
                    <a:pt x="528" y="995"/>
                  </a:lnTo>
                  <a:lnTo>
                    <a:pt x="487" y="983"/>
                  </a:lnTo>
                  <a:lnTo>
                    <a:pt x="503" y="967"/>
                  </a:lnTo>
                  <a:lnTo>
                    <a:pt x="496" y="984"/>
                  </a:lnTo>
                  <a:lnTo>
                    <a:pt x="496" y="936"/>
                  </a:lnTo>
                  <a:lnTo>
                    <a:pt x="496" y="872"/>
                  </a:lnTo>
                  <a:cubicBezTo>
                    <a:pt x="496" y="871"/>
                    <a:pt x="497" y="869"/>
                    <a:pt x="497" y="868"/>
                  </a:cubicBezTo>
                  <a:lnTo>
                    <a:pt x="513" y="788"/>
                  </a:lnTo>
                  <a:cubicBezTo>
                    <a:pt x="514" y="783"/>
                    <a:pt x="516" y="779"/>
                    <a:pt x="519" y="775"/>
                  </a:cubicBezTo>
                  <a:lnTo>
                    <a:pt x="535" y="759"/>
                  </a:lnTo>
                  <a:lnTo>
                    <a:pt x="528" y="776"/>
                  </a:lnTo>
                  <a:lnTo>
                    <a:pt x="528" y="760"/>
                  </a:lnTo>
                  <a:cubicBezTo>
                    <a:pt x="528" y="758"/>
                    <a:pt x="529" y="755"/>
                    <a:pt x="530" y="753"/>
                  </a:cubicBezTo>
                  <a:lnTo>
                    <a:pt x="546" y="705"/>
                  </a:lnTo>
                  <a:cubicBezTo>
                    <a:pt x="549" y="694"/>
                    <a:pt x="561" y="687"/>
                    <a:pt x="572" y="689"/>
                  </a:cubicBezTo>
                  <a:cubicBezTo>
                    <a:pt x="584" y="691"/>
                    <a:pt x="592" y="701"/>
                    <a:pt x="592" y="712"/>
                  </a:cubicBezTo>
                  <a:lnTo>
                    <a:pt x="592" y="728"/>
                  </a:lnTo>
                  <a:lnTo>
                    <a:pt x="545" y="723"/>
                  </a:lnTo>
                  <a:lnTo>
                    <a:pt x="561" y="659"/>
                  </a:lnTo>
                  <a:cubicBezTo>
                    <a:pt x="564" y="648"/>
                    <a:pt x="574" y="640"/>
                    <a:pt x="586" y="641"/>
                  </a:cubicBezTo>
                  <a:cubicBezTo>
                    <a:pt x="597" y="641"/>
                    <a:pt x="607" y="650"/>
                    <a:pt x="608" y="661"/>
                  </a:cubicBezTo>
                  <a:lnTo>
                    <a:pt x="624" y="773"/>
                  </a:lnTo>
                  <a:lnTo>
                    <a:pt x="576" y="776"/>
                  </a:lnTo>
                  <a:lnTo>
                    <a:pt x="576" y="744"/>
                  </a:lnTo>
                  <a:cubicBezTo>
                    <a:pt x="576" y="731"/>
                    <a:pt x="587" y="720"/>
                    <a:pt x="600" y="720"/>
                  </a:cubicBezTo>
                  <a:cubicBezTo>
                    <a:pt x="614" y="720"/>
                    <a:pt x="624" y="731"/>
                    <a:pt x="624" y="744"/>
                  </a:cubicBezTo>
                  <a:lnTo>
                    <a:pt x="624" y="920"/>
                  </a:lnTo>
                  <a:lnTo>
                    <a:pt x="577" y="917"/>
                  </a:lnTo>
                  <a:lnTo>
                    <a:pt x="593" y="789"/>
                  </a:lnTo>
                  <a:cubicBezTo>
                    <a:pt x="594" y="779"/>
                    <a:pt x="602" y="771"/>
                    <a:pt x="612" y="769"/>
                  </a:cubicBezTo>
                  <a:cubicBezTo>
                    <a:pt x="623" y="767"/>
                    <a:pt x="633" y="772"/>
                    <a:pt x="638" y="782"/>
                  </a:cubicBezTo>
                  <a:lnTo>
                    <a:pt x="654" y="814"/>
                  </a:lnTo>
                  <a:lnTo>
                    <a:pt x="608" y="824"/>
                  </a:lnTo>
                  <a:lnTo>
                    <a:pt x="608" y="744"/>
                  </a:lnTo>
                  <a:cubicBezTo>
                    <a:pt x="608" y="731"/>
                    <a:pt x="619" y="720"/>
                    <a:pt x="632" y="720"/>
                  </a:cubicBezTo>
                  <a:cubicBezTo>
                    <a:pt x="646" y="720"/>
                    <a:pt x="656" y="731"/>
                    <a:pt x="656" y="744"/>
                  </a:cubicBezTo>
                  <a:lnTo>
                    <a:pt x="656" y="808"/>
                  </a:lnTo>
                  <a:lnTo>
                    <a:pt x="656" y="803"/>
                  </a:lnTo>
                  <a:lnTo>
                    <a:pt x="672" y="867"/>
                  </a:lnTo>
                  <a:lnTo>
                    <a:pt x="631" y="855"/>
                  </a:lnTo>
                  <a:lnTo>
                    <a:pt x="647" y="839"/>
                  </a:lnTo>
                  <a:lnTo>
                    <a:pt x="640" y="856"/>
                  </a:lnTo>
                  <a:lnTo>
                    <a:pt x="640" y="808"/>
                  </a:lnTo>
                  <a:cubicBezTo>
                    <a:pt x="640" y="797"/>
                    <a:pt x="649" y="787"/>
                    <a:pt x="661" y="785"/>
                  </a:cubicBezTo>
                  <a:cubicBezTo>
                    <a:pt x="672" y="783"/>
                    <a:pt x="684" y="790"/>
                    <a:pt x="687" y="801"/>
                  </a:cubicBezTo>
                  <a:lnTo>
                    <a:pt x="703" y="849"/>
                  </a:lnTo>
                  <a:cubicBezTo>
                    <a:pt x="704" y="851"/>
                    <a:pt x="704" y="854"/>
                    <a:pt x="704" y="856"/>
                  </a:cubicBezTo>
                  <a:lnTo>
                    <a:pt x="704" y="920"/>
                  </a:lnTo>
                  <a:lnTo>
                    <a:pt x="657" y="916"/>
                  </a:lnTo>
                  <a:lnTo>
                    <a:pt x="673" y="836"/>
                  </a:lnTo>
                  <a:lnTo>
                    <a:pt x="672" y="840"/>
                  </a:lnTo>
                  <a:lnTo>
                    <a:pt x="672" y="712"/>
                  </a:lnTo>
                  <a:cubicBezTo>
                    <a:pt x="672" y="699"/>
                    <a:pt x="683" y="688"/>
                    <a:pt x="696" y="688"/>
                  </a:cubicBezTo>
                  <a:lnTo>
                    <a:pt x="712" y="688"/>
                  </a:lnTo>
                  <a:lnTo>
                    <a:pt x="688" y="712"/>
                  </a:lnTo>
                  <a:lnTo>
                    <a:pt x="688" y="600"/>
                  </a:lnTo>
                  <a:lnTo>
                    <a:pt x="688" y="472"/>
                  </a:lnTo>
                  <a:cubicBezTo>
                    <a:pt x="688" y="459"/>
                    <a:pt x="699" y="448"/>
                    <a:pt x="712" y="448"/>
                  </a:cubicBezTo>
                  <a:lnTo>
                    <a:pt x="728" y="448"/>
                  </a:lnTo>
                  <a:cubicBezTo>
                    <a:pt x="735" y="448"/>
                    <a:pt x="741" y="451"/>
                    <a:pt x="745" y="455"/>
                  </a:cubicBezTo>
                  <a:lnTo>
                    <a:pt x="761" y="471"/>
                  </a:lnTo>
                  <a:cubicBezTo>
                    <a:pt x="766" y="476"/>
                    <a:pt x="768" y="482"/>
                    <a:pt x="768" y="488"/>
                  </a:cubicBezTo>
                  <a:lnTo>
                    <a:pt x="768" y="520"/>
                  </a:lnTo>
                  <a:cubicBezTo>
                    <a:pt x="768" y="534"/>
                    <a:pt x="758" y="544"/>
                    <a:pt x="744" y="544"/>
                  </a:cubicBezTo>
                  <a:cubicBezTo>
                    <a:pt x="731" y="544"/>
                    <a:pt x="720" y="534"/>
                    <a:pt x="720" y="520"/>
                  </a:cubicBezTo>
                  <a:lnTo>
                    <a:pt x="720" y="392"/>
                  </a:lnTo>
                  <a:cubicBezTo>
                    <a:pt x="720" y="379"/>
                    <a:pt x="731" y="368"/>
                    <a:pt x="744" y="368"/>
                  </a:cubicBezTo>
                  <a:lnTo>
                    <a:pt x="760" y="368"/>
                  </a:lnTo>
                  <a:lnTo>
                    <a:pt x="737" y="389"/>
                  </a:lnTo>
                  <a:lnTo>
                    <a:pt x="753" y="293"/>
                  </a:lnTo>
                  <a:cubicBezTo>
                    <a:pt x="755" y="280"/>
                    <a:pt x="766" y="272"/>
                    <a:pt x="778" y="273"/>
                  </a:cubicBezTo>
                  <a:cubicBezTo>
                    <a:pt x="791" y="274"/>
                    <a:pt x="800" y="284"/>
                    <a:pt x="800" y="296"/>
                  </a:cubicBezTo>
                  <a:lnTo>
                    <a:pt x="800" y="344"/>
                  </a:lnTo>
                  <a:lnTo>
                    <a:pt x="800" y="360"/>
                  </a:lnTo>
                  <a:lnTo>
                    <a:pt x="753" y="357"/>
                  </a:lnTo>
                  <a:lnTo>
                    <a:pt x="769" y="245"/>
                  </a:lnTo>
                  <a:cubicBezTo>
                    <a:pt x="770" y="233"/>
                    <a:pt x="782" y="224"/>
                    <a:pt x="794" y="225"/>
                  </a:cubicBezTo>
                  <a:cubicBezTo>
                    <a:pt x="807" y="225"/>
                    <a:pt x="816" y="236"/>
                    <a:pt x="816" y="248"/>
                  </a:cubicBezTo>
                  <a:lnTo>
                    <a:pt x="816" y="280"/>
                  </a:lnTo>
                  <a:lnTo>
                    <a:pt x="792" y="256"/>
                  </a:lnTo>
                  <a:lnTo>
                    <a:pt x="808" y="256"/>
                  </a:lnTo>
                  <a:lnTo>
                    <a:pt x="784" y="280"/>
                  </a:lnTo>
                  <a:lnTo>
                    <a:pt x="784" y="248"/>
                  </a:lnTo>
                  <a:cubicBezTo>
                    <a:pt x="784" y="236"/>
                    <a:pt x="794" y="225"/>
                    <a:pt x="807" y="225"/>
                  </a:cubicBezTo>
                  <a:cubicBezTo>
                    <a:pt x="820" y="224"/>
                    <a:pt x="831" y="233"/>
                    <a:pt x="832" y="245"/>
                  </a:cubicBezTo>
                  <a:lnTo>
                    <a:pt x="848" y="373"/>
                  </a:lnTo>
                  <a:lnTo>
                    <a:pt x="848" y="472"/>
                  </a:lnTo>
                  <a:cubicBezTo>
                    <a:pt x="848" y="486"/>
                    <a:pt x="838" y="496"/>
                    <a:pt x="824" y="496"/>
                  </a:cubicBezTo>
                  <a:cubicBezTo>
                    <a:pt x="811" y="496"/>
                    <a:pt x="800" y="486"/>
                    <a:pt x="800" y="472"/>
                  </a:cubicBezTo>
                  <a:lnTo>
                    <a:pt x="800" y="424"/>
                  </a:lnTo>
                  <a:lnTo>
                    <a:pt x="817" y="278"/>
                  </a:lnTo>
                  <a:cubicBezTo>
                    <a:pt x="818" y="269"/>
                    <a:pt x="824" y="261"/>
                    <a:pt x="833" y="258"/>
                  </a:cubicBezTo>
                  <a:cubicBezTo>
                    <a:pt x="841" y="255"/>
                    <a:pt x="851" y="257"/>
                    <a:pt x="857" y="263"/>
                  </a:cubicBezTo>
                  <a:lnTo>
                    <a:pt x="873" y="279"/>
                  </a:lnTo>
                  <a:cubicBezTo>
                    <a:pt x="878" y="284"/>
                    <a:pt x="880" y="290"/>
                    <a:pt x="880" y="296"/>
                  </a:cubicBezTo>
                  <a:lnTo>
                    <a:pt x="880" y="344"/>
                  </a:lnTo>
                  <a:lnTo>
                    <a:pt x="880" y="408"/>
                  </a:lnTo>
                  <a:lnTo>
                    <a:pt x="835" y="398"/>
                  </a:lnTo>
                  <a:lnTo>
                    <a:pt x="851" y="366"/>
                  </a:lnTo>
                  <a:cubicBezTo>
                    <a:pt x="856" y="356"/>
                    <a:pt x="866" y="351"/>
                    <a:pt x="876" y="353"/>
                  </a:cubicBezTo>
                  <a:cubicBezTo>
                    <a:pt x="887" y="354"/>
                    <a:pt x="895" y="363"/>
                    <a:pt x="896" y="373"/>
                  </a:cubicBezTo>
                  <a:lnTo>
                    <a:pt x="912" y="485"/>
                  </a:lnTo>
                  <a:lnTo>
                    <a:pt x="864" y="488"/>
                  </a:lnTo>
                  <a:lnTo>
                    <a:pt x="864" y="440"/>
                  </a:lnTo>
                  <a:lnTo>
                    <a:pt x="864" y="312"/>
                  </a:lnTo>
                  <a:cubicBezTo>
                    <a:pt x="864" y="311"/>
                    <a:pt x="865" y="310"/>
                    <a:pt x="865" y="309"/>
                  </a:cubicBezTo>
                  <a:lnTo>
                    <a:pt x="881" y="197"/>
                  </a:lnTo>
                  <a:cubicBezTo>
                    <a:pt x="881" y="192"/>
                    <a:pt x="884" y="187"/>
                    <a:pt x="887" y="183"/>
                  </a:cubicBezTo>
                  <a:lnTo>
                    <a:pt x="903" y="167"/>
                  </a:lnTo>
                  <a:lnTo>
                    <a:pt x="898" y="177"/>
                  </a:lnTo>
                  <a:lnTo>
                    <a:pt x="914" y="129"/>
                  </a:lnTo>
                  <a:lnTo>
                    <a:pt x="912" y="136"/>
                  </a:lnTo>
                  <a:lnTo>
                    <a:pt x="912" y="72"/>
                  </a:lnTo>
                  <a:cubicBezTo>
                    <a:pt x="912" y="70"/>
                    <a:pt x="913" y="67"/>
                    <a:pt x="914" y="65"/>
                  </a:cubicBezTo>
                  <a:lnTo>
                    <a:pt x="930" y="17"/>
                  </a:lnTo>
                  <a:cubicBezTo>
                    <a:pt x="933" y="7"/>
                    <a:pt x="942" y="0"/>
                    <a:pt x="953" y="0"/>
                  </a:cubicBezTo>
                  <a:cubicBezTo>
                    <a:pt x="963" y="1"/>
                    <a:pt x="972" y="8"/>
                    <a:pt x="975" y="18"/>
                  </a:cubicBezTo>
                  <a:lnTo>
                    <a:pt x="1023" y="178"/>
                  </a:lnTo>
                  <a:cubicBezTo>
                    <a:pt x="1024" y="180"/>
                    <a:pt x="1024" y="182"/>
                    <a:pt x="1024" y="184"/>
                  </a:cubicBezTo>
                  <a:lnTo>
                    <a:pt x="1024" y="216"/>
                  </a:lnTo>
                  <a:cubicBezTo>
                    <a:pt x="1024" y="230"/>
                    <a:pt x="1014" y="240"/>
                    <a:pt x="1000" y="240"/>
                  </a:cubicBezTo>
                  <a:cubicBezTo>
                    <a:pt x="987" y="240"/>
                    <a:pt x="976" y="230"/>
                    <a:pt x="976" y="216"/>
                  </a:cubicBezTo>
                  <a:lnTo>
                    <a:pt x="976" y="88"/>
                  </a:lnTo>
                  <a:cubicBezTo>
                    <a:pt x="976" y="76"/>
                    <a:pt x="986" y="66"/>
                    <a:pt x="998" y="65"/>
                  </a:cubicBezTo>
                  <a:cubicBezTo>
                    <a:pt x="1011" y="64"/>
                    <a:pt x="1022" y="72"/>
                    <a:pt x="1024" y="85"/>
                  </a:cubicBezTo>
                  <a:lnTo>
                    <a:pt x="1040" y="181"/>
                  </a:lnTo>
                  <a:lnTo>
                    <a:pt x="1056" y="374"/>
                  </a:lnTo>
                  <a:lnTo>
                    <a:pt x="1009" y="374"/>
                  </a:lnTo>
                  <a:lnTo>
                    <a:pt x="1025" y="214"/>
                  </a:lnTo>
                  <a:cubicBezTo>
                    <a:pt x="1026" y="201"/>
                    <a:pt x="1037" y="192"/>
                    <a:pt x="1050" y="192"/>
                  </a:cubicBezTo>
                  <a:cubicBezTo>
                    <a:pt x="1062" y="193"/>
                    <a:pt x="1072" y="204"/>
                    <a:pt x="1072" y="216"/>
                  </a:cubicBezTo>
                  <a:lnTo>
                    <a:pt x="1072" y="248"/>
                  </a:lnTo>
                  <a:lnTo>
                    <a:pt x="1070" y="238"/>
                  </a:lnTo>
                  <a:lnTo>
                    <a:pt x="1086" y="270"/>
                  </a:lnTo>
                  <a:lnTo>
                    <a:pt x="1041" y="275"/>
                  </a:lnTo>
                  <a:lnTo>
                    <a:pt x="1057" y="211"/>
                  </a:lnTo>
                  <a:cubicBezTo>
                    <a:pt x="1060" y="199"/>
                    <a:pt x="1071" y="192"/>
                    <a:pt x="1082" y="193"/>
                  </a:cubicBezTo>
                  <a:cubicBezTo>
                    <a:pt x="1094" y="193"/>
                    <a:pt x="1103" y="203"/>
                    <a:pt x="1104" y="214"/>
                  </a:cubicBezTo>
                  <a:lnTo>
                    <a:pt x="1120" y="390"/>
                  </a:lnTo>
                  <a:lnTo>
                    <a:pt x="1136" y="534"/>
                  </a:lnTo>
                  <a:lnTo>
                    <a:pt x="1136" y="552"/>
                  </a:lnTo>
                  <a:cubicBezTo>
                    <a:pt x="1136" y="566"/>
                    <a:pt x="1126" y="576"/>
                    <a:pt x="1112" y="576"/>
                  </a:cubicBezTo>
                  <a:cubicBezTo>
                    <a:pt x="1099" y="576"/>
                    <a:pt x="1088" y="566"/>
                    <a:pt x="1088" y="552"/>
                  </a:cubicBezTo>
                  <a:lnTo>
                    <a:pt x="1088" y="392"/>
                  </a:lnTo>
                  <a:cubicBezTo>
                    <a:pt x="1088" y="380"/>
                    <a:pt x="1098" y="369"/>
                    <a:pt x="1111" y="369"/>
                  </a:cubicBezTo>
                  <a:cubicBezTo>
                    <a:pt x="1124" y="368"/>
                    <a:pt x="1135" y="377"/>
                    <a:pt x="1136" y="390"/>
                  </a:cubicBezTo>
                  <a:lnTo>
                    <a:pt x="1152" y="534"/>
                  </a:lnTo>
                  <a:lnTo>
                    <a:pt x="1152" y="584"/>
                  </a:lnTo>
                  <a:lnTo>
                    <a:pt x="1152" y="581"/>
                  </a:lnTo>
                  <a:lnTo>
                    <a:pt x="1168" y="693"/>
                  </a:lnTo>
                  <a:cubicBezTo>
                    <a:pt x="1168" y="694"/>
                    <a:pt x="1168" y="695"/>
                    <a:pt x="1168" y="696"/>
                  </a:cubicBezTo>
                  <a:lnTo>
                    <a:pt x="1168" y="952"/>
                  </a:lnTo>
                  <a:lnTo>
                    <a:pt x="1121" y="948"/>
                  </a:lnTo>
                  <a:lnTo>
                    <a:pt x="1137" y="868"/>
                  </a:lnTo>
                  <a:cubicBezTo>
                    <a:pt x="1139" y="856"/>
                    <a:pt x="1151" y="847"/>
                    <a:pt x="1163" y="849"/>
                  </a:cubicBezTo>
                  <a:cubicBezTo>
                    <a:pt x="1175" y="850"/>
                    <a:pt x="1184" y="860"/>
                    <a:pt x="1184" y="872"/>
                  </a:cubicBezTo>
                  <a:lnTo>
                    <a:pt x="1184" y="888"/>
                  </a:lnTo>
                  <a:cubicBezTo>
                    <a:pt x="1184" y="902"/>
                    <a:pt x="1174" y="912"/>
                    <a:pt x="1160" y="912"/>
                  </a:cubicBezTo>
                  <a:cubicBezTo>
                    <a:pt x="1147" y="912"/>
                    <a:pt x="1136" y="902"/>
                    <a:pt x="1136" y="888"/>
                  </a:cubicBezTo>
                  <a:lnTo>
                    <a:pt x="1136" y="760"/>
                  </a:lnTo>
                  <a:cubicBezTo>
                    <a:pt x="1136" y="759"/>
                    <a:pt x="1137" y="758"/>
                    <a:pt x="1137" y="757"/>
                  </a:cubicBezTo>
                  <a:lnTo>
                    <a:pt x="1153" y="661"/>
                  </a:lnTo>
                  <a:cubicBezTo>
                    <a:pt x="1153" y="658"/>
                    <a:pt x="1154" y="656"/>
                    <a:pt x="1155" y="654"/>
                  </a:cubicBezTo>
                  <a:lnTo>
                    <a:pt x="1171" y="622"/>
                  </a:lnTo>
                  <a:cubicBezTo>
                    <a:pt x="1176" y="612"/>
                    <a:pt x="1186" y="607"/>
                    <a:pt x="1196" y="609"/>
                  </a:cubicBezTo>
                  <a:cubicBezTo>
                    <a:pt x="1206" y="610"/>
                    <a:pt x="1214" y="618"/>
                    <a:pt x="1216" y="629"/>
                  </a:cubicBezTo>
                  <a:lnTo>
                    <a:pt x="1232" y="725"/>
                  </a:lnTo>
                  <a:cubicBezTo>
                    <a:pt x="1232" y="726"/>
                    <a:pt x="1232" y="727"/>
                    <a:pt x="1232" y="728"/>
                  </a:cubicBezTo>
                  <a:lnTo>
                    <a:pt x="1232" y="824"/>
                  </a:lnTo>
                  <a:lnTo>
                    <a:pt x="1187" y="814"/>
                  </a:lnTo>
                  <a:lnTo>
                    <a:pt x="1203" y="782"/>
                  </a:lnTo>
                  <a:lnTo>
                    <a:pt x="1200" y="792"/>
                  </a:lnTo>
                  <a:lnTo>
                    <a:pt x="1200" y="600"/>
                  </a:lnTo>
                  <a:cubicBezTo>
                    <a:pt x="1200" y="589"/>
                    <a:pt x="1208" y="580"/>
                    <a:pt x="1219" y="577"/>
                  </a:cubicBezTo>
                  <a:cubicBezTo>
                    <a:pt x="1230" y="575"/>
                    <a:pt x="1241" y="580"/>
                    <a:pt x="1246" y="590"/>
                  </a:cubicBezTo>
                  <a:lnTo>
                    <a:pt x="1262" y="622"/>
                  </a:lnTo>
                  <a:cubicBezTo>
                    <a:pt x="1264" y="625"/>
                    <a:pt x="1264" y="629"/>
                    <a:pt x="1264" y="632"/>
                  </a:cubicBezTo>
                  <a:lnTo>
                    <a:pt x="1264" y="760"/>
                  </a:lnTo>
                  <a:cubicBezTo>
                    <a:pt x="1264" y="774"/>
                    <a:pt x="1254" y="784"/>
                    <a:pt x="1240" y="784"/>
                  </a:cubicBezTo>
                  <a:cubicBezTo>
                    <a:pt x="1227" y="784"/>
                    <a:pt x="1216" y="774"/>
                    <a:pt x="1216" y="760"/>
                  </a:cubicBezTo>
                  <a:lnTo>
                    <a:pt x="1216" y="600"/>
                  </a:lnTo>
                  <a:cubicBezTo>
                    <a:pt x="1216" y="591"/>
                    <a:pt x="1222" y="582"/>
                    <a:pt x="1231" y="578"/>
                  </a:cubicBezTo>
                  <a:cubicBezTo>
                    <a:pt x="1240" y="575"/>
                    <a:pt x="1251" y="577"/>
                    <a:pt x="1257" y="583"/>
                  </a:cubicBezTo>
                  <a:lnTo>
                    <a:pt x="1273" y="599"/>
                  </a:lnTo>
                  <a:lnTo>
                    <a:pt x="1233" y="613"/>
                  </a:lnTo>
                  <a:lnTo>
                    <a:pt x="1249" y="517"/>
                  </a:lnTo>
                  <a:cubicBezTo>
                    <a:pt x="1251" y="504"/>
                    <a:pt x="1262" y="496"/>
                    <a:pt x="1274" y="497"/>
                  </a:cubicBezTo>
                  <a:cubicBezTo>
                    <a:pt x="1287" y="498"/>
                    <a:pt x="1296" y="508"/>
                    <a:pt x="1296" y="520"/>
                  </a:cubicBezTo>
                  <a:lnTo>
                    <a:pt x="1296" y="552"/>
                  </a:lnTo>
                  <a:lnTo>
                    <a:pt x="1296" y="568"/>
                  </a:lnTo>
                  <a:lnTo>
                    <a:pt x="1295" y="561"/>
                  </a:lnTo>
                  <a:lnTo>
                    <a:pt x="1311" y="609"/>
                  </a:lnTo>
                  <a:lnTo>
                    <a:pt x="1328" y="675"/>
                  </a:lnTo>
                  <a:lnTo>
                    <a:pt x="1280" y="680"/>
                  </a:lnTo>
                  <a:lnTo>
                    <a:pt x="1280" y="664"/>
                  </a:lnTo>
                  <a:lnTo>
                    <a:pt x="1280" y="584"/>
                  </a:lnTo>
                  <a:cubicBezTo>
                    <a:pt x="1280" y="583"/>
                    <a:pt x="1281" y="582"/>
                    <a:pt x="1281" y="581"/>
                  </a:cubicBezTo>
                  <a:lnTo>
                    <a:pt x="1297" y="485"/>
                  </a:lnTo>
                  <a:lnTo>
                    <a:pt x="1296" y="488"/>
                  </a:lnTo>
                  <a:lnTo>
                    <a:pt x="1296" y="440"/>
                  </a:lnTo>
                  <a:cubicBezTo>
                    <a:pt x="1296" y="428"/>
                    <a:pt x="1306" y="418"/>
                    <a:pt x="1318" y="417"/>
                  </a:cubicBezTo>
                  <a:cubicBezTo>
                    <a:pt x="1330" y="415"/>
                    <a:pt x="1341" y="423"/>
                    <a:pt x="1344" y="435"/>
                  </a:cubicBezTo>
                  <a:lnTo>
                    <a:pt x="1360" y="499"/>
                  </a:lnTo>
                  <a:lnTo>
                    <a:pt x="1312" y="504"/>
                  </a:lnTo>
                  <a:lnTo>
                    <a:pt x="1312" y="456"/>
                  </a:lnTo>
                  <a:cubicBezTo>
                    <a:pt x="1312" y="444"/>
                    <a:pt x="1322" y="433"/>
                    <a:pt x="1335" y="432"/>
                  </a:cubicBezTo>
                  <a:cubicBezTo>
                    <a:pt x="1348" y="432"/>
                    <a:pt x="1359" y="441"/>
                    <a:pt x="1360" y="454"/>
                  </a:cubicBezTo>
                  <a:lnTo>
                    <a:pt x="1376" y="614"/>
                  </a:lnTo>
                  <a:lnTo>
                    <a:pt x="1376" y="808"/>
                  </a:lnTo>
                  <a:lnTo>
                    <a:pt x="1374" y="798"/>
                  </a:lnTo>
                  <a:lnTo>
                    <a:pt x="1390" y="830"/>
                  </a:lnTo>
                  <a:lnTo>
                    <a:pt x="1345" y="835"/>
                  </a:lnTo>
                  <a:lnTo>
                    <a:pt x="1361" y="771"/>
                  </a:lnTo>
                  <a:lnTo>
                    <a:pt x="1360" y="776"/>
                  </a:lnTo>
                  <a:lnTo>
                    <a:pt x="1360" y="760"/>
                  </a:lnTo>
                  <a:cubicBezTo>
                    <a:pt x="1360" y="747"/>
                    <a:pt x="1371" y="736"/>
                    <a:pt x="1384" y="736"/>
                  </a:cubicBezTo>
                  <a:cubicBezTo>
                    <a:pt x="1398" y="736"/>
                    <a:pt x="1408" y="747"/>
                    <a:pt x="1408" y="760"/>
                  </a:cubicBezTo>
                  <a:lnTo>
                    <a:pt x="1408" y="856"/>
                  </a:lnTo>
                  <a:lnTo>
                    <a:pt x="1362" y="849"/>
                  </a:lnTo>
                  <a:lnTo>
                    <a:pt x="1394" y="753"/>
                  </a:lnTo>
                  <a:cubicBezTo>
                    <a:pt x="1397" y="742"/>
                    <a:pt x="1409" y="735"/>
                    <a:pt x="1420" y="737"/>
                  </a:cubicBezTo>
                  <a:cubicBezTo>
                    <a:pt x="1432" y="739"/>
                    <a:pt x="1440" y="749"/>
                    <a:pt x="1440" y="760"/>
                  </a:cubicBezTo>
                  <a:lnTo>
                    <a:pt x="1440" y="776"/>
                  </a:lnTo>
                  <a:cubicBezTo>
                    <a:pt x="1440" y="790"/>
                    <a:pt x="1430" y="800"/>
                    <a:pt x="1416" y="800"/>
                  </a:cubicBezTo>
                  <a:cubicBezTo>
                    <a:pt x="1403" y="800"/>
                    <a:pt x="1392" y="790"/>
                    <a:pt x="1392" y="776"/>
                  </a:cubicBezTo>
                  <a:lnTo>
                    <a:pt x="1392" y="760"/>
                  </a:lnTo>
                  <a:cubicBezTo>
                    <a:pt x="1392" y="759"/>
                    <a:pt x="1393" y="757"/>
                    <a:pt x="1393" y="755"/>
                  </a:cubicBezTo>
                  <a:lnTo>
                    <a:pt x="1409" y="691"/>
                  </a:lnTo>
                  <a:lnTo>
                    <a:pt x="1408" y="696"/>
                  </a:lnTo>
                  <a:lnTo>
                    <a:pt x="1408" y="664"/>
                  </a:lnTo>
                  <a:cubicBezTo>
                    <a:pt x="1408" y="662"/>
                    <a:pt x="1409" y="659"/>
                    <a:pt x="1410" y="657"/>
                  </a:cubicBezTo>
                  <a:lnTo>
                    <a:pt x="1426" y="609"/>
                  </a:lnTo>
                  <a:lnTo>
                    <a:pt x="1442" y="561"/>
                  </a:lnTo>
                  <a:lnTo>
                    <a:pt x="1440" y="568"/>
                  </a:lnTo>
                  <a:lnTo>
                    <a:pt x="1440" y="520"/>
                  </a:lnTo>
                  <a:cubicBezTo>
                    <a:pt x="1440" y="508"/>
                    <a:pt x="1450" y="498"/>
                    <a:pt x="1462" y="497"/>
                  </a:cubicBezTo>
                  <a:cubicBezTo>
                    <a:pt x="1475" y="496"/>
                    <a:pt x="1486" y="504"/>
                    <a:pt x="1488" y="517"/>
                  </a:cubicBezTo>
                  <a:lnTo>
                    <a:pt x="1504" y="613"/>
                  </a:lnTo>
                  <a:lnTo>
                    <a:pt x="1520" y="692"/>
                  </a:lnTo>
                  <a:cubicBezTo>
                    <a:pt x="1520" y="693"/>
                    <a:pt x="1520" y="695"/>
                    <a:pt x="1520" y="696"/>
                  </a:cubicBezTo>
                  <a:lnTo>
                    <a:pt x="1520" y="824"/>
                  </a:lnTo>
                  <a:lnTo>
                    <a:pt x="1536" y="966"/>
                  </a:lnTo>
                  <a:lnTo>
                    <a:pt x="1529" y="951"/>
                  </a:lnTo>
                  <a:lnTo>
                    <a:pt x="1545" y="967"/>
                  </a:lnTo>
                  <a:lnTo>
                    <a:pt x="1504" y="984"/>
                  </a:lnTo>
                  <a:lnTo>
                    <a:pt x="1504" y="952"/>
                  </a:lnTo>
                  <a:lnTo>
                    <a:pt x="1504" y="776"/>
                  </a:lnTo>
                  <a:cubicBezTo>
                    <a:pt x="1504" y="763"/>
                    <a:pt x="1515" y="752"/>
                    <a:pt x="1528" y="752"/>
                  </a:cubicBezTo>
                  <a:lnTo>
                    <a:pt x="1544" y="752"/>
                  </a:lnTo>
                  <a:lnTo>
                    <a:pt x="1520" y="776"/>
                  </a:lnTo>
                  <a:lnTo>
                    <a:pt x="1520" y="744"/>
                  </a:lnTo>
                  <a:cubicBezTo>
                    <a:pt x="1520" y="731"/>
                    <a:pt x="1531" y="720"/>
                    <a:pt x="1544" y="720"/>
                  </a:cubicBezTo>
                  <a:lnTo>
                    <a:pt x="1560" y="720"/>
                  </a:lnTo>
                  <a:cubicBezTo>
                    <a:pt x="1574" y="720"/>
                    <a:pt x="1584" y="731"/>
                    <a:pt x="1584" y="744"/>
                  </a:cubicBezTo>
                  <a:lnTo>
                    <a:pt x="1584" y="792"/>
                  </a:lnTo>
                  <a:lnTo>
                    <a:pt x="1537" y="787"/>
                  </a:lnTo>
                  <a:lnTo>
                    <a:pt x="1553" y="723"/>
                  </a:lnTo>
                  <a:cubicBezTo>
                    <a:pt x="1556" y="711"/>
                    <a:pt x="1567" y="703"/>
                    <a:pt x="1579" y="705"/>
                  </a:cubicBezTo>
                  <a:cubicBezTo>
                    <a:pt x="1591" y="706"/>
                    <a:pt x="1600" y="716"/>
                    <a:pt x="1600" y="728"/>
                  </a:cubicBezTo>
                  <a:lnTo>
                    <a:pt x="1600" y="792"/>
                  </a:lnTo>
                  <a:cubicBezTo>
                    <a:pt x="1600" y="806"/>
                    <a:pt x="1590" y="816"/>
                    <a:pt x="1576" y="816"/>
                  </a:cubicBezTo>
                  <a:cubicBezTo>
                    <a:pt x="1563" y="816"/>
                    <a:pt x="1552" y="806"/>
                    <a:pt x="1552" y="792"/>
                  </a:cubicBezTo>
                  <a:lnTo>
                    <a:pt x="1552" y="776"/>
                  </a:lnTo>
                  <a:cubicBezTo>
                    <a:pt x="1552" y="765"/>
                    <a:pt x="1561" y="755"/>
                    <a:pt x="1573" y="753"/>
                  </a:cubicBezTo>
                  <a:cubicBezTo>
                    <a:pt x="1584" y="751"/>
                    <a:pt x="1596" y="758"/>
                    <a:pt x="1599" y="769"/>
                  </a:cubicBezTo>
                  <a:lnTo>
                    <a:pt x="1615" y="817"/>
                  </a:lnTo>
                  <a:lnTo>
                    <a:pt x="1592" y="800"/>
                  </a:lnTo>
                  <a:lnTo>
                    <a:pt x="1608" y="800"/>
                  </a:lnTo>
                  <a:lnTo>
                    <a:pt x="1584" y="824"/>
                  </a:lnTo>
                  <a:lnTo>
                    <a:pt x="1584" y="760"/>
                  </a:lnTo>
                  <a:cubicBezTo>
                    <a:pt x="1584" y="747"/>
                    <a:pt x="1595" y="736"/>
                    <a:pt x="1608" y="736"/>
                  </a:cubicBezTo>
                  <a:lnTo>
                    <a:pt x="1624" y="736"/>
                  </a:lnTo>
                  <a:cubicBezTo>
                    <a:pt x="1637" y="736"/>
                    <a:pt x="1647" y="746"/>
                    <a:pt x="1648" y="758"/>
                  </a:cubicBezTo>
                  <a:lnTo>
                    <a:pt x="1664" y="934"/>
                  </a:lnTo>
                  <a:lnTo>
                    <a:pt x="1618" y="929"/>
                  </a:lnTo>
                  <a:lnTo>
                    <a:pt x="1634" y="881"/>
                  </a:lnTo>
                  <a:lnTo>
                    <a:pt x="1632" y="888"/>
                  </a:lnTo>
                  <a:lnTo>
                    <a:pt x="1632" y="872"/>
                  </a:lnTo>
                  <a:cubicBezTo>
                    <a:pt x="1632" y="863"/>
                    <a:pt x="1638" y="854"/>
                    <a:pt x="1647" y="850"/>
                  </a:cubicBezTo>
                  <a:cubicBezTo>
                    <a:pt x="1656" y="847"/>
                    <a:pt x="1667" y="849"/>
                    <a:pt x="1673" y="855"/>
                  </a:cubicBezTo>
                  <a:lnTo>
                    <a:pt x="1689" y="871"/>
                  </a:lnTo>
                  <a:lnTo>
                    <a:pt x="1648" y="888"/>
                  </a:lnTo>
                  <a:lnTo>
                    <a:pt x="1648" y="776"/>
                  </a:lnTo>
                  <a:cubicBezTo>
                    <a:pt x="1648" y="767"/>
                    <a:pt x="1654" y="758"/>
                    <a:pt x="1663" y="754"/>
                  </a:cubicBezTo>
                  <a:cubicBezTo>
                    <a:pt x="1672" y="751"/>
                    <a:pt x="1683" y="753"/>
                    <a:pt x="1689" y="759"/>
                  </a:cubicBezTo>
                  <a:lnTo>
                    <a:pt x="1705" y="775"/>
                  </a:lnTo>
                  <a:cubicBezTo>
                    <a:pt x="1710" y="780"/>
                    <a:pt x="1712" y="786"/>
                    <a:pt x="1712" y="792"/>
                  </a:cubicBezTo>
                  <a:lnTo>
                    <a:pt x="1712" y="824"/>
                  </a:lnTo>
                  <a:lnTo>
                    <a:pt x="1712" y="904"/>
                  </a:lnTo>
                  <a:lnTo>
                    <a:pt x="1711" y="897"/>
                  </a:lnTo>
                  <a:lnTo>
                    <a:pt x="1727" y="945"/>
                  </a:lnTo>
                  <a:lnTo>
                    <a:pt x="1683" y="942"/>
                  </a:lnTo>
                  <a:lnTo>
                    <a:pt x="1699" y="910"/>
                  </a:lnTo>
                  <a:cubicBezTo>
                    <a:pt x="1704" y="900"/>
                    <a:pt x="1715" y="895"/>
                    <a:pt x="1726" y="897"/>
                  </a:cubicBezTo>
                  <a:cubicBezTo>
                    <a:pt x="1737" y="900"/>
                    <a:pt x="1744" y="909"/>
                    <a:pt x="1744" y="920"/>
                  </a:cubicBezTo>
                  <a:lnTo>
                    <a:pt x="1744" y="936"/>
                  </a:lnTo>
                  <a:cubicBezTo>
                    <a:pt x="1744" y="950"/>
                    <a:pt x="1734" y="960"/>
                    <a:pt x="1720" y="960"/>
                  </a:cubicBezTo>
                  <a:cubicBezTo>
                    <a:pt x="1707" y="960"/>
                    <a:pt x="1696" y="950"/>
                    <a:pt x="1696" y="936"/>
                  </a:cubicBezTo>
                  <a:lnTo>
                    <a:pt x="1696" y="808"/>
                  </a:lnTo>
                  <a:cubicBezTo>
                    <a:pt x="1696" y="806"/>
                    <a:pt x="1697" y="803"/>
                    <a:pt x="1698" y="801"/>
                  </a:cubicBezTo>
                  <a:lnTo>
                    <a:pt x="1714" y="753"/>
                  </a:lnTo>
                  <a:lnTo>
                    <a:pt x="1730" y="705"/>
                  </a:lnTo>
                  <a:lnTo>
                    <a:pt x="1728" y="712"/>
                  </a:lnTo>
                  <a:lnTo>
                    <a:pt x="1728" y="696"/>
                  </a:lnTo>
                  <a:lnTo>
                    <a:pt x="1728" y="680"/>
                  </a:lnTo>
                  <a:cubicBezTo>
                    <a:pt x="1728" y="667"/>
                    <a:pt x="1739" y="656"/>
                    <a:pt x="1752" y="656"/>
                  </a:cubicBezTo>
                  <a:cubicBezTo>
                    <a:pt x="1766" y="656"/>
                    <a:pt x="1776" y="667"/>
                    <a:pt x="1776" y="680"/>
                  </a:cubicBezTo>
                  <a:lnTo>
                    <a:pt x="1776" y="696"/>
                  </a:lnTo>
                  <a:lnTo>
                    <a:pt x="1776" y="712"/>
                  </a:lnTo>
                  <a:cubicBezTo>
                    <a:pt x="1776" y="715"/>
                    <a:pt x="1776" y="718"/>
                    <a:pt x="1775" y="720"/>
                  </a:cubicBezTo>
                  <a:lnTo>
                    <a:pt x="1759" y="768"/>
                  </a:lnTo>
                  <a:lnTo>
                    <a:pt x="1743" y="816"/>
                  </a:lnTo>
                  <a:lnTo>
                    <a:pt x="1744" y="808"/>
                  </a:lnTo>
                  <a:lnTo>
                    <a:pt x="1744" y="936"/>
                  </a:lnTo>
                  <a:lnTo>
                    <a:pt x="1696" y="936"/>
                  </a:lnTo>
                  <a:lnTo>
                    <a:pt x="1696" y="920"/>
                  </a:lnTo>
                  <a:lnTo>
                    <a:pt x="1742" y="931"/>
                  </a:lnTo>
                  <a:lnTo>
                    <a:pt x="1726" y="963"/>
                  </a:lnTo>
                  <a:cubicBezTo>
                    <a:pt x="1722" y="972"/>
                    <a:pt x="1712" y="977"/>
                    <a:pt x="1703" y="976"/>
                  </a:cubicBezTo>
                  <a:cubicBezTo>
                    <a:pt x="1693" y="976"/>
                    <a:pt x="1685" y="969"/>
                    <a:pt x="1682" y="960"/>
                  </a:cubicBezTo>
                  <a:lnTo>
                    <a:pt x="1666" y="912"/>
                  </a:lnTo>
                  <a:cubicBezTo>
                    <a:pt x="1665" y="910"/>
                    <a:pt x="1664" y="907"/>
                    <a:pt x="1664" y="904"/>
                  </a:cubicBezTo>
                  <a:lnTo>
                    <a:pt x="1664" y="824"/>
                  </a:lnTo>
                  <a:lnTo>
                    <a:pt x="1664" y="792"/>
                  </a:lnTo>
                  <a:lnTo>
                    <a:pt x="1671" y="809"/>
                  </a:lnTo>
                  <a:lnTo>
                    <a:pt x="1655" y="793"/>
                  </a:lnTo>
                  <a:lnTo>
                    <a:pt x="1696" y="776"/>
                  </a:lnTo>
                  <a:lnTo>
                    <a:pt x="1696" y="888"/>
                  </a:lnTo>
                  <a:cubicBezTo>
                    <a:pt x="1696" y="898"/>
                    <a:pt x="1691" y="907"/>
                    <a:pt x="1682" y="911"/>
                  </a:cubicBezTo>
                  <a:cubicBezTo>
                    <a:pt x="1673" y="914"/>
                    <a:pt x="1662" y="912"/>
                    <a:pt x="1655" y="905"/>
                  </a:cubicBezTo>
                  <a:lnTo>
                    <a:pt x="1639" y="889"/>
                  </a:lnTo>
                  <a:lnTo>
                    <a:pt x="1680" y="872"/>
                  </a:lnTo>
                  <a:lnTo>
                    <a:pt x="1680" y="888"/>
                  </a:lnTo>
                  <a:cubicBezTo>
                    <a:pt x="1680" y="891"/>
                    <a:pt x="1680" y="894"/>
                    <a:pt x="1679" y="896"/>
                  </a:cubicBezTo>
                  <a:lnTo>
                    <a:pt x="1663" y="944"/>
                  </a:lnTo>
                  <a:cubicBezTo>
                    <a:pt x="1660" y="955"/>
                    <a:pt x="1649" y="962"/>
                    <a:pt x="1638" y="960"/>
                  </a:cubicBezTo>
                  <a:cubicBezTo>
                    <a:pt x="1626" y="959"/>
                    <a:pt x="1618" y="950"/>
                    <a:pt x="1617" y="939"/>
                  </a:cubicBezTo>
                  <a:lnTo>
                    <a:pt x="1601" y="763"/>
                  </a:lnTo>
                  <a:lnTo>
                    <a:pt x="1624" y="784"/>
                  </a:lnTo>
                  <a:lnTo>
                    <a:pt x="1608" y="784"/>
                  </a:lnTo>
                  <a:lnTo>
                    <a:pt x="1632" y="760"/>
                  </a:lnTo>
                  <a:lnTo>
                    <a:pt x="1632" y="824"/>
                  </a:lnTo>
                  <a:cubicBezTo>
                    <a:pt x="1632" y="838"/>
                    <a:pt x="1622" y="848"/>
                    <a:pt x="1608" y="848"/>
                  </a:cubicBezTo>
                  <a:lnTo>
                    <a:pt x="1592" y="848"/>
                  </a:lnTo>
                  <a:cubicBezTo>
                    <a:pt x="1582" y="848"/>
                    <a:pt x="1573" y="842"/>
                    <a:pt x="1570" y="832"/>
                  </a:cubicBezTo>
                  <a:lnTo>
                    <a:pt x="1554" y="784"/>
                  </a:lnTo>
                  <a:lnTo>
                    <a:pt x="1600" y="776"/>
                  </a:lnTo>
                  <a:lnTo>
                    <a:pt x="1600" y="792"/>
                  </a:lnTo>
                  <a:lnTo>
                    <a:pt x="1552" y="792"/>
                  </a:lnTo>
                  <a:lnTo>
                    <a:pt x="1552" y="728"/>
                  </a:lnTo>
                  <a:lnTo>
                    <a:pt x="1600" y="734"/>
                  </a:lnTo>
                  <a:lnTo>
                    <a:pt x="1584" y="798"/>
                  </a:lnTo>
                  <a:cubicBezTo>
                    <a:pt x="1581" y="810"/>
                    <a:pt x="1570" y="818"/>
                    <a:pt x="1558" y="816"/>
                  </a:cubicBezTo>
                  <a:cubicBezTo>
                    <a:pt x="1546" y="815"/>
                    <a:pt x="1536" y="805"/>
                    <a:pt x="1536" y="792"/>
                  </a:cubicBezTo>
                  <a:lnTo>
                    <a:pt x="1536" y="744"/>
                  </a:lnTo>
                  <a:lnTo>
                    <a:pt x="1560" y="768"/>
                  </a:lnTo>
                  <a:lnTo>
                    <a:pt x="1544" y="768"/>
                  </a:lnTo>
                  <a:lnTo>
                    <a:pt x="1568" y="744"/>
                  </a:lnTo>
                  <a:lnTo>
                    <a:pt x="1568" y="776"/>
                  </a:lnTo>
                  <a:cubicBezTo>
                    <a:pt x="1568" y="790"/>
                    <a:pt x="1558" y="800"/>
                    <a:pt x="1544" y="800"/>
                  </a:cubicBezTo>
                  <a:lnTo>
                    <a:pt x="1528" y="800"/>
                  </a:lnTo>
                  <a:lnTo>
                    <a:pt x="1552" y="776"/>
                  </a:lnTo>
                  <a:lnTo>
                    <a:pt x="1552" y="952"/>
                  </a:lnTo>
                  <a:lnTo>
                    <a:pt x="1552" y="984"/>
                  </a:lnTo>
                  <a:cubicBezTo>
                    <a:pt x="1552" y="994"/>
                    <a:pt x="1547" y="1003"/>
                    <a:pt x="1538" y="1007"/>
                  </a:cubicBezTo>
                  <a:cubicBezTo>
                    <a:pt x="1529" y="1010"/>
                    <a:pt x="1518" y="1008"/>
                    <a:pt x="1511" y="1001"/>
                  </a:cubicBezTo>
                  <a:lnTo>
                    <a:pt x="1495" y="985"/>
                  </a:lnTo>
                  <a:cubicBezTo>
                    <a:pt x="1492" y="982"/>
                    <a:pt x="1489" y="977"/>
                    <a:pt x="1489" y="971"/>
                  </a:cubicBezTo>
                  <a:lnTo>
                    <a:pt x="1472" y="824"/>
                  </a:lnTo>
                  <a:lnTo>
                    <a:pt x="1472" y="696"/>
                  </a:lnTo>
                  <a:lnTo>
                    <a:pt x="1473" y="701"/>
                  </a:lnTo>
                  <a:lnTo>
                    <a:pt x="1457" y="620"/>
                  </a:lnTo>
                  <a:lnTo>
                    <a:pt x="1441" y="524"/>
                  </a:lnTo>
                  <a:lnTo>
                    <a:pt x="1488" y="520"/>
                  </a:lnTo>
                  <a:lnTo>
                    <a:pt x="1488" y="568"/>
                  </a:lnTo>
                  <a:cubicBezTo>
                    <a:pt x="1488" y="571"/>
                    <a:pt x="1488" y="574"/>
                    <a:pt x="1487" y="576"/>
                  </a:cubicBezTo>
                  <a:lnTo>
                    <a:pt x="1471" y="624"/>
                  </a:lnTo>
                  <a:lnTo>
                    <a:pt x="1455" y="672"/>
                  </a:lnTo>
                  <a:lnTo>
                    <a:pt x="1456" y="664"/>
                  </a:lnTo>
                  <a:lnTo>
                    <a:pt x="1456" y="696"/>
                  </a:lnTo>
                  <a:cubicBezTo>
                    <a:pt x="1456" y="698"/>
                    <a:pt x="1456" y="700"/>
                    <a:pt x="1456" y="702"/>
                  </a:cubicBezTo>
                  <a:lnTo>
                    <a:pt x="1440" y="766"/>
                  </a:lnTo>
                  <a:lnTo>
                    <a:pt x="1440" y="760"/>
                  </a:lnTo>
                  <a:lnTo>
                    <a:pt x="1440" y="776"/>
                  </a:lnTo>
                  <a:lnTo>
                    <a:pt x="1392" y="776"/>
                  </a:lnTo>
                  <a:lnTo>
                    <a:pt x="1392" y="760"/>
                  </a:lnTo>
                  <a:lnTo>
                    <a:pt x="1439" y="768"/>
                  </a:lnTo>
                  <a:lnTo>
                    <a:pt x="1407" y="864"/>
                  </a:lnTo>
                  <a:cubicBezTo>
                    <a:pt x="1404" y="875"/>
                    <a:pt x="1392" y="882"/>
                    <a:pt x="1381" y="880"/>
                  </a:cubicBezTo>
                  <a:cubicBezTo>
                    <a:pt x="1369" y="878"/>
                    <a:pt x="1360" y="868"/>
                    <a:pt x="1360" y="856"/>
                  </a:cubicBezTo>
                  <a:lnTo>
                    <a:pt x="1360" y="760"/>
                  </a:lnTo>
                  <a:lnTo>
                    <a:pt x="1408" y="760"/>
                  </a:lnTo>
                  <a:lnTo>
                    <a:pt x="1408" y="776"/>
                  </a:lnTo>
                  <a:cubicBezTo>
                    <a:pt x="1408" y="778"/>
                    <a:pt x="1408" y="780"/>
                    <a:pt x="1408" y="782"/>
                  </a:cubicBezTo>
                  <a:lnTo>
                    <a:pt x="1392" y="846"/>
                  </a:lnTo>
                  <a:cubicBezTo>
                    <a:pt x="1389" y="856"/>
                    <a:pt x="1381" y="863"/>
                    <a:pt x="1371" y="864"/>
                  </a:cubicBezTo>
                  <a:cubicBezTo>
                    <a:pt x="1361" y="865"/>
                    <a:pt x="1351" y="860"/>
                    <a:pt x="1347" y="851"/>
                  </a:cubicBezTo>
                  <a:lnTo>
                    <a:pt x="1331" y="819"/>
                  </a:lnTo>
                  <a:cubicBezTo>
                    <a:pt x="1329" y="816"/>
                    <a:pt x="1328" y="812"/>
                    <a:pt x="1328" y="808"/>
                  </a:cubicBezTo>
                  <a:lnTo>
                    <a:pt x="1329" y="619"/>
                  </a:lnTo>
                  <a:lnTo>
                    <a:pt x="1313" y="459"/>
                  </a:lnTo>
                  <a:lnTo>
                    <a:pt x="1360" y="456"/>
                  </a:lnTo>
                  <a:lnTo>
                    <a:pt x="1360" y="504"/>
                  </a:lnTo>
                  <a:cubicBezTo>
                    <a:pt x="1360" y="517"/>
                    <a:pt x="1351" y="527"/>
                    <a:pt x="1339" y="528"/>
                  </a:cubicBezTo>
                  <a:cubicBezTo>
                    <a:pt x="1327" y="530"/>
                    <a:pt x="1316" y="522"/>
                    <a:pt x="1313" y="510"/>
                  </a:cubicBezTo>
                  <a:lnTo>
                    <a:pt x="1297" y="446"/>
                  </a:lnTo>
                  <a:lnTo>
                    <a:pt x="1344" y="440"/>
                  </a:lnTo>
                  <a:lnTo>
                    <a:pt x="1344" y="488"/>
                  </a:lnTo>
                  <a:cubicBezTo>
                    <a:pt x="1344" y="490"/>
                    <a:pt x="1344" y="491"/>
                    <a:pt x="1344" y="492"/>
                  </a:cubicBezTo>
                  <a:lnTo>
                    <a:pt x="1328" y="588"/>
                  </a:lnTo>
                  <a:lnTo>
                    <a:pt x="1328" y="584"/>
                  </a:lnTo>
                  <a:lnTo>
                    <a:pt x="1328" y="664"/>
                  </a:lnTo>
                  <a:lnTo>
                    <a:pt x="1328" y="680"/>
                  </a:lnTo>
                  <a:cubicBezTo>
                    <a:pt x="1328" y="693"/>
                    <a:pt x="1319" y="703"/>
                    <a:pt x="1307" y="704"/>
                  </a:cubicBezTo>
                  <a:cubicBezTo>
                    <a:pt x="1295" y="706"/>
                    <a:pt x="1284" y="698"/>
                    <a:pt x="1281" y="686"/>
                  </a:cubicBezTo>
                  <a:lnTo>
                    <a:pt x="1266" y="624"/>
                  </a:lnTo>
                  <a:lnTo>
                    <a:pt x="1250" y="576"/>
                  </a:lnTo>
                  <a:cubicBezTo>
                    <a:pt x="1249" y="574"/>
                    <a:pt x="1248" y="571"/>
                    <a:pt x="1248" y="568"/>
                  </a:cubicBezTo>
                  <a:lnTo>
                    <a:pt x="1248" y="552"/>
                  </a:lnTo>
                  <a:lnTo>
                    <a:pt x="1248" y="520"/>
                  </a:lnTo>
                  <a:lnTo>
                    <a:pt x="1296" y="524"/>
                  </a:lnTo>
                  <a:lnTo>
                    <a:pt x="1280" y="620"/>
                  </a:lnTo>
                  <a:cubicBezTo>
                    <a:pt x="1279" y="629"/>
                    <a:pt x="1272" y="637"/>
                    <a:pt x="1264" y="639"/>
                  </a:cubicBezTo>
                  <a:cubicBezTo>
                    <a:pt x="1255" y="642"/>
                    <a:pt x="1246" y="640"/>
                    <a:pt x="1239" y="633"/>
                  </a:cubicBezTo>
                  <a:lnTo>
                    <a:pt x="1223" y="617"/>
                  </a:lnTo>
                  <a:lnTo>
                    <a:pt x="1264" y="600"/>
                  </a:lnTo>
                  <a:lnTo>
                    <a:pt x="1264" y="760"/>
                  </a:lnTo>
                  <a:lnTo>
                    <a:pt x="1216" y="760"/>
                  </a:lnTo>
                  <a:lnTo>
                    <a:pt x="1216" y="632"/>
                  </a:lnTo>
                  <a:lnTo>
                    <a:pt x="1219" y="643"/>
                  </a:lnTo>
                  <a:lnTo>
                    <a:pt x="1203" y="611"/>
                  </a:lnTo>
                  <a:lnTo>
                    <a:pt x="1248" y="600"/>
                  </a:lnTo>
                  <a:lnTo>
                    <a:pt x="1248" y="792"/>
                  </a:lnTo>
                  <a:cubicBezTo>
                    <a:pt x="1248" y="796"/>
                    <a:pt x="1248" y="800"/>
                    <a:pt x="1246" y="803"/>
                  </a:cubicBezTo>
                  <a:lnTo>
                    <a:pt x="1230" y="835"/>
                  </a:lnTo>
                  <a:cubicBezTo>
                    <a:pt x="1225" y="845"/>
                    <a:pt x="1214" y="850"/>
                    <a:pt x="1203" y="848"/>
                  </a:cubicBezTo>
                  <a:cubicBezTo>
                    <a:pt x="1192" y="845"/>
                    <a:pt x="1184" y="836"/>
                    <a:pt x="1184" y="824"/>
                  </a:cubicBezTo>
                  <a:lnTo>
                    <a:pt x="1184" y="728"/>
                  </a:lnTo>
                  <a:lnTo>
                    <a:pt x="1185" y="732"/>
                  </a:lnTo>
                  <a:lnTo>
                    <a:pt x="1169" y="636"/>
                  </a:lnTo>
                  <a:lnTo>
                    <a:pt x="1214" y="643"/>
                  </a:lnTo>
                  <a:lnTo>
                    <a:pt x="1198" y="675"/>
                  </a:lnTo>
                  <a:lnTo>
                    <a:pt x="1200" y="668"/>
                  </a:lnTo>
                  <a:lnTo>
                    <a:pt x="1184" y="764"/>
                  </a:lnTo>
                  <a:lnTo>
                    <a:pt x="1184" y="760"/>
                  </a:lnTo>
                  <a:lnTo>
                    <a:pt x="1184" y="888"/>
                  </a:lnTo>
                  <a:lnTo>
                    <a:pt x="1136" y="888"/>
                  </a:lnTo>
                  <a:lnTo>
                    <a:pt x="1136" y="872"/>
                  </a:lnTo>
                  <a:lnTo>
                    <a:pt x="1184" y="877"/>
                  </a:lnTo>
                  <a:lnTo>
                    <a:pt x="1168" y="957"/>
                  </a:lnTo>
                  <a:cubicBezTo>
                    <a:pt x="1166" y="969"/>
                    <a:pt x="1154" y="978"/>
                    <a:pt x="1142" y="976"/>
                  </a:cubicBezTo>
                  <a:cubicBezTo>
                    <a:pt x="1130" y="975"/>
                    <a:pt x="1120" y="965"/>
                    <a:pt x="1120" y="952"/>
                  </a:cubicBezTo>
                  <a:lnTo>
                    <a:pt x="1120" y="696"/>
                  </a:lnTo>
                  <a:lnTo>
                    <a:pt x="1121" y="700"/>
                  </a:lnTo>
                  <a:lnTo>
                    <a:pt x="1105" y="588"/>
                  </a:lnTo>
                  <a:cubicBezTo>
                    <a:pt x="1105" y="587"/>
                    <a:pt x="1104" y="586"/>
                    <a:pt x="1104" y="584"/>
                  </a:cubicBezTo>
                  <a:lnTo>
                    <a:pt x="1105" y="539"/>
                  </a:lnTo>
                  <a:lnTo>
                    <a:pt x="1089" y="395"/>
                  </a:lnTo>
                  <a:lnTo>
                    <a:pt x="1136" y="392"/>
                  </a:lnTo>
                  <a:lnTo>
                    <a:pt x="1136" y="552"/>
                  </a:lnTo>
                  <a:lnTo>
                    <a:pt x="1088" y="552"/>
                  </a:lnTo>
                  <a:lnTo>
                    <a:pt x="1089" y="539"/>
                  </a:lnTo>
                  <a:lnTo>
                    <a:pt x="1073" y="395"/>
                  </a:lnTo>
                  <a:lnTo>
                    <a:pt x="1057" y="219"/>
                  </a:lnTo>
                  <a:lnTo>
                    <a:pt x="1104" y="222"/>
                  </a:lnTo>
                  <a:lnTo>
                    <a:pt x="1088" y="286"/>
                  </a:lnTo>
                  <a:cubicBezTo>
                    <a:pt x="1085" y="296"/>
                    <a:pt x="1077" y="303"/>
                    <a:pt x="1067" y="304"/>
                  </a:cubicBezTo>
                  <a:cubicBezTo>
                    <a:pt x="1057" y="305"/>
                    <a:pt x="1047" y="300"/>
                    <a:pt x="1043" y="291"/>
                  </a:cubicBezTo>
                  <a:lnTo>
                    <a:pt x="1027" y="259"/>
                  </a:lnTo>
                  <a:cubicBezTo>
                    <a:pt x="1025" y="256"/>
                    <a:pt x="1024" y="252"/>
                    <a:pt x="1024" y="248"/>
                  </a:cubicBezTo>
                  <a:lnTo>
                    <a:pt x="1024" y="216"/>
                  </a:lnTo>
                  <a:lnTo>
                    <a:pt x="1072" y="219"/>
                  </a:lnTo>
                  <a:lnTo>
                    <a:pt x="1056" y="379"/>
                  </a:lnTo>
                  <a:cubicBezTo>
                    <a:pt x="1055" y="391"/>
                    <a:pt x="1045" y="401"/>
                    <a:pt x="1032" y="400"/>
                  </a:cubicBezTo>
                  <a:cubicBezTo>
                    <a:pt x="1020" y="400"/>
                    <a:pt x="1010" y="391"/>
                    <a:pt x="1009" y="378"/>
                  </a:cubicBezTo>
                  <a:lnTo>
                    <a:pt x="993" y="188"/>
                  </a:lnTo>
                  <a:lnTo>
                    <a:pt x="977" y="92"/>
                  </a:lnTo>
                  <a:lnTo>
                    <a:pt x="1024" y="88"/>
                  </a:lnTo>
                  <a:lnTo>
                    <a:pt x="1024" y="216"/>
                  </a:lnTo>
                  <a:lnTo>
                    <a:pt x="976" y="216"/>
                  </a:lnTo>
                  <a:lnTo>
                    <a:pt x="976" y="184"/>
                  </a:lnTo>
                  <a:lnTo>
                    <a:pt x="977" y="191"/>
                  </a:lnTo>
                  <a:lnTo>
                    <a:pt x="929" y="31"/>
                  </a:lnTo>
                  <a:lnTo>
                    <a:pt x="975" y="32"/>
                  </a:lnTo>
                  <a:lnTo>
                    <a:pt x="959" y="80"/>
                  </a:lnTo>
                  <a:lnTo>
                    <a:pt x="960" y="72"/>
                  </a:lnTo>
                  <a:lnTo>
                    <a:pt x="960" y="136"/>
                  </a:lnTo>
                  <a:cubicBezTo>
                    <a:pt x="960" y="139"/>
                    <a:pt x="960" y="142"/>
                    <a:pt x="959" y="144"/>
                  </a:cubicBezTo>
                  <a:lnTo>
                    <a:pt x="943" y="192"/>
                  </a:lnTo>
                  <a:cubicBezTo>
                    <a:pt x="942" y="196"/>
                    <a:pt x="940" y="199"/>
                    <a:pt x="937" y="201"/>
                  </a:cubicBezTo>
                  <a:lnTo>
                    <a:pt x="921" y="217"/>
                  </a:lnTo>
                  <a:lnTo>
                    <a:pt x="928" y="204"/>
                  </a:lnTo>
                  <a:lnTo>
                    <a:pt x="912" y="316"/>
                  </a:lnTo>
                  <a:lnTo>
                    <a:pt x="912" y="312"/>
                  </a:lnTo>
                  <a:lnTo>
                    <a:pt x="912" y="440"/>
                  </a:lnTo>
                  <a:lnTo>
                    <a:pt x="912" y="488"/>
                  </a:lnTo>
                  <a:cubicBezTo>
                    <a:pt x="912" y="501"/>
                    <a:pt x="903" y="512"/>
                    <a:pt x="890" y="512"/>
                  </a:cubicBezTo>
                  <a:cubicBezTo>
                    <a:pt x="878" y="513"/>
                    <a:pt x="866" y="504"/>
                    <a:pt x="865" y="492"/>
                  </a:cubicBezTo>
                  <a:lnTo>
                    <a:pt x="849" y="380"/>
                  </a:lnTo>
                  <a:lnTo>
                    <a:pt x="894" y="387"/>
                  </a:lnTo>
                  <a:lnTo>
                    <a:pt x="878" y="419"/>
                  </a:lnTo>
                  <a:cubicBezTo>
                    <a:pt x="873" y="429"/>
                    <a:pt x="862" y="434"/>
                    <a:pt x="851" y="432"/>
                  </a:cubicBezTo>
                  <a:cubicBezTo>
                    <a:pt x="840" y="429"/>
                    <a:pt x="832" y="420"/>
                    <a:pt x="832" y="408"/>
                  </a:cubicBezTo>
                  <a:lnTo>
                    <a:pt x="832" y="344"/>
                  </a:lnTo>
                  <a:lnTo>
                    <a:pt x="832" y="296"/>
                  </a:lnTo>
                  <a:lnTo>
                    <a:pt x="839" y="313"/>
                  </a:lnTo>
                  <a:lnTo>
                    <a:pt x="823" y="297"/>
                  </a:lnTo>
                  <a:lnTo>
                    <a:pt x="864" y="283"/>
                  </a:lnTo>
                  <a:lnTo>
                    <a:pt x="848" y="424"/>
                  </a:lnTo>
                  <a:lnTo>
                    <a:pt x="848" y="472"/>
                  </a:lnTo>
                  <a:lnTo>
                    <a:pt x="800" y="472"/>
                  </a:lnTo>
                  <a:lnTo>
                    <a:pt x="801" y="379"/>
                  </a:lnTo>
                  <a:lnTo>
                    <a:pt x="785" y="251"/>
                  </a:lnTo>
                  <a:lnTo>
                    <a:pt x="832" y="248"/>
                  </a:lnTo>
                  <a:lnTo>
                    <a:pt x="832" y="280"/>
                  </a:lnTo>
                  <a:cubicBezTo>
                    <a:pt x="832" y="294"/>
                    <a:pt x="822" y="304"/>
                    <a:pt x="808" y="304"/>
                  </a:cubicBezTo>
                  <a:lnTo>
                    <a:pt x="792" y="304"/>
                  </a:lnTo>
                  <a:cubicBezTo>
                    <a:pt x="779" y="304"/>
                    <a:pt x="768" y="294"/>
                    <a:pt x="768" y="280"/>
                  </a:cubicBezTo>
                  <a:lnTo>
                    <a:pt x="768" y="248"/>
                  </a:lnTo>
                  <a:lnTo>
                    <a:pt x="816" y="252"/>
                  </a:lnTo>
                  <a:lnTo>
                    <a:pt x="800" y="364"/>
                  </a:lnTo>
                  <a:cubicBezTo>
                    <a:pt x="798" y="376"/>
                    <a:pt x="787" y="385"/>
                    <a:pt x="775" y="384"/>
                  </a:cubicBezTo>
                  <a:cubicBezTo>
                    <a:pt x="762" y="384"/>
                    <a:pt x="752" y="373"/>
                    <a:pt x="752" y="360"/>
                  </a:cubicBezTo>
                  <a:lnTo>
                    <a:pt x="752" y="344"/>
                  </a:lnTo>
                  <a:lnTo>
                    <a:pt x="752" y="296"/>
                  </a:lnTo>
                  <a:lnTo>
                    <a:pt x="800" y="300"/>
                  </a:lnTo>
                  <a:lnTo>
                    <a:pt x="784" y="396"/>
                  </a:lnTo>
                  <a:cubicBezTo>
                    <a:pt x="782" y="408"/>
                    <a:pt x="772" y="416"/>
                    <a:pt x="760" y="416"/>
                  </a:cubicBezTo>
                  <a:lnTo>
                    <a:pt x="744" y="416"/>
                  </a:lnTo>
                  <a:lnTo>
                    <a:pt x="768" y="392"/>
                  </a:lnTo>
                  <a:lnTo>
                    <a:pt x="768" y="520"/>
                  </a:lnTo>
                  <a:lnTo>
                    <a:pt x="720" y="520"/>
                  </a:lnTo>
                  <a:lnTo>
                    <a:pt x="720" y="488"/>
                  </a:lnTo>
                  <a:lnTo>
                    <a:pt x="727" y="505"/>
                  </a:lnTo>
                  <a:lnTo>
                    <a:pt x="711" y="489"/>
                  </a:lnTo>
                  <a:lnTo>
                    <a:pt x="728" y="496"/>
                  </a:lnTo>
                  <a:lnTo>
                    <a:pt x="712" y="496"/>
                  </a:lnTo>
                  <a:lnTo>
                    <a:pt x="736" y="472"/>
                  </a:lnTo>
                  <a:lnTo>
                    <a:pt x="736" y="600"/>
                  </a:lnTo>
                  <a:lnTo>
                    <a:pt x="736" y="712"/>
                  </a:lnTo>
                  <a:cubicBezTo>
                    <a:pt x="736" y="726"/>
                    <a:pt x="726" y="736"/>
                    <a:pt x="712" y="736"/>
                  </a:cubicBezTo>
                  <a:lnTo>
                    <a:pt x="696" y="736"/>
                  </a:lnTo>
                  <a:lnTo>
                    <a:pt x="720" y="712"/>
                  </a:lnTo>
                  <a:lnTo>
                    <a:pt x="720" y="840"/>
                  </a:lnTo>
                  <a:cubicBezTo>
                    <a:pt x="720" y="842"/>
                    <a:pt x="720" y="844"/>
                    <a:pt x="720" y="845"/>
                  </a:cubicBezTo>
                  <a:lnTo>
                    <a:pt x="704" y="925"/>
                  </a:lnTo>
                  <a:cubicBezTo>
                    <a:pt x="702" y="937"/>
                    <a:pt x="690" y="946"/>
                    <a:pt x="678" y="944"/>
                  </a:cubicBezTo>
                  <a:cubicBezTo>
                    <a:pt x="666" y="943"/>
                    <a:pt x="656" y="933"/>
                    <a:pt x="656" y="920"/>
                  </a:cubicBezTo>
                  <a:lnTo>
                    <a:pt x="656" y="856"/>
                  </a:lnTo>
                  <a:lnTo>
                    <a:pt x="658" y="864"/>
                  </a:lnTo>
                  <a:lnTo>
                    <a:pt x="642" y="816"/>
                  </a:lnTo>
                  <a:lnTo>
                    <a:pt x="688" y="808"/>
                  </a:lnTo>
                  <a:lnTo>
                    <a:pt x="688" y="856"/>
                  </a:lnTo>
                  <a:cubicBezTo>
                    <a:pt x="688" y="863"/>
                    <a:pt x="686" y="869"/>
                    <a:pt x="681" y="873"/>
                  </a:cubicBezTo>
                  <a:lnTo>
                    <a:pt x="665" y="889"/>
                  </a:lnTo>
                  <a:cubicBezTo>
                    <a:pt x="659" y="896"/>
                    <a:pt x="650" y="898"/>
                    <a:pt x="642" y="896"/>
                  </a:cubicBezTo>
                  <a:cubicBezTo>
                    <a:pt x="634" y="893"/>
                    <a:pt x="627" y="887"/>
                    <a:pt x="625" y="878"/>
                  </a:cubicBezTo>
                  <a:lnTo>
                    <a:pt x="609" y="814"/>
                  </a:lnTo>
                  <a:cubicBezTo>
                    <a:pt x="609" y="812"/>
                    <a:pt x="608" y="810"/>
                    <a:pt x="608" y="808"/>
                  </a:cubicBezTo>
                  <a:lnTo>
                    <a:pt x="608" y="744"/>
                  </a:lnTo>
                  <a:lnTo>
                    <a:pt x="656" y="744"/>
                  </a:lnTo>
                  <a:lnTo>
                    <a:pt x="656" y="824"/>
                  </a:lnTo>
                  <a:cubicBezTo>
                    <a:pt x="656" y="836"/>
                    <a:pt x="649" y="845"/>
                    <a:pt x="638" y="848"/>
                  </a:cubicBezTo>
                  <a:cubicBezTo>
                    <a:pt x="627" y="850"/>
                    <a:pt x="616" y="845"/>
                    <a:pt x="611" y="835"/>
                  </a:cubicBezTo>
                  <a:lnTo>
                    <a:pt x="595" y="803"/>
                  </a:lnTo>
                  <a:lnTo>
                    <a:pt x="640" y="795"/>
                  </a:lnTo>
                  <a:lnTo>
                    <a:pt x="624" y="923"/>
                  </a:lnTo>
                  <a:cubicBezTo>
                    <a:pt x="623" y="936"/>
                    <a:pt x="612" y="945"/>
                    <a:pt x="599" y="944"/>
                  </a:cubicBezTo>
                  <a:cubicBezTo>
                    <a:pt x="586" y="944"/>
                    <a:pt x="576" y="933"/>
                    <a:pt x="576" y="920"/>
                  </a:cubicBezTo>
                  <a:lnTo>
                    <a:pt x="576" y="744"/>
                  </a:lnTo>
                  <a:lnTo>
                    <a:pt x="624" y="744"/>
                  </a:lnTo>
                  <a:lnTo>
                    <a:pt x="624" y="776"/>
                  </a:lnTo>
                  <a:cubicBezTo>
                    <a:pt x="624" y="789"/>
                    <a:pt x="615" y="800"/>
                    <a:pt x="602" y="800"/>
                  </a:cubicBezTo>
                  <a:cubicBezTo>
                    <a:pt x="590" y="801"/>
                    <a:pt x="578" y="792"/>
                    <a:pt x="577" y="780"/>
                  </a:cubicBezTo>
                  <a:lnTo>
                    <a:pt x="561" y="668"/>
                  </a:lnTo>
                  <a:lnTo>
                    <a:pt x="608" y="670"/>
                  </a:lnTo>
                  <a:lnTo>
                    <a:pt x="592" y="734"/>
                  </a:lnTo>
                  <a:cubicBezTo>
                    <a:pt x="589" y="746"/>
                    <a:pt x="578" y="754"/>
                    <a:pt x="566" y="752"/>
                  </a:cubicBezTo>
                  <a:cubicBezTo>
                    <a:pt x="554" y="751"/>
                    <a:pt x="544" y="741"/>
                    <a:pt x="544" y="728"/>
                  </a:cubicBezTo>
                  <a:lnTo>
                    <a:pt x="544" y="712"/>
                  </a:lnTo>
                  <a:lnTo>
                    <a:pt x="591" y="720"/>
                  </a:lnTo>
                  <a:lnTo>
                    <a:pt x="575" y="768"/>
                  </a:lnTo>
                  <a:lnTo>
                    <a:pt x="576" y="760"/>
                  </a:lnTo>
                  <a:lnTo>
                    <a:pt x="576" y="776"/>
                  </a:lnTo>
                  <a:cubicBezTo>
                    <a:pt x="576" y="783"/>
                    <a:pt x="574" y="789"/>
                    <a:pt x="569" y="793"/>
                  </a:cubicBezTo>
                  <a:lnTo>
                    <a:pt x="553" y="809"/>
                  </a:lnTo>
                  <a:lnTo>
                    <a:pt x="560" y="797"/>
                  </a:lnTo>
                  <a:lnTo>
                    <a:pt x="544" y="877"/>
                  </a:lnTo>
                  <a:lnTo>
                    <a:pt x="544" y="872"/>
                  </a:lnTo>
                  <a:lnTo>
                    <a:pt x="544" y="936"/>
                  </a:lnTo>
                  <a:lnTo>
                    <a:pt x="544" y="984"/>
                  </a:lnTo>
                  <a:cubicBezTo>
                    <a:pt x="544" y="991"/>
                    <a:pt x="542" y="997"/>
                    <a:pt x="537" y="1001"/>
                  </a:cubicBezTo>
                  <a:lnTo>
                    <a:pt x="521" y="1017"/>
                  </a:lnTo>
                  <a:cubicBezTo>
                    <a:pt x="515" y="1024"/>
                    <a:pt x="506" y="1026"/>
                    <a:pt x="498" y="1024"/>
                  </a:cubicBezTo>
                  <a:cubicBezTo>
                    <a:pt x="490" y="1021"/>
                    <a:pt x="483" y="1015"/>
                    <a:pt x="481" y="1006"/>
                  </a:cubicBezTo>
                  <a:lnTo>
                    <a:pt x="465" y="942"/>
                  </a:lnTo>
                  <a:cubicBezTo>
                    <a:pt x="465" y="940"/>
                    <a:pt x="464" y="938"/>
                    <a:pt x="464" y="936"/>
                  </a:cubicBezTo>
                  <a:lnTo>
                    <a:pt x="464" y="888"/>
                  </a:lnTo>
                  <a:lnTo>
                    <a:pt x="464" y="872"/>
                  </a:lnTo>
                  <a:lnTo>
                    <a:pt x="465" y="876"/>
                  </a:lnTo>
                  <a:lnTo>
                    <a:pt x="449" y="764"/>
                  </a:lnTo>
                  <a:lnTo>
                    <a:pt x="433" y="652"/>
                  </a:lnTo>
                  <a:lnTo>
                    <a:pt x="439" y="665"/>
                  </a:lnTo>
                  <a:lnTo>
                    <a:pt x="423" y="649"/>
                  </a:lnTo>
                  <a:lnTo>
                    <a:pt x="464" y="632"/>
                  </a:lnTo>
                  <a:lnTo>
                    <a:pt x="464" y="696"/>
                  </a:lnTo>
                  <a:lnTo>
                    <a:pt x="416" y="696"/>
                  </a:lnTo>
                  <a:lnTo>
                    <a:pt x="416" y="648"/>
                  </a:lnTo>
                  <a:lnTo>
                    <a:pt x="440" y="672"/>
                  </a:lnTo>
                  <a:lnTo>
                    <a:pt x="408" y="672"/>
                  </a:lnTo>
                  <a:cubicBezTo>
                    <a:pt x="395" y="672"/>
                    <a:pt x="384" y="662"/>
                    <a:pt x="384" y="648"/>
                  </a:cubicBezTo>
                  <a:lnTo>
                    <a:pt x="384" y="632"/>
                  </a:lnTo>
                  <a:lnTo>
                    <a:pt x="432" y="632"/>
                  </a:lnTo>
                  <a:lnTo>
                    <a:pt x="432" y="744"/>
                  </a:lnTo>
                  <a:cubicBezTo>
                    <a:pt x="432" y="746"/>
                    <a:pt x="432" y="748"/>
                    <a:pt x="432" y="749"/>
                  </a:cubicBezTo>
                  <a:lnTo>
                    <a:pt x="416" y="829"/>
                  </a:lnTo>
                  <a:cubicBezTo>
                    <a:pt x="414" y="839"/>
                    <a:pt x="406" y="847"/>
                    <a:pt x="396" y="848"/>
                  </a:cubicBezTo>
                  <a:cubicBezTo>
                    <a:pt x="385" y="850"/>
                    <a:pt x="376" y="844"/>
                    <a:pt x="371" y="835"/>
                  </a:cubicBezTo>
                  <a:lnTo>
                    <a:pt x="355" y="803"/>
                  </a:lnTo>
                  <a:lnTo>
                    <a:pt x="359" y="809"/>
                  </a:lnTo>
                  <a:lnTo>
                    <a:pt x="343" y="793"/>
                  </a:lnTo>
                  <a:lnTo>
                    <a:pt x="384" y="776"/>
                  </a:lnTo>
                  <a:lnTo>
                    <a:pt x="384" y="875"/>
                  </a:lnTo>
                  <a:lnTo>
                    <a:pt x="368" y="1003"/>
                  </a:lnTo>
                  <a:cubicBezTo>
                    <a:pt x="367" y="1015"/>
                    <a:pt x="357" y="1024"/>
                    <a:pt x="345" y="1024"/>
                  </a:cubicBezTo>
                  <a:cubicBezTo>
                    <a:pt x="334" y="1025"/>
                    <a:pt x="323" y="1017"/>
                    <a:pt x="321" y="1005"/>
                  </a:cubicBezTo>
                  <a:lnTo>
                    <a:pt x="305" y="925"/>
                  </a:lnTo>
                  <a:lnTo>
                    <a:pt x="352" y="920"/>
                  </a:lnTo>
                  <a:lnTo>
                    <a:pt x="352" y="955"/>
                  </a:lnTo>
                  <a:lnTo>
                    <a:pt x="336" y="1131"/>
                  </a:lnTo>
                  <a:cubicBezTo>
                    <a:pt x="336" y="1132"/>
                    <a:pt x="336" y="1133"/>
                    <a:pt x="336" y="1134"/>
                  </a:cubicBezTo>
                  <a:lnTo>
                    <a:pt x="320" y="1198"/>
                  </a:lnTo>
                  <a:cubicBezTo>
                    <a:pt x="317" y="1210"/>
                    <a:pt x="306" y="1218"/>
                    <a:pt x="294" y="1216"/>
                  </a:cubicBezTo>
                  <a:cubicBezTo>
                    <a:pt x="282" y="1215"/>
                    <a:pt x="272" y="1205"/>
                    <a:pt x="272" y="1192"/>
                  </a:cubicBezTo>
                  <a:lnTo>
                    <a:pt x="272" y="1160"/>
                  </a:lnTo>
                  <a:lnTo>
                    <a:pt x="320" y="1160"/>
                  </a:lnTo>
                  <a:lnTo>
                    <a:pt x="320" y="1208"/>
                  </a:lnTo>
                  <a:cubicBezTo>
                    <a:pt x="320" y="1221"/>
                    <a:pt x="311" y="1231"/>
                    <a:pt x="299" y="1232"/>
                  </a:cubicBezTo>
                  <a:cubicBezTo>
                    <a:pt x="287" y="1234"/>
                    <a:pt x="275" y="1225"/>
                    <a:pt x="273" y="1213"/>
                  </a:cubicBezTo>
                  <a:lnTo>
                    <a:pt x="257" y="1133"/>
                  </a:lnTo>
                  <a:cubicBezTo>
                    <a:pt x="257" y="1132"/>
                    <a:pt x="256" y="1130"/>
                    <a:pt x="256" y="1128"/>
                  </a:cubicBezTo>
                  <a:lnTo>
                    <a:pt x="256" y="1096"/>
                  </a:lnTo>
                  <a:lnTo>
                    <a:pt x="263" y="1113"/>
                  </a:lnTo>
                  <a:lnTo>
                    <a:pt x="247" y="1097"/>
                  </a:lnTo>
                  <a:lnTo>
                    <a:pt x="288" y="1080"/>
                  </a:lnTo>
                  <a:lnTo>
                    <a:pt x="288" y="1208"/>
                  </a:lnTo>
                  <a:cubicBezTo>
                    <a:pt x="288" y="1220"/>
                    <a:pt x="281" y="1229"/>
                    <a:pt x="270" y="1232"/>
                  </a:cubicBezTo>
                  <a:cubicBezTo>
                    <a:pt x="259" y="1234"/>
                    <a:pt x="248" y="1229"/>
                    <a:pt x="243" y="1219"/>
                  </a:cubicBezTo>
                  <a:lnTo>
                    <a:pt x="227" y="1187"/>
                  </a:lnTo>
                  <a:lnTo>
                    <a:pt x="272" y="1176"/>
                  </a:lnTo>
                  <a:lnTo>
                    <a:pt x="272" y="1192"/>
                  </a:lnTo>
                  <a:lnTo>
                    <a:pt x="224" y="1192"/>
                  </a:lnTo>
                  <a:lnTo>
                    <a:pt x="224" y="1048"/>
                  </a:lnTo>
                  <a:lnTo>
                    <a:pt x="271" y="1056"/>
                  </a:lnTo>
                  <a:lnTo>
                    <a:pt x="255" y="1104"/>
                  </a:lnTo>
                  <a:cubicBezTo>
                    <a:pt x="252" y="1114"/>
                    <a:pt x="243" y="1120"/>
                    <a:pt x="232" y="1120"/>
                  </a:cubicBezTo>
                  <a:cubicBezTo>
                    <a:pt x="222" y="1120"/>
                    <a:pt x="213" y="1114"/>
                    <a:pt x="210" y="1104"/>
                  </a:cubicBezTo>
                  <a:lnTo>
                    <a:pt x="194" y="1056"/>
                  </a:lnTo>
                  <a:cubicBezTo>
                    <a:pt x="193" y="1054"/>
                    <a:pt x="192" y="1051"/>
                    <a:pt x="192" y="1048"/>
                  </a:cubicBezTo>
                  <a:lnTo>
                    <a:pt x="192" y="920"/>
                  </a:lnTo>
                  <a:lnTo>
                    <a:pt x="240" y="920"/>
                  </a:lnTo>
                  <a:lnTo>
                    <a:pt x="240" y="1003"/>
                  </a:lnTo>
                  <a:lnTo>
                    <a:pt x="224" y="1147"/>
                  </a:lnTo>
                  <a:cubicBezTo>
                    <a:pt x="223" y="1158"/>
                    <a:pt x="214" y="1167"/>
                    <a:pt x="203" y="1168"/>
                  </a:cubicBezTo>
                  <a:cubicBezTo>
                    <a:pt x="192" y="1170"/>
                    <a:pt x="181" y="1163"/>
                    <a:pt x="178" y="1152"/>
                  </a:cubicBezTo>
                  <a:lnTo>
                    <a:pt x="162" y="1104"/>
                  </a:lnTo>
                  <a:lnTo>
                    <a:pt x="208" y="1096"/>
                  </a:lnTo>
                  <a:lnTo>
                    <a:pt x="208" y="1112"/>
                  </a:lnTo>
                  <a:lnTo>
                    <a:pt x="160" y="1112"/>
                  </a:lnTo>
                  <a:lnTo>
                    <a:pt x="161" y="1018"/>
                  </a:lnTo>
                  <a:lnTo>
                    <a:pt x="145" y="794"/>
                  </a:lnTo>
                  <a:lnTo>
                    <a:pt x="192" y="792"/>
                  </a:lnTo>
                  <a:lnTo>
                    <a:pt x="192" y="840"/>
                  </a:lnTo>
                  <a:cubicBezTo>
                    <a:pt x="192" y="853"/>
                    <a:pt x="183" y="863"/>
                    <a:pt x="171" y="864"/>
                  </a:cubicBezTo>
                  <a:cubicBezTo>
                    <a:pt x="159" y="866"/>
                    <a:pt x="147" y="857"/>
                    <a:pt x="145" y="845"/>
                  </a:cubicBezTo>
                  <a:lnTo>
                    <a:pt x="129" y="765"/>
                  </a:lnTo>
                  <a:lnTo>
                    <a:pt x="176" y="760"/>
                  </a:lnTo>
                  <a:lnTo>
                    <a:pt x="176" y="955"/>
                  </a:lnTo>
                  <a:lnTo>
                    <a:pt x="160" y="1083"/>
                  </a:lnTo>
                  <a:cubicBezTo>
                    <a:pt x="159" y="1096"/>
                    <a:pt x="148" y="1105"/>
                    <a:pt x="135" y="1104"/>
                  </a:cubicBezTo>
                  <a:cubicBezTo>
                    <a:pt x="122" y="1104"/>
                    <a:pt x="112" y="1093"/>
                    <a:pt x="112" y="1080"/>
                  </a:cubicBezTo>
                  <a:lnTo>
                    <a:pt x="112" y="1000"/>
                  </a:lnTo>
                  <a:lnTo>
                    <a:pt x="160" y="1000"/>
                  </a:lnTo>
                  <a:lnTo>
                    <a:pt x="160" y="1080"/>
                  </a:lnTo>
                  <a:cubicBezTo>
                    <a:pt x="160" y="1093"/>
                    <a:pt x="150" y="1104"/>
                    <a:pt x="137" y="1104"/>
                  </a:cubicBezTo>
                  <a:cubicBezTo>
                    <a:pt x="125" y="1105"/>
                    <a:pt x="114" y="1095"/>
                    <a:pt x="113" y="1082"/>
                  </a:cubicBezTo>
                  <a:lnTo>
                    <a:pt x="97" y="891"/>
                  </a:lnTo>
                  <a:lnTo>
                    <a:pt x="80" y="728"/>
                  </a:lnTo>
                  <a:lnTo>
                    <a:pt x="80" y="648"/>
                  </a:lnTo>
                  <a:lnTo>
                    <a:pt x="80" y="632"/>
                  </a:lnTo>
                  <a:lnTo>
                    <a:pt x="127" y="640"/>
                  </a:lnTo>
                  <a:lnTo>
                    <a:pt x="111" y="688"/>
                  </a:lnTo>
                  <a:cubicBezTo>
                    <a:pt x="111" y="689"/>
                    <a:pt x="110" y="690"/>
                    <a:pt x="110" y="691"/>
                  </a:cubicBezTo>
                  <a:lnTo>
                    <a:pt x="94" y="723"/>
                  </a:lnTo>
                  <a:cubicBezTo>
                    <a:pt x="89" y="733"/>
                    <a:pt x="78" y="738"/>
                    <a:pt x="67" y="736"/>
                  </a:cubicBezTo>
                  <a:cubicBezTo>
                    <a:pt x="56" y="733"/>
                    <a:pt x="48" y="724"/>
                    <a:pt x="48" y="712"/>
                  </a:cubicBezTo>
                  <a:lnTo>
                    <a:pt x="48" y="616"/>
                  </a:lnTo>
                  <a:lnTo>
                    <a:pt x="96" y="616"/>
                  </a:lnTo>
                  <a:lnTo>
                    <a:pt x="96" y="696"/>
                  </a:lnTo>
                  <a:cubicBezTo>
                    <a:pt x="96" y="703"/>
                    <a:pt x="94" y="709"/>
                    <a:pt x="89" y="713"/>
                  </a:cubicBezTo>
                  <a:lnTo>
                    <a:pt x="73" y="729"/>
                  </a:lnTo>
                  <a:lnTo>
                    <a:pt x="78" y="723"/>
                  </a:lnTo>
                  <a:lnTo>
                    <a:pt x="62" y="755"/>
                  </a:lnTo>
                  <a:lnTo>
                    <a:pt x="64" y="744"/>
                  </a:lnTo>
                  <a:lnTo>
                    <a:pt x="64" y="760"/>
                  </a:lnTo>
                  <a:cubicBezTo>
                    <a:pt x="64" y="767"/>
                    <a:pt x="62" y="773"/>
                    <a:pt x="57" y="777"/>
                  </a:cubicBezTo>
                  <a:lnTo>
                    <a:pt x="41" y="793"/>
                  </a:lnTo>
                  <a:cubicBezTo>
                    <a:pt x="35" y="800"/>
                    <a:pt x="24" y="802"/>
                    <a:pt x="15" y="799"/>
                  </a:cubicBezTo>
                  <a:cubicBezTo>
                    <a:pt x="6" y="795"/>
                    <a:pt x="0" y="786"/>
                    <a:pt x="0" y="776"/>
                  </a:cubicBezTo>
                  <a:lnTo>
                    <a:pt x="0" y="760"/>
                  </a:lnTo>
                  <a:cubicBezTo>
                    <a:pt x="0" y="747"/>
                    <a:pt x="11" y="736"/>
                    <a:pt x="24" y="736"/>
                  </a:cubicBezTo>
                  <a:cubicBezTo>
                    <a:pt x="38" y="736"/>
                    <a:pt x="48" y="747"/>
                    <a:pt x="48" y="760"/>
                  </a:cubicBezTo>
                  <a:close/>
                </a:path>
              </a:pathLst>
            </a:custGeom>
            <a:solidFill>
              <a:srgbClr val="41AF82"/>
            </a:solidFill>
            <a:ln w="6350" cap="flat">
              <a:solidFill>
                <a:srgbClr val="41AF8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0" name="Freeform 33"/>
            <p:cNvSpPr>
              <a:spLocks/>
            </p:cNvSpPr>
            <p:nvPr/>
          </p:nvSpPr>
          <p:spPr bwMode="auto">
            <a:xfrm>
              <a:off x="3917" y="2106"/>
              <a:ext cx="18" cy="13"/>
            </a:xfrm>
            <a:custGeom>
              <a:avLst/>
              <a:gdLst>
                <a:gd name="T0" fmla="*/ 0 w 64"/>
                <a:gd name="T1" fmla="*/ 0 h 48"/>
                <a:gd name="T2" fmla="*/ 0 w 64"/>
                <a:gd name="T3" fmla="*/ 0 h 48"/>
                <a:gd name="T4" fmla="*/ 0 w 64"/>
                <a:gd name="T5" fmla="*/ 0 h 48"/>
                <a:gd name="T6" fmla="*/ 0 w 64"/>
                <a:gd name="T7" fmla="*/ 0 h 48"/>
                <a:gd name="T8" fmla="*/ 0 w 64"/>
                <a:gd name="T9" fmla="*/ 0 h 48"/>
                <a:gd name="T10" fmla="*/ 0 w 64"/>
                <a:gd name="T11" fmla="*/ 0 h 48"/>
                <a:gd name="T12" fmla="*/ 0 w 64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48"/>
                <a:gd name="T23" fmla="*/ 64 w 6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48">
                  <a:moveTo>
                    <a:pt x="24" y="0"/>
                  </a:moveTo>
                  <a:lnTo>
                    <a:pt x="40" y="0"/>
                  </a:lnTo>
                  <a:cubicBezTo>
                    <a:pt x="54" y="0"/>
                    <a:pt x="64" y="11"/>
                    <a:pt x="64" y="24"/>
                  </a:cubicBezTo>
                  <a:cubicBezTo>
                    <a:pt x="64" y="38"/>
                    <a:pt x="54" y="48"/>
                    <a:pt x="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41AF82"/>
            </a:solidFill>
            <a:ln w="6350" cap="flat">
              <a:solidFill>
                <a:srgbClr val="41AF8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1" name="Freeform 34"/>
            <p:cNvSpPr>
              <a:spLocks/>
            </p:cNvSpPr>
            <p:nvPr/>
          </p:nvSpPr>
          <p:spPr bwMode="auto">
            <a:xfrm>
              <a:off x="1513" y="2409"/>
              <a:ext cx="468" cy="251"/>
            </a:xfrm>
            <a:custGeom>
              <a:avLst/>
              <a:gdLst>
                <a:gd name="T0" fmla="*/ 0 w 1680"/>
                <a:gd name="T1" fmla="*/ 0 h 898"/>
                <a:gd name="T2" fmla="*/ 0 w 1680"/>
                <a:gd name="T3" fmla="*/ 0 h 898"/>
                <a:gd name="T4" fmla="*/ 0 w 1680"/>
                <a:gd name="T5" fmla="*/ 0 h 898"/>
                <a:gd name="T6" fmla="*/ 0 w 1680"/>
                <a:gd name="T7" fmla="*/ 0 h 898"/>
                <a:gd name="T8" fmla="*/ 0 w 1680"/>
                <a:gd name="T9" fmla="*/ 0 h 898"/>
                <a:gd name="T10" fmla="*/ 0 w 1680"/>
                <a:gd name="T11" fmla="*/ 0 h 898"/>
                <a:gd name="T12" fmla="*/ 0 w 1680"/>
                <a:gd name="T13" fmla="*/ 0 h 898"/>
                <a:gd name="T14" fmla="*/ 0 w 1680"/>
                <a:gd name="T15" fmla="*/ 0 h 898"/>
                <a:gd name="T16" fmla="*/ 0 w 1680"/>
                <a:gd name="T17" fmla="*/ 0 h 898"/>
                <a:gd name="T18" fmla="*/ 0 w 1680"/>
                <a:gd name="T19" fmla="*/ 0 h 898"/>
                <a:gd name="T20" fmla="*/ 0 w 1680"/>
                <a:gd name="T21" fmla="*/ 0 h 898"/>
                <a:gd name="T22" fmla="*/ 0 w 1680"/>
                <a:gd name="T23" fmla="*/ 0 h 898"/>
                <a:gd name="T24" fmla="*/ 0 w 1680"/>
                <a:gd name="T25" fmla="*/ 0 h 898"/>
                <a:gd name="T26" fmla="*/ 0 w 1680"/>
                <a:gd name="T27" fmla="*/ 0 h 898"/>
                <a:gd name="T28" fmla="*/ 0 w 1680"/>
                <a:gd name="T29" fmla="*/ 0 h 898"/>
                <a:gd name="T30" fmla="*/ 0 w 1680"/>
                <a:gd name="T31" fmla="*/ 0 h 898"/>
                <a:gd name="T32" fmla="*/ 0 w 1680"/>
                <a:gd name="T33" fmla="*/ 0 h 898"/>
                <a:gd name="T34" fmla="*/ 0 w 1680"/>
                <a:gd name="T35" fmla="*/ 0 h 898"/>
                <a:gd name="T36" fmla="*/ 0 w 1680"/>
                <a:gd name="T37" fmla="*/ 0 h 898"/>
                <a:gd name="T38" fmla="*/ 0 w 1680"/>
                <a:gd name="T39" fmla="*/ 0 h 898"/>
                <a:gd name="T40" fmla="*/ 0 w 1680"/>
                <a:gd name="T41" fmla="*/ 0 h 898"/>
                <a:gd name="T42" fmla="*/ 0 w 1680"/>
                <a:gd name="T43" fmla="*/ 0 h 898"/>
                <a:gd name="T44" fmla="*/ 0 w 1680"/>
                <a:gd name="T45" fmla="*/ 0 h 898"/>
                <a:gd name="T46" fmla="*/ 0 w 1680"/>
                <a:gd name="T47" fmla="*/ 0 h 898"/>
                <a:gd name="T48" fmla="*/ 0 w 1680"/>
                <a:gd name="T49" fmla="*/ 0 h 898"/>
                <a:gd name="T50" fmla="*/ 0 w 1680"/>
                <a:gd name="T51" fmla="*/ 0 h 898"/>
                <a:gd name="T52" fmla="*/ 0 w 1680"/>
                <a:gd name="T53" fmla="*/ 0 h 898"/>
                <a:gd name="T54" fmla="*/ 0 w 1680"/>
                <a:gd name="T55" fmla="*/ 0 h 898"/>
                <a:gd name="T56" fmla="*/ 0 w 1680"/>
                <a:gd name="T57" fmla="*/ 0 h 898"/>
                <a:gd name="T58" fmla="*/ 0 w 1680"/>
                <a:gd name="T59" fmla="*/ 0 h 898"/>
                <a:gd name="T60" fmla="*/ 0 w 1680"/>
                <a:gd name="T61" fmla="*/ 0 h 898"/>
                <a:gd name="T62" fmla="*/ 0 w 1680"/>
                <a:gd name="T63" fmla="*/ 0 h 898"/>
                <a:gd name="T64" fmla="*/ 0 w 1680"/>
                <a:gd name="T65" fmla="*/ 0 h 898"/>
                <a:gd name="T66" fmla="*/ 0 w 1680"/>
                <a:gd name="T67" fmla="*/ 0 h 898"/>
                <a:gd name="T68" fmla="*/ 0 w 1680"/>
                <a:gd name="T69" fmla="*/ 0 h 898"/>
                <a:gd name="T70" fmla="*/ 0 w 1680"/>
                <a:gd name="T71" fmla="*/ 0 h 898"/>
                <a:gd name="T72" fmla="*/ 0 w 1680"/>
                <a:gd name="T73" fmla="*/ 0 h 898"/>
                <a:gd name="T74" fmla="*/ 0 w 1680"/>
                <a:gd name="T75" fmla="*/ 0 h 898"/>
                <a:gd name="T76" fmla="*/ 0 w 1680"/>
                <a:gd name="T77" fmla="*/ 0 h 898"/>
                <a:gd name="T78" fmla="*/ 0 w 1680"/>
                <a:gd name="T79" fmla="*/ 0 h 898"/>
                <a:gd name="T80" fmla="*/ 0 w 1680"/>
                <a:gd name="T81" fmla="*/ 0 h 898"/>
                <a:gd name="T82" fmla="*/ 0 w 1680"/>
                <a:gd name="T83" fmla="*/ 0 h 898"/>
                <a:gd name="T84" fmla="*/ 0 w 1680"/>
                <a:gd name="T85" fmla="*/ 0 h 898"/>
                <a:gd name="T86" fmla="*/ 0 w 1680"/>
                <a:gd name="T87" fmla="*/ 0 h 898"/>
                <a:gd name="T88" fmla="*/ 0 w 1680"/>
                <a:gd name="T89" fmla="*/ 0 h 898"/>
                <a:gd name="T90" fmla="*/ 0 w 1680"/>
                <a:gd name="T91" fmla="*/ 0 h 898"/>
                <a:gd name="T92" fmla="*/ 0 w 1680"/>
                <a:gd name="T93" fmla="*/ 0 h 898"/>
                <a:gd name="T94" fmla="*/ 0 w 1680"/>
                <a:gd name="T95" fmla="*/ 0 h 898"/>
                <a:gd name="T96" fmla="*/ 0 w 1680"/>
                <a:gd name="T97" fmla="*/ 0 h 898"/>
                <a:gd name="T98" fmla="*/ 0 w 1680"/>
                <a:gd name="T99" fmla="*/ 0 h 898"/>
                <a:gd name="T100" fmla="*/ 0 w 1680"/>
                <a:gd name="T101" fmla="*/ 0 h 898"/>
                <a:gd name="T102" fmla="*/ 0 w 1680"/>
                <a:gd name="T103" fmla="*/ 0 h 898"/>
                <a:gd name="T104" fmla="*/ 0 w 1680"/>
                <a:gd name="T105" fmla="*/ 0 h 898"/>
                <a:gd name="T106" fmla="*/ 0 w 1680"/>
                <a:gd name="T107" fmla="*/ 0 h 898"/>
                <a:gd name="T108" fmla="*/ 0 w 1680"/>
                <a:gd name="T109" fmla="*/ 0 h 898"/>
                <a:gd name="T110" fmla="*/ 0 w 1680"/>
                <a:gd name="T111" fmla="*/ 0 h 898"/>
                <a:gd name="T112" fmla="*/ 0 w 1680"/>
                <a:gd name="T113" fmla="*/ 0 h 898"/>
                <a:gd name="T114" fmla="*/ 0 w 1680"/>
                <a:gd name="T115" fmla="*/ 0 h 898"/>
                <a:gd name="T116" fmla="*/ 0 w 1680"/>
                <a:gd name="T117" fmla="*/ 0 h 898"/>
                <a:gd name="T118" fmla="*/ 0 w 1680"/>
                <a:gd name="T119" fmla="*/ 0 h 898"/>
                <a:gd name="T120" fmla="*/ 0 w 1680"/>
                <a:gd name="T121" fmla="*/ 0 h 898"/>
                <a:gd name="T122" fmla="*/ 0 w 1680"/>
                <a:gd name="T123" fmla="*/ 0 h 8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80"/>
                <a:gd name="T187" fmla="*/ 0 h 898"/>
                <a:gd name="T188" fmla="*/ 1680 w 1680"/>
                <a:gd name="T189" fmla="*/ 898 h 8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80" h="898">
                  <a:moveTo>
                    <a:pt x="24" y="528"/>
                  </a:moveTo>
                  <a:lnTo>
                    <a:pt x="40" y="528"/>
                  </a:lnTo>
                  <a:lnTo>
                    <a:pt x="16" y="552"/>
                  </a:lnTo>
                  <a:lnTo>
                    <a:pt x="16" y="520"/>
                  </a:lnTo>
                  <a:cubicBezTo>
                    <a:pt x="16" y="507"/>
                    <a:pt x="27" y="496"/>
                    <a:pt x="40" y="496"/>
                  </a:cubicBezTo>
                  <a:lnTo>
                    <a:pt x="56" y="496"/>
                  </a:lnTo>
                  <a:cubicBezTo>
                    <a:pt x="66" y="496"/>
                    <a:pt x="74" y="502"/>
                    <a:pt x="78" y="510"/>
                  </a:cubicBezTo>
                  <a:lnTo>
                    <a:pt x="94" y="542"/>
                  </a:lnTo>
                  <a:cubicBezTo>
                    <a:pt x="96" y="545"/>
                    <a:pt x="96" y="549"/>
                    <a:pt x="96" y="552"/>
                  </a:cubicBezTo>
                  <a:lnTo>
                    <a:pt x="96" y="616"/>
                  </a:lnTo>
                  <a:cubicBezTo>
                    <a:pt x="96" y="630"/>
                    <a:pt x="86" y="640"/>
                    <a:pt x="72" y="640"/>
                  </a:cubicBezTo>
                  <a:cubicBezTo>
                    <a:pt x="59" y="640"/>
                    <a:pt x="48" y="630"/>
                    <a:pt x="48" y="616"/>
                  </a:cubicBezTo>
                  <a:lnTo>
                    <a:pt x="48" y="600"/>
                  </a:lnTo>
                  <a:cubicBezTo>
                    <a:pt x="48" y="598"/>
                    <a:pt x="49" y="595"/>
                    <a:pt x="50" y="593"/>
                  </a:cubicBezTo>
                  <a:lnTo>
                    <a:pt x="66" y="545"/>
                  </a:lnTo>
                  <a:cubicBezTo>
                    <a:pt x="69" y="534"/>
                    <a:pt x="81" y="527"/>
                    <a:pt x="92" y="529"/>
                  </a:cubicBezTo>
                  <a:cubicBezTo>
                    <a:pt x="104" y="531"/>
                    <a:pt x="112" y="541"/>
                    <a:pt x="112" y="552"/>
                  </a:cubicBezTo>
                  <a:lnTo>
                    <a:pt x="112" y="584"/>
                  </a:lnTo>
                  <a:lnTo>
                    <a:pt x="66" y="577"/>
                  </a:lnTo>
                  <a:lnTo>
                    <a:pt x="82" y="529"/>
                  </a:lnTo>
                  <a:lnTo>
                    <a:pt x="80" y="536"/>
                  </a:lnTo>
                  <a:lnTo>
                    <a:pt x="80" y="520"/>
                  </a:lnTo>
                  <a:cubicBezTo>
                    <a:pt x="80" y="509"/>
                    <a:pt x="89" y="499"/>
                    <a:pt x="101" y="497"/>
                  </a:cubicBezTo>
                  <a:cubicBezTo>
                    <a:pt x="112" y="495"/>
                    <a:pt x="124" y="502"/>
                    <a:pt x="127" y="513"/>
                  </a:cubicBezTo>
                  <a:lnTo>
                    <a:pt x="143" y="561"/>
                  </a:lnTo>
                  <a:cubicBezTo>
                    <a:pt x="144" y="563"/>
                    <a:pt x="144" y="566"/>
                    <a:pt x="144" y="568"/>
                  </a:cubicBezTo>
                  <a:lnTo>
                    <a:pt x="144" y="616"/>
                  </a:lnTo>
                  <a:lnTo>
                    <a:pt x="137" y="599"/>
                  </a:lnTo>
                  <a:lnTo>
                    <a:pt x="153" y="615"/>
                  </a:lnTo>
                  <a:cubicBezTo>
                    <a:pt x="155" y="617"/>
                    <a:pt x="157" y="619"/>
                    <a:pt x="158" y="622"/>
                  </a:cubicBezTo>
                  <a:lnTo>
                    <a:pt x="174" y="654"/>
                  </a:lnTo>
                  <a:lnTo>
                    <a:pt x="128" y="664"/>
                  </a:lnTo>
                  <a:lnTo>
                    <a:pt x="128" y="648"/>
                  </a:lnTo>
                  <a:lnTo>
                    <a:pt x="128" y="552"/>
                  </a:lnTo>
                  <a:cubicBezTo>
                    <a:pt x="128" y="550"/>
                    <a:pt x="129" y="547"/>
                    <a:pt x="130" y="545"/>
                  </a:cubicBezTo>
                  <a:lnTo>
                    <a:pt x="146" y="497"/>
                  </a:lnTo>
                  <a:cubicBezTo>
                    <a:pt x="146" y="496"/>
                    <a:pt x="146" y="495"/>
                    <a:pt x="147" y="494"/>
                  </a:cubicBezTo>
                  <a:lnTo>
                    <a:pt x="163" y="462"/>
                  </a:lnTo>
                  <a:lnTo>
                    <a:pt x="160" y="472"/>
                  </a:lnTo>
                  <a:lnTo>
                    <a:pt x="160" y="440"/>
                  </a:lnTo>
                  <a:cubicBezTo>
                    <a:pt x="160" y="427"/>
                    <a:pt x="171" y="416"/>
                    <a:pt x="184" y="416"/>
                  </a:cubicBezTo>
                  <a:cubicBezTo>
                    <a:pt x="198" y="416"/>
                    <a:pt x="208" y="427"/>
                    <a:pt x="208" y="440"/>
                  </a:cubicBezTo>
                  <a:lnTo>
                    <a:pt x="208" y="456"/>
                  </a:lnTo>
                  <a:lnTo>
                    <a:pt x="208" y="452"/>
                  </a:lnTo>
                  <a:lnTo>
                    <a:pt x="224" y="532"/>
                  </a:lnTo>
                  <a:cubicBezTo>
                    <a:pt x="224" y="533"/>
                    <a:pt x="224" y="535"/>
                    <a:pt x="224" y="536"/>
                  </a:cubicBezTo>
                  <a:lnTo>
                    <a:pt x="224" y="632"/>
                  </a:lnTo>
                  <a:lnTo>
                    <a:pt x="217" y="615"/>
                  </a:lnTo>
                  <a:lnTo>
                    <a:pt x="233" y="631"/>
                  </a:lnTo>
                  <a:lnTo>
                    <a:pt x="249" y="647"/>
                  </a:lnTo>
                  <a:lnTo>
                    <a:pt x="208" y="664"/>
                  </a:lnTo>
                  <a:lnTo>
                    <a:pt x="208" y="648"/>
                  </a:lnTo>
                  <a:cubicBezTo>
                    <a:pt x="208" y="635"/>
                    <a:pt x="219" y="624"/>
                    <a:pt x="232" y="624"/>
                  </a:cubicBezTo>
                  <a:cubicBezTo>
                    <a:pt x="246" y="624"/>
                    <a:pt x="256" y="635"/>
                    <a:pt x="256" y="648"/>
                  </a:cubicBezTo>
                  <a:lnTo>
                    <a:pt x="256" y="680"/>
                  </a:lnTo>
                  <a:lnTo>
                    <a:pt x="232" y="656"/>
                  </a:lnTo>
                  <a:lnTo>
                    <a:pt x="248" y="656"/>
                  </a:lnTo>
                  <a:lnTo>
                    <a:pt x="226" y="673"/>
                  </a:lnTo>
                  <a:lnTo>
                    <a:pt x="242" y="625"/>
                  </a:lnTo>
                  <a:lnTo>
                    <a:pt x="240" y="632"/>
                  </a:lnTo>
                  <a:lnTo>
                    <a:pt x="240" y="568"/>
                  </a:lnTo>
                  <a:lnTo>
                    <a:pt x="240" y="536"/>
                  </a:lnTo>
                  <a:cubicBezTo>
                    <a:pt x="240" y="530"/>
                    <a:pt x="243" y="524"/>
                    <a:pt x="247" y="519"/>
                  </a:cubicBezTo>
                  <a:lnTo>
                    <a:pt x="263" y="503"/>
                  </a:lnTo>
                  <a:lnTo>
                    <a:pt x="279" y="487"/>
                  </a:lnTo>
                  <a:cubicBezTo>
                    <a:pt x="286" y="481"/>
                    <a:pt x="297" y="479"/>
                    <a:pt x="306" y="482"/>
                  </a:cubicBezTo>
                  <a:cubicBezTo>
                    <a:pt x="315" y="486"/>
                    <a:pt x="320" y="495"/>
                    <a:pt x="320" y="504"/>
                  </a:cubicBezTo>
                  <a:lnTo>
                    <a:pt x="320" y="536"/>
                  </a:lnTo>
                  <a:lnTo>
                    <a:pt x="279" y="519"/>
                  </a:lnTo>
                  <a:lnTo>
                    <a:pt x="295" y="503"/>
                  </a:lnTo>
                  <a:cubicBezTo>
                    <a:pt x="302" y="497"/>
                    <a:pt x="313" y="495"/>
                    <a:pt x="322" y="498"/>
                  </a:cubicBezTo>
                  <a:cubicBezTo>
                    <a:pt x="331" y="502"/>
                    <a:pt x="336" y="511"/>
                    <a:pt x="336" y="520"/>
                  </a:cubicBezTo>
                  <a:lnTo>
                    <a:pt x="336" y="568"/>
                  </a:lnTo>
                  <a:cubicBezTo>
                    <a:pt x="336" y="582"/>
                    <a:pt x="326" y="592"/>
                    <a:pt x="312" y="592"/>
                  </a:cubicBezTo>
                  <a:cubicBezTo>
                    <a:pt x="299" y="592"/>
                    <a:pt x="288" y="582"/>
                    <a:pt x="288" y="568"/>
                  </a:cubicBezTo>
                  <a:lnTo>
                    <a:pt x="288" y="520"/>
                  </a:lnTo>
                  <a:cubicBezTo>
                    <a:pt x="288" y="518"/>
                    <a:pt x="289" y="515"/>
                    <a:pt x="290" y="513"/>
                  </a:cubicBezTo>
                  <a:lnTo>
                    <a:pt x="306" y="465"/>
                  </a:lnTo>
                  <a:cubicBezTo>
                    <a:pt x="306" y="464"/>
                    <a:pt x="306" y="463"/>
                    <a:pt x="307" y="462"/>
                  </a:cubicBezTo>
                  <a:lnTo>
                    <a:pt x="323" y="430"/>
                  </a:lnTo>
                  <a:lnTo>
                    <a:pt x="320" y="440"/>
                  </a:lnTo>
                  <a:lnTo>
                    <a:pt x="320" y="376"/>
                  </a:lnTo>
                  <a:cubicBezTo>
                    <a:pt x="320" y="374"/>
                    <a:pt x="321" y="371"/>
                    <a:pt x="322" y="369"/>
                  </a:cubicBezTo>
                  <a:lnTo>
                    <a:pt x="338" y="321"/>
                  </a:lnTo>
                  <a:cubicBezTo>
                    <a:pt x="339" y="317"/>
                    <a:pt x="341" y="314"/>
                    <a:pt x="343" y="311"/>
                  </a:cubicBezTo>
                  <a:lnTo>
                    <a:pt x="359" y="295"/>
                  </a:lnTo>
                  <a:lnTo>
                    <a:pt x="352" y="312"/>
                  </a:lnTo>
                  <a:lnTo>
                    <a:pt x="352" y="296"/>
                  </a:lnTo>
                  <a:lnTo>
                    <a:pt x="352" y="248"/>
                  </a:lnTo>
                  <a:cubicBezTo>
                    <a:pt x="352" y="239"/>
                    <a:pt x="358" y="230"/>
                    <a:pt x="367" y="226"/>
                  </a:cubicBezTo>
                  <a:cubicBezTo>
                    <a:pt x="376" y="223"/>
                    <a:pt x="387" y="225"/>
                    <a:pt x="393" y="231"/>
                  </a:cubicBezTo>
                  <a:lnTo>
                    <a:pt x="409" y="247"/>
                  </a:lnTo>
                  <a:lnTo>
                    <a:pt x="368" y="264"/>
                  </a:lnTo>
                  <a:lnTo>
                    <a:pt x="368" y="200"/>
                  </a:lnTo>
                  <a:cubicBezTo>
                    <a:pt x="368" y="187"/>
                    <a:pt x="379" y="176"/>
                    <a:pt x="392" y="176"/>
                  </a:cubicBezTo>
                  <a:lnTo>
                    <a:pt x="408" y="176"/>
                  </a:lnTo>
                  <a:lnTo>
                    <a:pt x="384" y="200"/>
                  </a:lnTo>
                  <a:lnTo>
                    <a:pt x="384" y="152"/>
                  </a:lnTo>
                  <a:cubicBezTo>
                    <a:pt x="384" y="150"/>
                    <a:pt x="385" y="147"/>
                    <a:pt x="386" y="145"/>
                  </a:cubicBezTo>
                  <a:lnTo>
                    <a:pt x="402" y="97"/>
                  </a:lnTo>
                  <a:cubicBezTo>
                    <a:pt x="405" y="86"/>
                    <a:pt x="417" y="79"/>
                    <a:pt x="428" y="81"/>
                  </a:cubicBezTo>
                  <a:cubicBezTo>
                    <a:pt x="440" y="83"/>
                    <a:pt x="448" y="93"/>
                    <a:pt x="448" y="104"/>
                  </a:cubicBezTo>
                  <a:lnTo>
                    <a:pt x="448" y="152"/>
                  </a:lnTo>
                  <a:lnTo>
                    <a:pt x="448" y="184"/>
                  </a:lnTo>
                  <a:lnTo>
                    <a:pt x="407" y="167"/>
                  </a:lnTo>
                  <a:lnTo>
                    <a:pt x="423" y="151"/>
                  </a:lnTo>
                  <a:lnTo>
                    <a:pt x="419" y="158"/>
                  </a:lnTo>
                  <a:lnTo>
                    <a:pt x="435" y="126"/>
                  </a:lnTo>
                  <a:lnTo>
                    <a:pt x="432" y="136"/>
                  </a:lnTo>
                  <a:lnTo>
                    <a:pt x="432" y="120"/>
                  </a:lnTo>
                  <a:lnTo>
                    <a:pt x="432" y="72"/>
                  </a:lnTo>
                  <a:cubicBezTo>
                    <a:pt x="432" y="59"/>
                    <a:pt x="443" y="48"/>
                    <a:pt x="456" y="48"/>
                  </a:cubicBezTo>
                  <a:lnTo>
                    <a:pt x="472" y="48"/>
                  </a:lnTo>
                  <a:cubicBezTo>
                    <a:pt x="482" y="48"/>
                    <a:pt x="490" y="54"/>
                    <a:pt x="494" y="62"/>
                  </a:cubicBezTo>
                  <a:lnTo>
                    <a:pt x="510" y="94"/>
                  </a:lnTo>
                  <a:cubicBezTo>
                    <a:pt x="512" y="97"/>
                    <a:pt x="512" y="101"/>
                    <a:pt x="512" y="104"/>
                  </a:cubicBezTo>
                  <a:lnTo>
                    <a:pt x="512" y="120"/>
                  </a:lnTo>
                  <a:lnTo>
                    <a:pt x="465" y="115"/>
                  </a:lnTo>
                  <a:lnTo>
                    <a:pt x="481" y="51"/>
                  </a:lnTo>
                  <a:cubicBezTo>
                    <a:pt x="482" y="49"/>
                    <a:pt x="482" y="47"/>
                    <a:pt x="483" y="46"/>
                  </a:cubicBezTo>
                  <a:lnTo>
                    <a:pt x="499" y="14"/>
                  </a:lnTo>
                  <a:cubicBezTo>
                    <a:pt x="503" y="6"/>
                    <a:pt x="511" y="0"/>
                    <a:pt x="520" y="0"/>
                  </a:cubicBezTo>
                  <a:lnTo>
                    <a:pt x="536" y="0"/>
                  </a:lnTo>
                  <a:cubicBezTo>
                    <a:pt x="550" y="0"/>
                    <a:pt x="560" y="11"/>
                    <a:pt x="560" y="24"/>
                  </a:cubicBezTo>
                  <a:lnTo>
                    <a:pt x="560" y="88"/>
                  </a:lnTo>
                  <a:cubicBezTo>
                    <a:pt x="560" y="102"/>
                    <a:pt x="550" y="112"/>
                    <a:pt x="536" y="112"/>
                  </a:cubicBezTo>
                  <a:cubicBezTo>
                    <a:pt x="523" y="112"/>
                    <a:pt x="512" y="102"/>
                    <a:pt x="512" y="88"/>
                  </a:cubicBezTo>
                  <a:lnTo>
                    <a:pt x="512" y="72"/>
                  </a:lnTo>
                  <a:cubicBezTo>
                    <a:pt x="512" y="59"/>
                    <a:pt x="523" y="48"/>
                    <a:pt x="536" y="48"/>
                  </a:cubicBezTo>
                  <a:lnTo>
                    <a:pt x="552" y="48"/>
                  </a:lnTo>
                  <a:cubicBezTo>
                    <a:pt x="559" y="48"/>
                    <a:pt x="565" y="51"/>
                    <a:pt x="569" y="55"/>
                  </a:cubicBezTo>
                  <a:lnTo>
                    <a:pt x="585" y="71"/>
                  </a:lnTo>
                  <a:lnTo>
                    <a:pt x="544" y="88"/>
                  </a:lnTo>
                  <a:lnTo>
                    <a:pt x="544" y="72"/>
                  </a:lnTo>
                  <a:lnTo>
                    <a:pt x="544" y="56"/>
                  </a:lnTo>
                  <a:cubicBezTo>
                    <a:pt x="544" y="44"/>
                    <a:pt x="554" y="34"/>
                    <a:pt x="566" y="33"/>
                  </a:cubicBezTo>
                  <a:cubicBezTo>
                    <a:pt x="579" y="32"/>
                    <a:pt x="590" y="40"/>
                    <a:pt x="592" y="53"/>
                  </a:cubicBezTo>
                  <a:lnTo>
                    <a:pt x="608" y="149"/>
                  </a:lnTo>
                  <a:lnTo>
                    <a:pt x="601" y="135"/>
                  </a:lnTo>
                  <a:lnTo>
                    <a:pt x="617" y="151"/>
                  </a:lnTo>
                  <a:lnTo>
                    <a:pt x="576" y="168"/>
                  </a:lnTo>
                  <a:lnTo>
                    <a:pt x="576" y="72"/>
                  </a:lnTo>
                  <a:cubicBezTo>
                    <a:pt x="576" y="59"/>
                    <a:pt x="587" y="48"/>
                    <a:pt x="600" y="48"/>
                  </a:cubicBezTo>
                  <a:cubicBezTo>
                    <a:pt x="614" y="48"/>
                    <a:pt x="624" y="59"/>
                    <a:pt x="624" y="72"/>
                  </a:cubicBezTo>
                  <a:lnTo>
                    <a:pt x="624" y="104"/>
                  </a:lnTo>
                  <a:lnTo>
                    <a:pt x="640" y="311"/>
                  </a:lnTo>
                  <a:lnTo>
                    <a:pt x="592" y="312"/>
                  </a:lnTo>
                  <a:lnTo>
                    <a:pt x="592" y="280"/>
                  </a:lnTo>
                  <a:cubicBezTo>
                    <a:pt x="592" y="277"/>
                    <a:pt x="593" y="273"/>
                    <a:pt x="595" y="270"/>
                  </a:cubicBezTo>
                  <a:lnTo>
                    <a:pt x="611" y="238"/>
                  </a:lnTo>
                  <a:cubicBezTo>
                    <a:pt x="616" y="228"/>
                    <a:pt x="627" y="223"/>
                    <a:pt x="638" y="225"/>
                  </a:cubicBezTo>
                  <a:cubicBezTo>
                    <a:pt x="649" y="228"/>
                    <a:pt x="656" y="237"/>
                    <a:pt x="656" y="248"/>
                  </a:cubicBezTo>
                  <a:lnTo>
                    <a:pt x="656" y="360"/>
                  </a:lnTo>
                  <a:lnTo>
                    <a:pt x="655" y="353"/>
                  </a:lnTo>
                  <a:lnTo>
                    <a:pt x="671" y="401"/>
                  </a:lnTo>
                  <a:lnTo>
                    <a:pt x="624" y="408"/>
                  </a:lnTo>
                  <a:lnTo>
                    <a:pt x="624" y="360"/>
                  </a:lnTo>
                  <a:lnTo>
                    <a:pt x="624" y="312"/>
                  </a:lnTo>
                  <a:cubicBezTo>
                    <a:pt x="624" y="299"/>
                    <a:pt x="635" y="288"/>
                    <a:pt x="648" y="288"/>
                  </a:cubicBezTo>
                  <a:lnTo>
                    <a:pt x="664" y="288"/>
                  </a:lnTo>
                  <a:cubicBezTo>
                    <a:pt x="677" y="288"/>
                    <a:pt x="687" y="298"/>
                    <a:pt x="688" y="310"/>
                  </a:cubicBezTo>
                  <a:lnTo>
                    <a:pt x="704" y="454"/>
                  </a:lnTo>
                  <a:lnTo>
                    <a:pt x="704" y="536"/>
                  </a:lnTo>
                  <a:lnTo>
                    <a:pt x="704" y="600"/>
                  </a:lnTo>
                  <a:lnTo>
                    <a:pt x="720" y="790"/>
                  </a:lnTo>
                  <a:lnTo>
                    <a:pt x="673" y="791"/>
                  </a:lnTo>
                  <a:lnTo>
                    <a:pt x="689" y="487"/>
                  </a:lnTo>
                  <a:cubicBezTo>
                    <a:pt x="689" y="474"/>
                    <a:pt x="700" y="464"/>
                    <a:pt x="713" y="464"/>
                  </a:cubicBezTo>
                  <a:cubicBezTo>
                    <a:pt x="726" y="465"/>
                    <a:pt x="736" y="475"/>
                    <a:pt x="736" y="488"/>
                  </a:cubicBezTo>
                  <a:lnTo>
                    <a:pt x="736" y="536"/>
                  </a:lnTo>
                  <a:cubicBezTo>
                    <a:pt x="736" y="550"/>
                    <a:pt x="726" y="560"/>
                    <a:pt x="712" y="560"/>
                  </a:cubicBezTo>
                  <a:cubicBezTo>
                    <a:pt x="699" y="560"/>
                    <a:pt x="688" y="550"/>
                    <a:pt x="688" y="536"/>
                  </a:cubicBezTo>
                  <a:lnTo>
                    <a:pt x="688" y="456"/>
                  </a:lnTo>
                  <a:cubicBezTo>
                    <a:pt x="688" y="444"/>
                    <a:pt x="698" y="433"/>
                    <a:pt x="711" y="433"/>
                  </a:cubicBezTo>
                  <a:cubicBezTo>
                    <a:pt x="724" y="432"/>
                    <a:pt x="735" y="441"/>
                    <a:pt x="736" y="454"/>
                  </a:cubicBezTo>
                  <a:lnTo>
                    <a:pt x="752" y="598"/>
                  </a:lnTo>
                  <a:lnTo>
                    <a:pt x="728" y="576"/>
                  </a:lnTo>
                  <a:lnTo>
                    <a:pt x="744" y="576"/>
                  </a:lnTo>
                  <a:lnTo>
                    <a:pt x="720" y="600"/>
                  </a:lnTo>
                  <a:lnTo>
                    <a:pt x="720" y="536"/>
                  </a:lnTo>
                  <a:cubicBezTo>
                    <a:pt x="720" y="524"/>
                    <a:pt x="730" y="513"/>
                    <a:pt x="743" y="513"/>
                  </a:cubicBezTo>
                  <a:cubicBezTo>
                    <a:pt x="756" y="512"/>
                    <a:pt x="767" y="521"/>
                    <a:pt x="768" y="534"/>
                  </a:cubicBezTo>
                  <a:lnTo>
                    <a:pt x="784" y="678"/>
                  </a:lnTo>
                  <a:lnTo>
                    <a:pt x="784" y="760"/>
                  </a:lnTo>
                  <a:lnTo>
                    <a:pt x="777" y="743"/>
                  </a:lnTo>
                  <a:lnTo>
                    <a:pt x="793" y="759"/>
                  </a:lnTo>
                  <a:cubicBezTo>
                    <a:pt x="797" y="763"/>
                    <a:pt x="799" y="767"/>
                    <a:pt x="800" y="772"/>
                  </a:cubicBezTo>
                  <a:lnTo>
                    <a:pt x="816" y="852"/>
                  </a:lnTo>
                  <a:lnTo>
                    <a:pt x="768" y="856"/>
                  </a:lnTo>
                  <a:lnTo>
                    <a:pt x="768" y="760"/>
                  </a:lnTo>
                  <a:lnTo>
                    <a:pt x="768" y="648"/>
                  </a:lnTo>
                  <a:cubicBezTo>
                    <a:pt x="768" y="635"/>
                    <a:pt x="779" y="624"/>
                    <a:pt x="792" y="624"/>
                  </a:cubicBezTo>
                  <a:lnTo>
                    <a:pt x="808" y="624"/>
                  </a:lnTo>
                  <a:lnTo>
                    <a:pt x="824" y="624"/>
                  </a:lnTo>
                  <a:lnTo>
                    <a:pt x="800" y="648"/>
                  </a:lnTo>
                  <a:lnTo>
                    <a:pt x="800" y="632"/>
                  </a:lnTo>
                  <a:lnTo>
                    <a:pt x="800" y="616"/>
                  </a:lnTo>
                  <a:cubicBezTo>
                    <a:pt x="800" y="614"/>
                    <a:pt x="801" y="611"/>
                    <a:pt x="802" y="609"/>
                  </a:cubicBezTo>
                  <a:lnTo>
                    <a:pt x="818" y="561"/>
                  </a:lnTo>
                  <a:cubicBezTo>
                    <a:pt x="821" y="550"/>
                    <a:pt x="833" y="543"/>
                    <a:pt x="844" y="545"/>
                  </a:cubicBezTo>
                  <a:cubicBezTo>
                    <a:pt x="856" y="547"/>
                    <a:pt x="864" y="557"/>
                    <a:pt x="864" y="568"/>
                  </a:cubicBezTo>
                  <a:lnTo>
                    <a:pt x="864" y="648"/>
                  </a:lnTo>
                  <a:lnTo>
                    <a:pt x="863" y="641"/>
                  </a:lnTo>
                  <a:lnTo>
                    <a:pt x="879" y="689"/>
                  </a:lnTo>
                  <a:cubicBezTo>
                    <a:pt x="880" y="691"/>
                    <a:pt x="880" y="694"/>
                    <a:pt x="880" y="696"/>
                  </a:cubicBezTo>
                  <a:lnTo>
                    <a:pt x="880" y="712"/>
                  </a:lnTo>
                  <a:lnTo>
                    <a:pt x="834" y="705"/>
                  </a:lnTo>
                  <a:lnTo>
                    <a:pt x="850" y="657"/>
                  </a:lnTo>
                  <a:lnTo>
                    <a:pt x="848" y="664"/>
                  </a:lnTo>
                  <a:lnTo>
                    <a:pt x="848" y="600"/>
                  </a:lnTo>
                  <a:lnTo>
                    <a:pt x="848" y="584"/>
                  </a:lnTo>
                  <a:cubicBezTo>
                    <a:pt x="848" y="582"/>
                    <a:pt x="849" y="579"/>
                    <a:pt x="850" y="577"/>
                  </a:cubicBezTo>
                  <a:lnTo>
                    <a:pt x="866" y="529"/>
                  </a:lnTo>
                  <a:lnTo>
                    <a:pt x="882" y="481"/>
                  </a:lnTo>
                  <a:cubicBezTo>
                    <a:pt x="885" y="470"/>
                    <a:pt x="897" y="463"/>
                    <a:pt x="908" y="465"/>
                  </a:cubicBezTo>
                  <a:cubicBezTo>
                    <a:pt x="920" y="467"/>
                    <a:pt x="928" y="477"/>
                    <a:pt x="928" y="488"/>
                  </a:cubicBezTo>
                  <a:lnTo>
                    <a:pt x="928" y="584"/>
                  </a:lnTo>
                  <a:lnTo>
                    <a:pt x="883" y="574"/>
                  </a:lnTo>
                  <a:lnTo>
                    <a:pt x="899" y="542"/>
                  </a:lnTo>
                  <a:cubicBezTo>
                    <a:pt x="900" y="539"/>
                    <a:pt x="902" y="537"/>
                    <a:pt x="903" y="535"/>
                  </a:cubicBezTo>
                  <a:lnTo>
                    <a:pt x="919" y="519"/>
                  </a:lnTo>
                  <a:cubicBezTo>
                    <a:pt x="926" y="513"/>
                    <a:pt x="937" y="511"/>
                    <a:pt x="946" y="514"/>
                  </a:cubicBezTo>
                  <a:cubicBezTo>
                    <a:pt x="955" y="518"/>
                    <a:pt x="960" y="527"/>
                    <a:pt x="960" y="536"/>
                  </a:cubicBezTo>
                  <a:lnTo>
                    <a:pt x="960" y="552"/>
                  </a:lnTo>
                  <a:lnTo>
                    <a:pt x="960" y="600"/>
                  </a:lnTo>
                  <a:lnTo>
                    <a:pt x="960" y="597"/>
                  </a:lnTo>
                  <a:lnTo>
                    <a:pt x="976" y="693"/>
                  </a:lnTo>
                  <a:lnTo>
                    <a:pt x="935" y="679"/>
                  </a:lnTo>
                  <a:lnTo>
                    <a:pt x="951" y="663"/>
                  </a:lnTo>
                  <a:cubicBezTo>
                    <a:pt x="958" y="657"/>
                    <a:pt x="969" y="655"/>
                    <a:pt x="978" y="658"/>
                  </a:cubicBezTo>
                  <a:cubicBezTo>
                    <a:pt x="987" y="662"/>
                    <a:pt x="992" y="671"/>
                    <a:pt x="992" y="680"/>
                  </a:cubicBezTo>
                  <a:lnTo>
                    <a:pt x="992" y="808"/>
                  </a:lnTo>
                  <a:lnTo>
                    <a:pt x="951" y="791"/>
                  </a:lnTo>
                  <a:lnTo>
                    <a:pt x="967" y="775"/>
                  </a:lnTo>
                  <a:cubicBezTo>
                    <a:pt x="974" y="769"/>
                    <a:pt x="985" y="767"/>
                    <a:pt x="994" y="770"/>
                  </a:cubicBezTo>
                  <a:cubicBezTo>
                    <a:pt x="1003" y="774"/>
                    <a:pt x="1008" y="783"/>
                    <a:pt x="1008" y="792"/>
                  </a:cubicBezTo>
                  <a:lnTo>
                    <a:pt x="1008" y="872"/>
                  </a:lnTo>
                  <a:cubicBezTo>
                    <a:pt x="1008" y="886"/>
                    <a:pt x="998" y="896"/>
                    <a:pt x="984" y="896"/>
                  </a:cubicBezTo>
                  <a:cubicBezTo>
                    <a:pt x="971" y="896"/>
                    <a:pt x="960" y="886"/>
                    <a:pt x="960" y="872"/>
                  </a:cubicBezTo>
                  <a:lnTo>
                    <a:pt x="960" y="840"/>
                  </a:lnTo>
                  <a:cubicBezTo>
                    <a:pt x="960" y="831"/>
                    <a:pt x="966" y="822"/>
                    <a:pt x="975" y="818"/>
                  </a:cubicBezTo>
                  <a:cubicBezTo>
                    <a:pt x="984" y="815"/>
                    <a:pt x="995" y="817"/>
                    <a:pt x="1001" y="823"/>
                  </a:cubicBezTo>
                  <a:lnTo>
                    <a:pt x="1033" y="855"/>
                  </a:lnTo>
                  <a:lnTo>
                    <a:pt x="992" y="872"/>
                  </a:lnTo>
                  <a:lnTo>
                    <a:pt x="992" y="776"/>
                  </a:lnTo>
                  <a:lnTo>
                    <a:pt x="992" y="744"/>
                  </a:lnTo>
                  <a:cubicBezTo>
                    <a:pt x="992" y="738"/>
                    <a:pt x="995" y="732"/>
                    <a:pt x="999" y="727"/>
                  </a:cubicBezTo>
                  <a:lnTo>
                    <a:pt x="1015" y="711"/>
                  </a:lnTo>
                  <a:lnTo>
                    <a:pt x="1008" y="728"/>
                  </a:lnTo>
                  <a:lnTo>
                    <a:pt x="1008" y="696"/>
                  </a:lnTo>
                  <a:cubicBezTo>
                    <a:pt x="1008" y="683"/>
                    <a:pt x="1019" y="672"/>
                    <a:pt x="1032" y="672"/>
                  </a:cubicBezTo>
                  <a:lnTo>
                    <a:pt x="1048" y="672"/>
                  </a:lnTo>
                  <a:lnTo>
                    <a:pt x="1024" y="696"/>
                  </a:lnTo>
                  <a:lnTo>
                    <a:pt x="1024" y="632"/>
                  </a:lnTo>
                  <a:cubicBezTo>
                    <a:pt x="1024" y="619"/>
                    <a:pt x="1035" y="608"/>
                    <a:pt x="1048" y="608"/>
                  </a:cubicBezTo>
                  <a:lnTo>
                    <a:pt x="1064" y="608"/>
                  </a:lnTo>
                  <a:cubicBezTo>
                    <a:pt x="1078" y="608"/>
                    <a:pt x="1088" y="619"/>
                    <a:pt x="1088" y="632"/>
                  </a:cubicBezTo>
                  <a:lnTo>
                    <a:pt x="1088" y="648"/>
                  </a:lnTo>
                  <a:lnTo>
                    <a:pt x="1088" y="712"/>
                  </a:lnTo>
                  <a:lnTo>
                    <a:pt x="1081" y="695"/>
                  </a:lnTo>
                  <a:lnTo>
                    <a:pt x="1097" y="711"/>
                  </a:lnTo>
                  <a:lnTo>
                    <a:pt x="1063" y="711"/>
                  </a:lnTo>
                  <a:lnTo>
                    <a:pt x="1079" y="695"/>
                  </a:lnTo>
                  <a:lnTo>
                    <a:pt x="1072" y="712"/>
                  </a:lnTo>
                  <a:lnTo>
                    <a:pt x="1072" y="648"/>
                  </a:lnTo>
                  <a:lnTo>
                    <a:pt x="1072" y="584"/>
                  </a:lnTo>
                  <a:cubicBezTo>
                    <a:pt x="1072" y="581"/>
                    <a:pt x="1073" y="577"/>
                    <a:pt x="1075" y="574"/>
                  </a:cubicBezTo>
                  <a:lnTo>
                    <a:pt x="1091" y="542"/>
                  </a:lnTo>
                  <a:lnTo>
                    <a:pt x="1107" y="510"/>
                  </a:lnTo>
                  <a:cubicBezTo>
                    <a:pt x="1111" y="502"/>
                    <a:pt x="1119" y="496"/>
                    <a:pt x="1128" y="496"/>
                  </a:cubicBezTo>
                  <a:lnTo>
                    <a:pt x="1144" y="496"/>
                  </a:lnTo>
                  <a:cubicBezTo>
                    <a:pt x="1158" y="496"/>
                    <a:pt x="1168" y="507"/>
                    <a:pt x="1168" y="520"/>
                  </a:cubicBezTo>
                  <a:lnTo>
                    <a:pt x="1168" y="552"/>
                  </a:lnTo>
                  <a:lnTo>
                    <a:pt x="1121" y="549"/>
                  </a:lnTo>
                  <a:lnTo>
                    <a:pt x="1137" y="437"/>
                  </a:lnTo>
                  <a:lnTo>
                    <a:pt x="1136" y="440"/>
                  </a:lnTo>
                  <a:lnTo>
                    <a:pt x="1136" y="424"/>
                  </a:lnTo>
                  <a:cubicBezTo>
                    <a:pt x="1136" y="415"/>
                    <a:pt x="1142" y="406"/>
                    <a:pt x="1151" y="402"/>
                  </a:cubicBezTo>
                  <a:cubicBezTo>
                    <a:pt x="1160" y="399"/>
                    <a:pt x="1171" y="401"/>
                    <a:pt x="1177" y="407"/>
                  </a:cubicBezTo>
                  <a:lnTo>
                    <a:pt x="1193" y="423"/>
                  </a:lnTo>
                  <a:lnTo>
                    <a:pt x="1152" y="440"/>
                  </a:lnTo>
                  <a:lnTo>
                    <a:pt x="1152" y="408"/>
                  </a:lnTo>
                  <a:cubicBezTo>
                    <a:pt x="1152" y="395"/>
                    <a:pt x="1163" y="384"/>
                    <a:pt x="1176" y="384"/>
                  </a:cubicBezTo>
                  <a:cubicBezTo>
                    <a:pt x="1190" y="384"/>
                    <a:pt x="1200" y="395"/>
                    <a:pt x="1200" y="408"/>
                  </a:cubicBezTo>
                  <a:lnTo>
                    <a:pt x="1200" y="440"/>
                  </a:lnTo>
                  <a:lnTo>
                    <a:pt x="1154" y="433"/>
                  </a:lnTo>
                  <a:lnTo>
                    <a:pt x="1170" y="385"/>
                  </a:lnTo>
                  <a:cubicBezTo>
                    <a:pt x="1173" y="375"/>
                    <a:pt x="1182" y="368"/>
                    <a:pt x="1192" y="368"/>
                  </a:cubicBezTo>
                  <a:cubicBezTo>
                    <a:pt x="1203" y="368"/>
                    <a:pt x="1212" y="375"/>
                    <a:pt x="1215" y="385"/>
                  </a:cubicBezTo>
                  <a:lnTo>
                    <a:pt x="1231" y="433"/>
                  </a:lnTo>
                  <a:cubicBezTo>
                    <a:pt x="1232" y="435"/>
                    <a:pt x="1232" y="438"/>
                    <a:pt x="1232" y="440"/>
                  </a:cubicBezTo>
                  <a:lnTo>
                    <a:pt x="1232" y="552"/>
                  </a:lnTo>
                  <a:lnTo>
                    <a:pt x="1187" y="542"/>
                  </a:lnTo>
                  <a:lnTo>
                    <a:pt x="1203" y="510"/>
                  </a:lnTo>
                  <a:cubicBezTo>
                    <a:pt x="1206" y="503"/>
                    <a:pt x="1213" y="498"/>
                    <a:pt x="1221" y="497"/>
                  </a:cubicBezTo>
                  <a:cubicBezTo>
                    <a:pt x="1228" y="496"/>
                    <a:pt x="1236" y="498"/>
                    <a:pt x="1241" y="503"/>
                  </a:cubicBezTo>
                  <a:lnTo>
                    <a:pt x="1257" y="519"/>
                  </a:lnTo>
                  <a:lnTo>
                    <a:pt x="1216" y="536"/>
                  </a:lnTo>
                  <a:lnTo>
                    <a:pt x="1216" y="472"/>
                  </a:lnTo>
                  <a:cubicBezTo>
                    <a:pt x="1216" y="461"/>
                    <a:pt x="1224" y="452"/>
                    <a:pt x="1235" y="449"/>
                  </a:cubicBezTo>
                  <a:cubicBezTo>
                    <a:pt x="1246" y="447"/>
                    <a:pt x="1257" y="452"/>
                    <a:pt x="1262" y="462"/>
                  </a:cubicBezTo>
                  <a:lnTo>
                    <a:pt x="1278" y="494"/>
                  </a:lnTo>
                  <a:cubicBezTo>
                    <a:pt x="1280" y="497"/>
                    <a:pt x="1280" y="501"/>
                    <a:pt x="1280" y="504"/>
                  </a:cubicBezTo>
                  <a:lnTo>
                    <a:pt x="1280" y="552"/>
                  </a:lnTo>
                  <a:lnTo>
                    <a:pt x="1273" y="535"/>
                  </a:lnTo>
                  <a:lnTo>
                    <a:pt x="1289" y="551"/>
                  </a:lnTo>
                  <a:cubicBezTo>
                    <a:pt x="1294" y="556"/>
                    <a:pt x="1296" y="562"/>
                    <a:pt x="1296" y="568"/>
                  </a:cubicBezTo>
                  <a:lnTo>
                    <a:pt x="1296" y="632"/>
                  </a:lnTo>
                  <a:lnTo>
                    <a:pt x="1295" y="625"/>
                  </a:lnTo>
                  <a:lnTo>
                    <a:pt x="1311" y="673"/>
                  </a:lnTo>
                  <a:lnTo>
                    <a:pt x="1264" y="680"/>
                  </a:lnTo>
                  <a:lnTo>
                    <a:pt x="1264" y="648"/>
                  </a:lnTo>
                  <a:lnTo>
                    <a:pt x="1264" y="632"/>
                  </a:lnTo>
                  <a:cubicBezTo>
                    <a:pt x="1264" y="619"/>
                    <a:pt x="1275" y="608"/>
                    <a:pt x="1288" y="608"/>
                  </a:cubicBezTo>
                  <a:lnTo>
                    <a:pt x="1304" y="608"/>
                  </a:lnTo>
                  <a:lnTo>
                    <a:pt x="1287" y="615"/>
                  </a:lnTo>
                  <a:lnTo>
                    <a:pt x="1303" y="599"/>
                  </a:lnTo>
                  <a:lnTo>
                    <a:pt x="1296" y="616"/>
                  </a:lnTo>
                  <a:lnTo>
                    <a:pt x="1296" y="504"/>
                  </a:lnTo>
                  <a:lnTo>
                    <a:pt x="1296" y="488"/>
                  </a:lnTo>
                  <a:cubicBezTo>
                    <a:pt x="1296" y="482"/>
                    <a:pt x="1299" y="476"/>
                    <a:pt x="1303" y="471"/>
                  </a:cubicBezTo>
                  <a:lnTo>
                    <a:pt x="1319" y="455"/>
                  </a:lnTo>
                  <a:lnTo>
                    <a:pt x="1335" y="439"/>
                  </a:lnTo>
                  <a:lnTo>
                    <a:pt x="1328" y="456"/>
                  </a:lnTo>
                  <a:lnTo>
                    <a:pt x="1328" y="408"/>
                  </a:lnTo>
                  <a:cubicBezTo>
                    <a:pt x="1328" y="406"/>
                    <a:pt x="1329" y="403"/>
                    <a:pt x="1330" y="401"/>
                  </a:cubicBezTo>
                  <a:lnTo>
                    <a:pt x="1346" y="353"/>
                  </a:lnTo>
                  <a:lnTo>
                    <a:pt x="1344" y="360"/>
                  </a:lnTo>
                  <a:lnTo>
                    <a:pt x="1344" y="328"/>
                  </a:lnTo>
                  <a:cubicBezTo>
                    <a:pt x="1344" y="325"/>
                    <a:pt x="1345" y="321"/>
                    <a:pt x="1347" y="318"/>
                  </a:cubicBezTo>
                  <a:lnTo>
                    <a:pt x="1363" y="286"/>
                  </a:lnTo>
                  <a:cubicBezTo>
                    <a:pt x="1368" y="276"/>
                    <a:pt x="1379" y="271"/>
                    <a:pt x="1390" y="273"/>
                  </a:cubicBezTo>
                  <a:cubicBezTo>
                    <a:pt x="1401" y="276"/>
                    <a:pt x="1408" y="285"/>
                    <a:pt x="1408" y="296"/>
                  </a:cubicBezTo>
                  <a:lnTo>
                    <a:pt x="1408" y="328"/>
                  </a:lnTo>
                  <a:lnTo>
                    <a:pt x="1384" y="304"/>
                  </a:lnTo>
                  <a:lnTo>
                    <a:pt x="1400" y="304"/>
                  </a:lnTo>
                  <a:lnTo>
                    <a:pt x="1376" y="328"/>
                  </a:lnTo>
                  <a:lnTo>
                    <a:pt x="1376" y="312"/>
                  </a:lnTo>
                  <a:cubicBezTo>
                    <a:pt x="1376" y="311"/>
                    <a:pt x="1377" y="309"/>
                    <a:pt x="1377" y="307"/>
                  </a:cubicBezTo>
                  <a:lnTo>
                    <a:pt x="1393" y="243"/>
                  </a:lnTo>
                  <a:cubicBezTo>
                    <a:pt x="1396" y="233"/>
                    <a:pt x="1404" y="226"/>
                    <a:pt x="1414" y="225"/>
                  </a:cubicBezTo>
                  <a:cubicBezTo>
                    <a:pt x="1424" y="224"/>
                    <a:pt x="1433" y="229"/>
                    <a:pt x="1438" y="238"/>
                  </a:cubicBezTo>
                  <a:lnTo>
                    <a:pt x="1454" y="270"/>
                  </a:lnTo>
                  <a:cubicBezTo>
                    <a:pt x="1456" y="273"/>
                    <a:pt x="1456" y="277"/>
                    <a:pt x="1456" y="280"/>
                  </a:cubicBezTo>
                  <a:lnTo>
                    <a:pt x="1456" y="328"/>
                  </a:lnTo>
                  <a:lnTo>
                    <a:pt x="1456" y="360"/>
                  </a:lnTo>
                  <a:lnTo>
                    <a:pt x="1409" y="355"/>
                  </a:lnTo>
                  <a:lnTo>
                    <a:pt x="1425" y="291"/>
                  </a:lnTo>
                  <a:cubicBezTo>
                    <a:pt x="1428" y="281"/>
                    <a:pt x="1436" y="274"/>
                    <a:pt x="1446" y="273"/>
                  </a:cubicBezTo>
                  <a:cubicBezTo>
                    <a:pt x="1456" y="272"/>
                    <a:pt x="1465" y="277"/>
                    <a:pt x="1470" y="286"/>
                  </a:cubicBezTo>
                  <a:lnTo>
                    <a:pt x="1486" y="318"/>
                  </a:lnTo>
                  <a:lnTo>
                    <a:pt x="1440" y="328"/>
                  </a:lnTo>
                  <a:lnTo>
                    <a:pt x="1440" y="280"/>
                  </a:lnTo>
                  <a:cubicBezTo>
                    <a:pt x="1440" y="277"/>
                    <a:pt x="1441" y="273"/>
                    <a:pt x="1443" y="270"/>
                  </a:cubicBezTo>
                  <a:lnTo>
                    <a:pt x="1459" y="238"/>
                  </a:lnTo>
                  <a:lnTo>
                    <a:pt x="1456" y="248"/>
                  </a:lnTo>
                  <a:lnTo>
                    <a:pt x="1456" y="232"/>
                  </a:lnTo>
                  <a:cubicBezTo>
                    <a:pt x="1456" y="221"/>
                    <a:pt x="1465" y="211"/>
                    <a:pt x="1477" y="209"/>
                  </a:cubicBezTo>
                  <a:cubicBezTo>
                    <a:pt x="1488" y="207"/>
                    <a:pt x="1500" y="214"/>
                    <a:pt x="1503" y="225"/>
                  </a:cubicBezTo>
                  <a:lnTo>
                    <a:pt x="1519" y="273"/>
                  </a:lnTo>
                  <a:lnTo>
                    <a:pt x="1472" y="280"/>
                  </a:lnTo>
                  <a:lnTo>
                    <a:pt x="1472" y="216"/>
                  </a:lnTo>
                  <a:cubicBezTo>
                    <a:pt x="1472" y="213"/>
                    <a:pt x="1473" y="209"/>
                    <a:pt x="1475" y="206"/>
                  </a:cubicBezTo>
                  <a:lnTo>
                    <a:pt x="1491" y="174"/>
                  </a:lnTo>
                  <a:lnTo>
                    <a:pt x="1488" y="184"/>
                  </a:lnTo>
                  <a:lnTo>
                    <a:pt x="1488" y="152"/>
                  </a:lnTo>
                  <a:lnTo>
                    <a:pt x="1488" y="136"/>
                  </a:lnTo>
                  <a:cubicBezTo>
                    <a:pt x="1488" y="134"/>
                    <a:pt x="1489" y="131"/>
                    <a:pt x="1490" y="129"/>
                  </a:cubicBezTo>
                  <a:lnTo>
                    <a:pt x="1506" y="81"/>
                  </a:lnTo>
                  <a:cubicBezTo>
                    <a:pt x="1509" y="71"/>
                    <a:pt x="1518" y="64"/>
                    <a:pt x="1528" y="64"/>
                  </a:cubicBezTo>
                  <a:lnTo>
                    <a:pt x="1544" y="64"/>
                  </a:lnTo>
                  <a:lnTo>
                    <a:pt x="1520" y="88"/>
                  </a:lnTo>
                  <a:lnTo>
                    <a:pt x="1520" y="24"/>
                  </a:lnTo>
                  <a:cubicBezTo>
                    <a:pt x="1520" y="11"/>
                    <a:pt x="1531" y="0"/>
                    <a:pt x="1544" y="0"/>
                  </a:cubicBezTo>
                  <a:cubicBezTo>
                    <a:pt x="1558" y="0"/>
                    <a:pt x="1568" y="11"/>
                    <a:pt x="1568" y="24"/>
                  </a:cubicBezTo>
                  <a:lnTo>
                    <a:pt x="1568" y="104"/>
                  </a:lnTo>
                  <a:lnTo>
                    <a:pt x="1566" y="94"/>
                  </a:lnTo>
                  <a:lnTo>
                    <a:pt x="1582" y="126"/>
                  </a:lnTo>
                  <a:lnTo>
                    <a:pt x="1577" y="119"/>
                  </a:lnTo>
                  <a:lnTo>
                    <a:pt x="1593" y="135"/>
                  </a:lnTo>
                  <a:cubicBezTo>
                    <a:pt x="1598" y="140"/>
                    <a:pt x="1600" y="146"/>
                    <a:pt x="1600" y="152"/>
                  </a:cubicBezTo>
                  <a:lnTo>
                    <a:pt x="1600" y="184"/>
                  </a:lnTo>
                  <a:cubicBezTo>
                    <a:pt x="1600" y="198"/>
                    <a:pt x="1590" y="208"/>
                    <a:pt x="1576" y="208"/>
                  </a:cubicBezTo>
                  <a:cubicBezTo>
                    <a:pt x="1563" y="208"/>
                    <a:pt x="1552" y="198"/>
                    <a:pt x="1552" y="184"/>
                  </a:cubicBezTo>
                  <a:lnTo>
                    <a:pt x="1552" y="168"/>
                  </a:lnTo>
                  <a:lnTo>
                    <a:pt x="1569" y="37"/>
                  </a:lnTo>
                  <a:cubicBezTo>
                    <a:pt x="1570" y="25"/>
                    <a:pt x="1581" y="16"/>
                    <a:pt x="1594" y="17"/>
                  </a:cubicBezTo>
                  <a:cubicBezTo>
                    <a:pt x="1607" y="17"/>
                    <a:pt x="1616" y="28"/>
                    <a:pt x="1616" y="40"/>
                  </a:cubicBezTo>
                  <a:lnTo>
                    <a:pt x="1616" y="72"/>
                  </a:lnTo>
                  <a:lnTo>
                    <a:pt x="1571" y="62"/>
                  </a:lnTo>
                  <a:lnTo>
                    <a:pt x="1587" y="30"/>
                  </a:lnTo>
                  <a:cubicBezTo>
                    <a:pt x="1592" y="20"/>
                    <a:pt x="1603" y="15"/>
                    <a:pt x="1614" y="17"/>
                  </a:cubicBezTo>
                  <a:cubicBezTo>
                    <a:pt x="1625" y="20"/>
                    <a:pt x="1632" y="29"/>
                    <a:pt x="1632" y="40"/>
                  </a:cubicBezTo>
                  <a:lnTo>
                    <a:pt x="1632" y="72"/>
                  </a:lnTo>
                  <a:lnTo>
                    <a:pt x="1630" y="62"/>
                  </a:lnTo>
                  <a:lnTo>
                    <a:pt x="1646" y="94"/>
                  </a:lnTo>
                  <a:cubicBezTo>
                    <a:pt x="1648" y="97"/>
                    <a:pt x="1648" y="101"/>
                    <a:pt x="1648" y="104"/>
                  </a:cubicBezTo>
                  <a:lnTo>
                    <a:pt x="1648" y="120"/>
                  </a:lnTo>
                  <a:lnTo>
                    <a:pt x="1648" y="168"/>
                  </a:lnTo>
                  <a:lnTo>
                    <a:pt x="1607" y="151"/>
                  </a:lnTo>
                  <a:lnTo>
                    <a:pt x="1623" y="135"/>
                  </a:lnTo>
                  <a:cubicBezTo>
                    <a:pt x="1628" y="131"/>
                    <a:pt x="1634" y="128"/>
                    <a:pt x="1640" y="128"/>
                  </a:cubicBezTo>
                  <a:lnTo>
                    <a:pt x="1656" y="128"/>
                  </a:lnTo>
                  <a:cubicBezTo>
                    <a:pt x="1670" y="128"/>
                    <a:pt x="1680" y="139"/>
                    <a:pt x="1680" y="152"/>
                  </a:cubicBezTo>
                  <a:lnTo>
                    <a:pt x="1680" y="184"/>
                  </a:lnTo>
                  <a:cubicBezTo>
                    <a:pt x="1680" y="198"/>
                    <a:pt x="1670" y="208"/>
                    <a:pt x="1656" y="208"/>
                  </a:cubicBezTo>
                  <a:cubicBezTo>
                    <a:pt x="1643" y="208"/>
                    <a:pt x="1632" y="198"/>
                    <a:pt x="1632" y="184"/>
                  </a:cubicBezTo>
                  <a:lnTo>
                    <a:pt x="1632" y="104"/>
                  </a:lnTo>
                  <a:cubicBezTo>
                    <a:pt x="1632" y="91"/>
                    <a:pt x="1643" y="80"/>
                    <a:pt x="1656" y="80"/>
                  </a:cubicBezTo>
                  <a:cubicBezTo>
                    <a:pt x="1670" y="80"/>
                    <a:pt x="1680" y="91"/>
                    <a:pt x="1680" y="104"/>
                  </a:cubicBezTo>
                  <a:lnTo>
                    <a:pt x="1680" y="184"/>
                  </a:lnTo>
                  <a:lnTo>
                    <a:pt x="1632" y="184"/>
                  </a:lnTo>
                  <a:lnTo>
                    <a:pt x="1632" y="152"/>
                  </a:lnTo>
                  <a:lnTo>
                    <a:pt x="1656" y="176"/>
                  </a:lnTo>
                  <a:lnTo>
                    <a:pt x="1640" y="176"/>
                  </a:lnTo>
                  <a:lnTo>
                    <a:pt x="1657" y="169"/>
                  </a:lnTo>
                  <a:lnTo>
                    <a:pt x="1641" y="185"/>
                  </a:lnTo>
                  <a:cubicBezTo>
                    <a:pt x="1635" y="192"/>
                    <a:pt x="1624" y="194"/>
                    <a:pt x="1615" y="191"/>
                  </a:cubicBezTo>
                  <a:cubicBezTo>
                    <a:pt x="1606" y="187"/>
                    <a:pt x="1600" y="178"/>
                    <a:pt x="1600" y="168"/>
                  </a:cubicBezTo>
                  <a:lnTo>
                    <a:pt x="1600" y="120"/>
                  </a:lnTo>
                  <a:lnTo>
                    <a:pt x="1600" y="104"/>
                  </a:lnTo>
                  <a:lnTo>
                    <a:pt x="1603" y="115"/>
                  </a:lnTo>
                  <a:lnTo>
                    <a:pt x="1587" y="83"/>
                  </a:lnTo>
                  <a:cubicBezTo>
                    <a:pt x="1585" y="80"/>
                    <a:pt x="1584" y="76"/>
                    <a:pt x="1584" y="72"/>
                  </a:cubicBezTo>
                  <a:lnTo>
                    <a:pt x="1584" y="40"/>
                  </a:lnTo>
                  <a:lnTo>
                    <a:pt x="1630" y="51"/>
                  </a:lnTo>
                  <a:lnTo>
                    <a:pt x="1614" y="83"/>
                  </a:lnTo>
                  <a:cubicBezTo>
                    <a:pt x="1609" y="93"/>
                    <a:pt x="1598" y="98"/>
                    <a:pt x="1587" y="96"/>
                  </a:cubicBezTo>
                  <a:cubicBezTo>
                    <a:pt x="1576" y="93"/>
                    <a:pt x="1568" y="84"/>
                    <a:pt x="1568" y="72"/>
                  </a:cubicBezTo>
                  <a:lnTo>
                    <a:pt x="1568" y="40"/>
                  </a:lnTo>
                  <a:lnTo>
                    <a:pt x="1616" y="43"/>
                  </a:lnTo>
                  <a:lnTo>
                    <a:pt x="1600" y="168"/>
                  </a:lnTo>
                  <a:lnTo>
                    <a:pt x="1600" y="184"/>
                  </a:lnTo>
                  <a:lnTo>
                    <a:pt x="1552" y="184"/>
                  </a:lnTo>
                  <a:lnTo>
                    <a:pt x="1552" y="152"/>
                  </a:lnTo>
                  <a:lnTo>
                    <a:pt x="1559" y="169"/>
                  </a:lnTo>
                  <a:lnTo>
                    <a:pt x="1543" y="153"/>
                  </a:lnTo>
                  <a:cubicBezTo>
                    <a:pt x="1542" y="152"/>
                    <a:pt x="1540" y="150"/>
                    <a:pt x="1539" y="147"/>
                  </a:cubicBezTo>
                  <a:lnTo>
                    <a:pt x="1523" y="115"/>
                  </a:lnTo>
                  <a:cubicBezTo>
                    <a:pt x="1521" y="112"/>
                    <a:pt x="1520" y="108"/>
                    <a:pt x="1520" y="104"/>
                  </a:cubicBezTo>
                  <a:lnTo>
                    <a:pt x="1520" y="24"/>
                  </a:lnTo>
                  <a:lnTo>
                    <a:pt x="1568" y="24"/>
                  </a:lnTo>
                  <a:lnTo>
                    <a:pt x="1568" y="88"/>
                  </a:lnTo>
                  <a:cubicBezTo>
                    <a:pt x="1568" y="102"/>
                    <a:pt x="1558" y="112"/>
                    <a:pt x="1544" y="112"/>
                  </a:cubicBezTo>
                  <a:lnTo>
                    <a:pt x="1528" y="112"/>
                  </a:lnTo>
                  <a:lnTo>
                    <a:pt x="1551" y="96"/>
                  </a:lnTo>
                  <a:lnTo>
                    <a:pt x="1535" y="144"/>
                  </a:lnTo>
                  <a:lnTo>
                    <a:pt x="1536" y="136"/>
                  </a:lnTo>
                  <a:lnTo>
                    <a:pt x="1536" y="152"/>
                  </a:lnTo>
                  <a:lnTo>
                    <a:pt x="1536" y="184"/>
                  </a:lnTo>
                  <a:cubicBezTo>
                    <a:pt x="1536" y="188"/>
                    <a:pt x="1536" y="192"/>
                    <a:pt x="1534" y="195"/>
                  </a:cubicBezTo>
                  <a:lnTo>
                    <a:pt x="1518" y="227"/>
                  </a:lnTo>
                  <a:lnTo>
                    <a:pt x="1520" y="216"/>
                  </a:lnTo>
                  <a:lnTo>
                    <a:pt x="1520" y="280"/>
                  </a:lnTo>
                  <a:cubicBezTo>
                    <a:pt x="1520" y="292"/>
                    <a:pt x="1512" y="302"/>
                    <a:pt x="1500" y="304"/>
                  </a:cubicBezTo>
                  <a:cubicBezTo>
                    <a:pt x="1489" y="306"/>
                    <a:pt x="1477" y="299"/>
                    <a:pt x="1474" y="288"/>
                  </a:cubicBezTo>
                  <a:lnTo>
                    <a:pt x="1458" y="240"/>
                  </a:lnTo>
                  <a:lnTo>
                    <a:pt x="1504" y="232"/>
                  </a:lnTo>
                  <a:lnTo>
                    <a:pt x="1504" y="248"/>
                  </a:lnTo>
                  <a:cubicBezTo>
                    <a:pt x="1504" y="252"/>
                    <a:pt x="1504" y="256"/>
                    <a:pt x="1502" y="259"/>
                  </a:cubicBezTo>
                  <a:lnTo>
                    <a:pt x="1486" y="291"/>
                  </a:lnTo>
                  <a:lnTo>
                    <a:pt x="1488" y="280"/>
                  </a:lnTo>
                  <a:lnTo>
                    <a:pt x="1488" y="328"/>
                  </a:lnTo>
                  <a:cubicBezTo>
                    <a:pt x="1488" y="340"/>
                    <a:pt x="1481" y="349"/>
                    <a:pt x="1470" y="352"/>
                  </a:cubicBezTo>
                  <a:cubicBezTo>
                    <a:pt x="1459" y="354"/>
                    <a:pt x="1448" y="349"/>
                    <a:pt x="1443" y="339"/>
                  </a:cubicBezTo>
                  <a:lnTo>
                    <a:pt x="1427" y="307"/>
                  </a:lnTo>
                  <a:lnTo>
                    <a:pt x="1472" y="302"/>
                  </a:lnTo>
                  <a:lnTo>
                    <a:pt x="1456" y="366"/>
                  </a:lnTo>
                  <a:cubicBezTo>
                    <a:pt x="1453" y="378"/>
                    <a:pt x="1442" y="386"/>
                    <a:pt x="1430" y="384"/>
                  </a:cubicBezTo>
                  <a:cubicBezTo>
                    <a:pt x="1418" y="383"/>
                    <a:pt x="1408" y="373"/>
                    <a:pt x="1408" y="360"/>
                  </a:cubicBezTo>
                  <a:lnTo>
                    <a:pt x="1408" y="328"/>
                  </a:lnTo>
                  <a:lnTo>
                    <a:pt x="1408" y="280"/>
                  </a:lnTo>
                  <a:lnTo>
                    <a:pt x="1411" y="291"/>
                  </a:lnTo>
                  <a:lnTo>
                    <a:pt x="1395" y="259"/>
                  </a:lnTo>
                  <a:lnTo>
                    <a:pt x="1440" y="254"/>
                  </a:lnTo>
                  <a:lnTo>
                    <a:pt x="1424" y="318"/>
                  </a:lnTo>
                  <a:lnTo>
                    <a:pt x="1424" y="312"/>
                  </a:lnTo>
                  <a:lnTo>
                    <a:pt x="1424" y="328"/>
                  </a:lnTo>
                  <a:cubicBezTo>
                    <a:pt x="1424" y="342"/>
                    <a:pt x="1414" y="352"/>
                    <a:pt x="1400" y="352"/>
                  </a:cubicBezTo>
                  <a:lnTo>
                    <a:pt x="1384" y="352"/>
                  </a:lnTo>
                  <a:cubicBezTo>
                    <a:pt x="1371" y="352"/>
                    <a:pt x="1360" y="342"/>
                    <a:pt x="1360" y="328"/>
                  </a:cubicBezTo>
                  <a:lnTo>
                    <a:pt x="1360" y="296"/>
                  </a:lnTo>
                  <a:lnTo>
                    <a:pt x="1406" y="307"/>
                  </a:lnTo>
                  <a:lnTo>
                    <a:pt x="1390" y="339"/>
                  </a:lnTo>
                  <a:lnTo>
                    <a:pt x="1392" y="328"/>
                  </a:lnTo>
                  <a:lnTo>
                    <a:pt x="1392" y="360"/>
                  </a:lnTo>
                  <a:cubicBezTo>
                    <a:pt x="1392" y="363"/>
                    <a:pt x="1392" y="366"/>
                    <a:pt x="1391" y="368"/>
                  </a:cubicBezTo>
                  <a:lnTo>
                    <a:pt x="1375" y="416"/>
                  </a:lnTo>
                  <a:lnTo>
                    <a:pt x="1376" y="408"/>
                  </a:lnTo>
                  <a:lnTo>
                    <a:pt x="1376" y="456"/>
                  </a:lnTo>
                  <a:cubicBezTo>
                    <a:pt x="1376" y="463"/>
                    <a:pt x="1374" y="469"/>
                    <a:pt x="1369" y="473"/>
                  </a:cubicBezTo>
                  <a:lnTo>
                    <a:pt x="1353" y="489"/>
                  </a:lnTo>
                  <a:lnTo>
                    <a:pt x="1337" y="505"/>
                  </a:lnTo>
                  <a:lnTo>
                    <a:pt x="1344" y="488"/>
                  </a:lnTo>
                  <a:lnTo>
                    <a:pt x="1344" y="504"/>
                  </a:lnTo>
                  <a:lnTo>
                    <a:pt x="1344" y="616"/>
                  </a:lnTo>
                  <a:cubicBezTo>
                    <a:pt x="1344" y="623"/>
                    <a:pt x="1342" y="629"/>
                    <a:pt x="1337" y="633"/>
                  </a:cubicBezTo>
                  <a:lnTo>
                    <a:pt x="1321" y="649"/>
                  </a:lnTo>
                  <a:cubicBezTo>
                    <a:pt x="1317" y="654"/>
                    <a:pt x="1311" y="656"/>
                    <a:pt x="1304" y="656"/>
                  </a:cubicBezTo>
                  <a:lnTo>
                    <a:pt x="1288" y="656"/>
                  </a:lnTo>
                  <a:lnTo>
                    <a:pt x="1312" y="632"/>
                  </a:lnTo>
                  <a:lnTo>
                    <a:pt x="1312" y="648"/>
                  </a:lnTo>
                  <a:lnTo>
                    <a:pt x="1312" y="680"/>
                  </a:lnTo>
                  <a:cubicBezTo>
                    <a:pt x="1312" y="692"/>
                    <a:pt x="1304" y="702"/>
                    <a:pt x="1292" y="704"/>
                  </a:cubicBezTo>
                  <a:cubicBezTo>
                    <a:pt x="1281" y="706"/>
                    <a:pt x="1269" y="699"/>
                    <a:pt x="1266" y="688"/>
                  </a:cubicBezTo>
                  <a:lnTo>
                    <a:pt x="1250" y="640"/>
                  </a:lnTo>
                  <a:cubicBezTo>
                    <a:pt x="1249" y="638"/>
                    <a:pt x="1248" y="635"/>
                    <a:pt x="1248" y="632"/>
                  </a:cubicBezTo>
                  <a:lnTo>
                    <a:pt x="1248" y="568"/>
                  </a:lnTo>
                  <a:lnTo>
                    <a:pt x="1255" y="585"/>
                  </a:lnTo>
                  <a:lnTo>
                    <a:pt x="1239" y="569"/>
                  </a:lnTo>
                  <a:cubicBezTo>
                    <a:pt x="1235" y="565"/>
                    <a:pt x="1232" y="559"/>
                    <a:pt x="1232" y="552"/>
                  </a:cubicBezTo>
                  <a:lnTo>
                    <a:pt x="1232" y="504"/>
                  </a:lnTo>
                  <a:lnTo>
                    <a:pt x="1235" y="515"/>
                  </a:lnTo>
                  <a:lnTo>
                    <a:pt x="1219" y="483"/>
                  </a:lnTo>
                  <a:lnTo>
                    <a:pt x="1264" y="472"/>
                  </a:lnTo>
                  <a:lnTo>
                    <a:pt x="1264" y="536"/>
                  </a:lnTo>
                  <a:cubicBezTo>
                    <a:pt x="1264" y="546"/>
                    <a:pt x="1259" y="555"/>
                    <a:pt x="1250" y="559"/>
                  </a:cubicBezTo>
                  <a:cubicBezTo>
                    <a:pt x="1241" y="562"/>
                    <a:pt x="1230" y="560"/>
                    <a:pt x="1223" y="553"/>
                  </a:cubicBezTo>
                  <a:lnTo>
                    <a:pt x="1207" y="537"/>
                  </a:lnTo>
                  <a:lnTo>
                    <a:pt x="1246" y="531"/>
                  </a:lnTo>
                  <a:lnTo>
                    <a:pt x="1230" y="563"/>
                  </a:lnTo>
                  <a:cubicBezTo>
                    <a:pt x="1225" y="573"/>
                    <a:pt x="1214" y="578"/>
                    <a:pt x="1203" y="576"/>
                  </a:cubicBezTo>
                  <a:cubicBezTo>
                    <a:pt x="1192" y="573"/>
                    <a:pt x="1184" y="564"/>
                    <a:pt x="1184" y="552"/>
                  </a:cubicBezTo>
                  <a:lnTo>
                    <a:pt x="1184" y="440"/>
                  </a:lnTo>
                  <a:lnTo>
                    <a:pt x="1186" y="448"/>
                  </a:lnTo>
                  <a:lnTo>
                    <a:pt x="1170" y="400"/>
                  </a:lnTo>
                  <a:lnTo>
                    <a:pt x="1215" y="400"/>
                  </a:lnTo>
                  <a:lnTo>
                    <a:pt x="1199" y="448"/>
                  </a:lnTo>
                  <a:cubicBezTo>
                    <a:pt x="1196" y="459"/>
                    <a:pt x="1184" y="466"/>
                    <a:pt x="1173" y="464"/>
                  </a:cubicBezTo>
                  <a:cubicBezTo>
                    <a:pt x="1161" y="462"/>
                    <a:pt x="1152" y="452"/>
                    <a:pt x="1152" y="440"/>
                  </a:cubicBezTo>
                  <a:lnTo>
                    <a:pt x="1152" y="408"/>
                  </a:lnTo>
                  <a:lnTo>
                    <a:pt x="1200" y="408"/>
                  </a:lnTo>
                  <a:lnTo>
                    <a:pt x="1200" y="440"/>
                  </a:lnTo>
                  <a:cubicBezTo>
                    <a:pt x="1200" y="450"/>
                    <a:pt x="1195" y="459"/>
                    <a:pt x="1186" y="463"/>
                  </a:cubicBezTo>
                  <a:cubicBezTo>
                    <a:pt x="1177" y="466"/>
                    <a:pt x="1166" y="464"/>
                    <a:pt x="1159" y="457"/>
                  </a:cubicBezTo>
                  <a:lnTo>
                    <a:pt x="1143" y="441"/>
                  </a:lnTo>
                  <a:lnTo>
                    <a:pt x="1184" y="424"/>
                  </a:lnTo>
                  <a:lnTo>
                    <a:pt x="1184" y="440"/>
                  </a:lnTo>
                  <a:cubicBezTo>
                    <a:pt x="1184" y="442"/>
                    <a:pt x="1184" y="443"/>
                    <a:pt x="1184" y="444"/>
                  </a:cubicBezTo>
                  <a:lnTo>
                    <a:pt x="1168" y="556"/>
                  </a:lnTo>
                  <a:cubicBezTo>
                    <a:pt x="1166" y="568"/>
                    <a:pt x="1155" y="577"/>
                    <a:pt x="1143" y="576"/>
                  </a:cubicBezTo>
                  <a:cubicBezTo>
                    <a:pt x="1130" y="576"/>
                    <a:pt x="1120" y="565"/>
                    <a:pt x="1120" y="552"/>
                  </a:cubicBezTo>
                  <a:lnTo>
                    <a:pt x="1120" y="520"/>
                  </a:lnTo>
                  <a:lnTo>
                    <a:pt x="1144" y="544"/>
                  </a:lnTo>
                  <a:lnTo>
                    <a:pt x="1128" y="544"/>
                  </a:lnTo>
                  <a:lnTo>
                    <a:pt x="1150" y="531"/>
                  </a:lnTo>
                  <a:lnTo>
                    <a:pt x="1134" y="563"/>
                  </a:lnTo>
                  <a:lnTo>
                    <a:pt x="1118" y="595"/>
                  </a:lnTo>
                  <a:lnTo>
                    <a:pt x="1120" y="584"/>
                  </a:lnTo>
                  <a:lnTo>
                    <a:pt x="1120" y="648"/>
                  </a:lnTo>
                  <a:lnTo>
                    <a:pt x="1120" y="712"/>
                  </a:lnTo>
                  <a:cubicBezTo>
                    <a:pt x="1120" y="719"/>
                    <a:pt x="1118" y="725"/>
                    <a:pt x="1113" y="729"/>
                  </a:cubicBezTo>
                  <a:lnTo>
                    <a:pt x="1097" y="745"/>
                  </a:lnTo>
                  <a:cubicBezTo>
                    <a:pt x="1088" y="755"/>
                    <a:pt x="1073" y="755"/>
                    <a:pt x="1063" y="745"/>
                  </a:cubicBezTo>
                  <a:lnTo>
                    <a:pt x="1047" y="729"/>
                  </a:lnTo>
                  <a:cubicBezTo>
                    <a:pt x="1043" y="725"/>
                    <a:pt x="1040" y="719"/>
                    <a:pt x="1040" y="712"/>
                  </a:cubicBezTo>
                  <a:lnTo>
                    <a:pt x="1040" y="648"/>
                  </a:lnTo>
                  <a:lnTo>
                    <a:pt x="1040" y="632"/>
                  </a:lnTo>
                  <a:lnTo>
                    <a:pt x="1064" y="656"/>
                  </a:lnTo>
                  <a:lnTo>
                    <a:pt x="1048" y="656"/>
                  </a:lnTo>
                  <a:lnTo>
                    <a:pt x="1072" y="632"/>
                  </a:lnTo>
                  <a:lnTo>
                    <a:pt x="1072" y="696"/>
                  </a:lnTo>
                  <a:cubicBezTo>
                    <a:pt x="1072" y="710"/>
                    <a:pt x="1062" y="720"/>
                    <a:pt x="1048" y="720"/>
                  </a:cubicBezTo>
                  <a:lnTo>
                    <a:pt x="1032" y="720"/>
                  </a:lnTo>
                  <a:lnTo>
                    <a:pt x="1056" y="696"/>
                  </a:lnTo>
                  <a:lnTo>
                    <a:pt x="1056" y="728"/>
                  </a:lnTo>
                  <a:cubicBezTo>
                    <a:pt x="1056" y="735"/>
                    <a:pt x="1054" y="741"/>
                    <a:pt x="1049" y="745"/>
                  </a:cubicBezTo>
                  <a:lnTo>
                    <a:pt x="1033" y="761"/>
                  </a:lnTo>
                  <a:lnTo>
                    <a:pt x="1040" y="744"/>
                  </a:lnTo>
                  <a:lnTo>
                    <a:pt x="1040" y="776"/>
                  </a:lnTo>
                  <a:lnTo>
                    <a:pt x="1040" y="872"/>
                  </a:lnTo>
                  <a:cubicBezTo>
                    <a:pt x="1040" y="882"/>
                    <a:pt x="1035" y="891"/>
                    <a:pt x="1026" y="895"/>
                  </a:cubicBezTo>
                  <a:cubicBezTo>
                    <a:pt x="1017" y="898"/>
                    <a:pt x="1006" y="896"/>
                    <a:pt x="999" y="889"/>
                  </a:cubicBezTo>
                  <a:lnTo>
                    <a:pt x="967" y="857"/>
                  </a:lnTo>
                  <a:lnTo>
                    <a:pt x="1008" y="840"/>
                  </a:lnTo>
                  <a:lnTo>
                    <a:pt x="1008" y="872"/>
                  </a:lnTo>
                  <a:lnTo>
                    <a:pt x="960" y="872"/>
                  </a:lnTo>
                  <a:lnTo>
                    <a:pt x="960" y="792"/>
                  </a:lnTo>
                  <a:lnTo>
                    <a:pt x="1001" y="809"/>
                  </a:lnTo>
                  <a:lnTo>
                    <a:pt x="985" y="825"/>
                  </a:lnTo>
                  <a:cubicBezTo>
                    <a:pt x="979" y="832"/>
                    <a:pt x="968" y="834"/>
                    <a:pt x="959" y="831"/>
                  </a:cubicBezTo>
                  <a:cubicBezTo>
                    <a:pt x="950" y="827"/>
                    <a:pt x="944" y="818"/>
                    <a:pt x="944" y="808"/>
                  </a:cubicBezTo>
                  <a:lnTo>
                    <a:pt x="944" y="680"/>
                  </a:lnTo>
                  <a:lnTo>
                    <a:pt x="985" y="697"/>
                  </a:lnTo>
                  <a:lnTo>
                    <a:pt x="969" y="713"/>
                  </a:lnTo>
                  <a:cubicBezTo>
                    <a:pt x="963" y="720"/>
                    <a:pt x="954" y="722"/>
                    <a:pt x="945" y="719"/>
                  </a:cubicBezTo>
                  <a:cubicBezTo>
                    <a:pt x="937" y="717"/>
                    <a:pt x="930" y="709"/>
                    <a:pt x="929" y="700"/>
                  </a:cubicBezTo>
                  <a:lnTo>
                    <a:pt x="913" y="604"/>
                  </a:lnTo>
                  <a:cubicBezTo>
                    <a:pt x="913" y="603"/>
                    <a:pt x="912" y="602"/>
                    <a:pt x="912" y="600"/>
                  </a:cubicBezTo>
                  <a:lnTo>
                    <a:pt x="912" y="552"/>
                  </a:lnTo>
                  <a:lnTo>
                    <a:pt x="912" y="536"/>
                  </a:lnTo>
                  <a:lnTo>
                    <a:pt x="953" y="553"/>
                  </a:lnTo>
                  <a:lnTo>
                    <a:pt x="937" y="569"/>
                  </a:lnTo>
                  <a:lnTo>
                    <a:pt x="942" y="563"/>
                  </a:lnTo>
                  <a:lnTo>
                    <a:pt x="926" y="595"/>
                  </a:lnTo>
                  <a:cubicBezTo>
                    <a:pt x="921" y="605"/>
                    <a:pt x="910" y="610"/>
                    <a:pt x="899" y="608"/>
                  </a:cubicBezTo>
                  <a:cubicBezTo>
                    <a:pt x="888" y="605"/>
                    <a:pt x="880" y="596"/>
                    <a:pt x="880" y="584"/>
                  </a:cubicBezTo>
                  <a:lnTo>
                    <a:pt x="880" y="488"/>
                  </a:lnTo>
                  <a:lnTo>
                    <a:pt x="927" y="496"/>
                  </a:lnTo>
                  <a:lnTo>
                    <a:pt x="911" y="544"/>
                  </a:lnTo>
                  <a:lnTo>
                    <a:pt x="895" y="592"/>
                  </a:lnTo>
                  <a:lnTo>
                    <a:pt x="896" y="584"/>
                  </a:lnTo>
                  <a:lnTo>
                    <a:pt x="896" y="600"/>
                  </a:lnTo>
                  <a:lnTo>
                    <a:pt x="896" y="664"/>
                  </a:lnTo>
                  <a:cubicBezTo>
                    <a:pt x="896" y="667"/>
                    <a:pt x="896" y="670"/>
                    <a:pt x="895" y="672"/>
                  </a:cubicBezTo>
                  <a:lnTo>
                    <a:pt x="879" y="720"/>
                  </a:lnTo>
                  <a:cubicBezTo>
                    <a:pt x="876" y="731"/>
                    <a:pt x="864" y="738"/>
                    <a:pt x="853" y="736"/>
                  </a:cubicBezTo>
                  <a:cubicBezTo>
                    <a:pt x="841" y="734"/>
                    <a:pt x="832" y="724"/>
                    <a:pt x="832" y="712"/>
                  </a:cubicBezTo>
                  <a:lnTo>
                    <a:pt x="832" y="696"/>
                  </a:lnTo>
                  <a:lnTo>
                    <a:pt x="834" y="704"/>
                  </a:lnTo>
                  <a:lnTo>
                    <a:pt x="818" y="656"/>
                  </a:lnTo>
                  <a:cubicBezTo>
                    <a:pt x="817" y="654"/>
                    <a:pt x="816" y="651"/>
                    <a:pt x="816" y="648"/>
                  </a:cubicBezTo>
                  <a:lnTo>
                    <a:pt x="816" y="568"/>
                  </a:lnTo>
                  <a:lnTo>
                    <a:pt x="863" y="576"/>
                  </a:lnTo>
                  <a:lnTo>
                    <a:pt x="847" y="624"/>
                  </a:lnTo>
                  <a:lnTo>
                    <a:pt x="848" y="616"/>
                  </a:lnTo>
                  <a:lnTo>
                    <a:pt x="848" y="632"/>
                  </a:lnTo>
                  <a:lnTo>
                    <a:pt x="848" y="648"/>
                  </a:lnTo>
                  <a:cubicBezTo>
                    <a:pt x="848" y="662"/>
                    <a:pt x="838" y="672"/>
                    <a:pt x="824" y="672"/>
                  </a:cubicBezTo>
                  <a:lnTo>
                    <a:pt x="808" y="672"/>
                  </a:lnTo>
                  <a:lnTo>
                    <a:pt x="792" y="672"/>
                  </a:lnTo>
                  <a:lnTo>
                    <a:pt x="816" y="648"/>
                  </a:lnTo>
                  <a:lnTo>
                    <a:pt x="816" y="760"/>
                  </a:lnTo>
                  <a:lnTo>
                    <a:pt x="816" y="856"/>
                  </a:lnTo>
                  <a:cubicBezTo>
                    <a:pt x="816" y="869"/>
                    <a:pt x="807" y="879"/>
                    <a:pt x="795" y="880"/>
                  </a:cubicBezTo>
                  <a:cubicBezTo>
                    <a:pt x="783" y="882"/>
                    <a:pt x="771" y="873"/>
                    <a:pt x="769" y="861"/>
                  </a:cubicBezTo>
                  <a:lnTo>
                    <a:pt x="753" y="781"/>
                  </a:lnTo>
                  <a:lnTo>
                    <a:pt x="759" y="793"/>
                  </a:lnTo>
                  <a:lnTo>
                    <a:pt x="743" y="777"/>
                  </a:lnTo>
                  <a:cubicBezTo>
                    <a:pt x="739" y="773"/>
                    <a:pt x="736" y="767"/>
                    <a:pt x="736" y="760"/>
                  </a:cubicBezTo>
                  <a:lnTo>
                    <a:pt x="737" y="683"/>
                  </a:lnTo>
                  <a:lnTo>
                    <a:pt x="721" y="539"/>
                  </a:lnTo>
                  <a:lnTo>
                    <a:pt x="768" y="536"/>
                  </a:lnTo>
                  <a:lnTo>
                    <a:pt x="768" y="600"/>
                  </a:lnTo>
                  <a:cubicBezTo>
                    <a:pt x="768" y="614"/>
                    <a:pt x="758" y="624"/>
                    <a:pt x="744" y="624"/>
                  </a:cubicBezTo>
                  <a:lnTo>
                    <a:pt x="728" y="624"/>
                  </a:lnTo>
                  <a:cubicBezTo>
                    <a:pt x="716" y="624"/>
                    <a:pt x="706" y="615"/>
                    <a:pt x="705" y="603"/>
                  </a:cubicBezTo>
                  <a:lnTo>
                    <a:pt x="689" y="459"/>
                  </a:lnTo>
                  <a:lnTo>
                    <a:pt x="736" y="456"/>
                  </a:lnTo>
                  <a:lnTo>
                    <a:pt x="736" y="536"/>
                  </a:lnTo>
                  <a:lnTo>
                    <a:pt x="688" y="536"/>
                  </a:lnTo>
                  <a:lnTo>
                    <a:pt x="688" y="488"/>
                  </a:lnTo>
                  <a:lnTo>
                    <a:pt x="736" y="490"/>
                  </a:lnTo>
                  <a:lnTo>
                    <a:pt x="720" y="794"/>
                  </a:lnTo>
                  <a:cubicBezTo>
                    <a:pt x="720" y="806"/>
                    <a:pt x="709" y="816"/>
                    <a:pt x="697" y="816"/>
                  </a:cubicBezTo>
                  <a:cubicBezTo>
                    <a:pt x="684" y="817"/>
                    <a:pt x="674" y="807"/>
                    <a:pt x="673" y="794"/>
                  </a:cubicBezTo>
                  <a:lnTo>
                    <a:pt x="656" y="600"/>
                  </a:lnTo>
                  <a:lnTo>
                    <a:pt x="656" y="536"/>
                  </a:lnTo>
                  <a:lnTo>
                    <a:pt x="657" y="459"/>
                  </a:lnTo>
                  <a:lnTo>
                    <a:pt x="641" y="315"/>
                  </a:lnTo>
                  <a:lnTo>
                    <a:pt x="664" y="336"/>
                  </a:lnTo>
                  <a:lnTo>
                    <a:pt x="648" y="336"/>
                  </a:lnTo>
                  <a:lnTo>
                    <a:pt x="672" y="312"/>
                  </a:lnTo>
                  <a:lnTo>
                    <a:pt x="672" y="360"/>
                  </a:lnTo>
                  <a:lnTo>
                    <a:pt x="672" y="408"/>
                  </a:lnTo>
                  <a:cubicBezTo>
                    <a:pt x="672" y="420"/>
                    <a:pt x="664" y="430"/>
                    <a:pt x="652" y="432"/>
                  </a:cubicBezTo>
                  <a:cubicBezTo>
                    <a:pt x="641" y="434"/>
                    <a:pt x="629" y="427"/>
                    <a:pt x="626" y="416"/>
                  </a:cubicBezTo>
                  <a:lnTo>
                    <a:pt x="610" y="368"/>
                  </a:lnTo>
                  <a:cubicBezTo>
                    <a:pt x="609" y="366"/>
                    <a:pt x="608" y="363"/>
                    <a:pt x="608" y="360"/>
                  </a:cubicBezTo>
                  <a:lnTo>
                    <a:pt x="608" y="248"/>
                  </a:lnTo>
                  <a:lnTo>
                    <a:pt x="654" y="259"/>
                  </a:lnTo>
                  <a:lnTo>
                    <a:pt x="638" y="291"/>
                  </a:lnTo>
                  <a:lnTo>
                    <a:pt x="640" y="280"/>
                  </a:lnTo>
                  <a:lnTo>
                    <a:pt x="640" y="312"/>
                  </a:lnTo>
                  <a:cubicBezTo>
                    <a:pt x="640" y="325"/>
                    <a:pt x="630" y="336"/>
                    <a:pt x="617" y="336"/>
                  </a:cubicBezTo>
                  <a:cubicBezTo>
                    <a:pt x="605" y="337"/>
                    <a:pt x="594" y="327"/>
                    <a:pt x="593" y="314"/>
                  </a:cubicBezTo>
                  <a:lnTo>
                    <a:pt x="576" y="104"/>
                  </a:lnTo>
                  <a:lnTo>
                    <a:pt x="576" y="72"/>
                  </a:lnTo>
                  <a:lnTo>
                    <a:pt x="624" y="72"/>
                  </a:lnTo>
                  <a:lnTo>
                    <a:pt x="624" y="168"/>
                  </a:lnTo>
                  <a:cubicBezTo>
                    <a:pt x="624" y="178"/>
                    <a:pt x="619" y="187"/>
                    <a:pt x="610" y="191"/>
                  </a:cubicBezTo>
                  <a:cubicBezTo>
                    <a:pt x="601" y="194"/>
                    <a:pt x="590" y="192"/>
                    <a:pt x="583" y="185"/>
                  </a:cubicBezTo>
                  <a:lnTo>
                    <a:pt x="567" y="169"/>
                  </a:lnTo>
                  <a:cubicBezTo>
                    <a:pt x="564" y="166"/>
                    <a:pt x="562" y="161"/>
                    <a:pt x="561" y="156"/>
                  </a:cubicBezTo>
                  <a:lnTo>
                    <a:pt x="545" y="60"/>
                  </a:lnTo>
                  <a:lnTo>
                    <a:pt x="592" y="56"/>
                  </a:lnTo>
                  <a:lnTo>
                    <a:pt x="592" y="72"/>
                  </a:lnTo>
                  <a:lnTo>
                    <a:pt x="592" y="88"/>
                  </a:lnTo>
                  <a:cubicBezTo>
                    <a:pt x="592" y="98"/>
                    <a:pt x="587" y="107"/>
                    <a:pt x="578" y="111"/>
                  </a:cubicBezTo>
                  <a:cubicBezTo>
                    <a:pt x="569" y="114"/>
                    <a:pt x="558" y="112"/>
                    <a:pt x="551" y="105"/>
                  </a:cubicBezTo>
                  <a:lnTo>
                    <a:pt x="535" y="89"/>
                  </a:lnTo>
                  <a:lnTo>
                    <a:pt x="552" y="96"/>
                  </a:lnTo>
                  <a:lnTo>
                    <a:pt x="536" y="96"/>
                  </a:lnTo>
                  <a:lnTo>
                    <a:pt x="560" y="72"/>
                  </a:lnTo>
                  <a:lnTo>
                    <a:pt x="560" y="88"/>
                  </a:lnTo>
                  <a:lnTo>
                    <a:pt x="512" y="88"/>
                  </a:lnTo>
                  <a:lnTo>
                    <a:pt x="512" y="24"/>
                  </a:lnTo>
                  <a:lnTo>
                    <a:pt x="536" y="48"/>
                  </a:lnTo>
                  <a:lnTo>
                    <a:pt x="520" y="48"/>
                  </a:lnTo>
                  <a:lnTo>
                    <a:pt x="542" y="35"/>
                  </a:lnTo>
                  <a:lnTo>
                    <a:pt x="526" y="67"/>
                  </a:lnTo>
                  <a:lnTo>
                    <a:pt x="528" y="62"/>
                  </a:lnTo>
                  <a:lnTo>
                    <a:pt x="512" y="126"/>
                  </a:lnTo>
                  <a:cubicBezTo>
                    <a:pt x="509" y="138"/>
                    <a:pt x="498" y="146"/>
                    <a:pt x="486" y="144"/>
                  </a:cubicBezTo>
                  <a:cubicBezTo>
                    <a:pt x="474" y="143"/>
                    <a:pt x="464" y="133"/>
                    <a:pt x="464" y="120"/>
                  </a:cubicBezTo>
                  <a:lnTo>
                    <a:pt x="464" y="104"/>
                  </a:lnTo>
                  <a:lnTo>
                    <a:pt x="467" y="115"/>
                  </a:lnTo>
                  <a:lnTo>
                    <a:pt x="451" y="83"/>
                  </a:lnTo>
                  <a:lnTo>
                    <a:pt x="472" y="96"/>
                  </a:lnTo>
                  <a:lnTo>
                    <a:pt x="456" y="96"/>
                  </a:lnTo>
                  <a:lnTo>
                    <a:pt x="480" y="72"/>
                  </a:lnTo>
                  <a:lnTo>
                    <a:pt x="480" y="120"/>
                  </a:lnTo>
                  <a:lnTo>
                    <a:pt x="480" y="136"/>
                  </a:lnTo>
                  <a:cubicBezTo>
                    <a:pt x="480" y="140"/>
                    <a:pt x="480" y="144"/>
                    <a:pt x="478" y="147"/>
                  </a:cubicBezTo>
                  <a:lnTo>
                    <a:pt x="462" y="179"/>
                  </a:lnTo>
                  <a:cubicBezTo>
                    <a:pt x="461" y="182"/>
                    <a:pt x="459" y="184"/>
                    <a:pt x="457" y="185"/>
                  </a:cubicBezTo>
                  <a:lnTo>
                    <a:pt x="441" y="201"/>
                  </a:lnTo>
                  <a:cubicBezTo>
                    <a:pt x="435" y="208"/>
                    <a:pt x="424" y="210"/>
                    <a:pt x="415" y="207"/>
                  </a:cubicBezTo>
                  <a:cubicBezTo>
                    <a:pt x="406" y="203"/>
                    <a:pt x="400" y="194"/>
                    <a:pt x="400" y="184"/>
                  </a:cubicBezTo>
                  <a:lnTo>
                    <a:pt x="400" y="152"/>
                  </a:lnTo>
                  <a:lnTo>
                    <a:pt x="400" y="104"/>
                  </a:lnTo>
                  <a:lnTo>
                    <a:pt x="447" y="112"/>
                  </a:lnTo>
                  <a:lnTo>
                    <a:pt x="431" y="160"/>
                  </a:lnTo>
                  <a:lnTo>
                    <a:pt x="432" y="152"/>
                  </a:lnTo>
                  <a:lnTo>
                    <a:pt x="432" y="200"/>
                  </a:lnTo>
                  <a:cubicBezTo>
                    <a:pt x="432" y="214"/>
                    <a:pt x="422" y="224"/>
                    <a:pt x="408" y="224"/>
                  </a:cubicBezTo>
                  <a:lnTo>
                    <a:pt x="392" y="224"/>
                  </a:lnTo>
                  <a:lnTo>
                    <a:pt x="416" y="200"/>
                  </a:lnTo>
                  <a:lnTo>
                    <a:pt x="416" y="264"/>
                  </a:lnTo>
                  <a:cubicBezTo>
                    <a:pt x="416" y="274"/>
                    <a:pt x="411" y="283"/>
                    <a:pt x="402" y="287"/>
                  </a:cubicBezTo>
                  <a:cubicBezTo>
                    <a:pt x="393" y="290"/>
                    <a:pt x="382" y="288"/>
                    <a:pt x="375" y="281"/>
                  </a:cubicBezTo>
                  <a:lnTo>
                    <a:pt x="359" y="265"/>
                  </a:lnTo>
                  <a:lnTo>
                    <a:pt x="400" y="248"/>
                  </a:lnTo>
                  <a:lnTo>
                    <a:pt x="400" y="296"/>
                  </a:lnTo>
                  <a:lnTo>
                    <a:pt x="400" y="312"/>
                  </a:lnTo>
                  <a:cubicBezTo>
                    <a:pt x="400" y="319"/>
                    <a:pt x="398" y="325"/>
                    <a:pt x="393" y="329"/>
                  </a:cubicBezTo>
                  <a:lnTo>
                    <a:pt x="377" y="345"/>
                  </a:lnTo>
                  <a:lnTo>
                    <a:pt x="383" y="336"/>
                  </a:lnTo>
                  <a:lnTo>
                    <a:pt x="367" y="384"/>
                  </a:lnTo>
                  <a:lnTo>
                    <a:pt x="368" y="376"/>
                  </a:lnTo>
                  <a:lnTo>
                    <a:pt x="368" y="440"/>
                  </a:lnTo>
                  <a:cubicBezTo>
                    <a:pt x="368" y="444"/>
                    <a:pt x="368" y="448"/>
                    <a:pt x="366" y="451"/>
                  </a:cubicBezTo>
                  <a:lnTo>
                    <a:pt x="350" y="483"/>
                  </a:lnTo>
                  <a:lnTo>
                    <a:pt x="351" y="480"/>
                  </a:lnTo>
                  <a:lnTo>
                    <a:pt x="335" y="528"/>
                  </a:lnTo>
                  <a:lnTo>
                    <a:pt x="336" y="520"/>
                  </a:lnTo>
                  <a:lnTo>
                    <a:pt x="336" y="568"/>
                  </a:lnTo>
                  <a:lnTo>
                    <a:pt x="288" y="568"/>
                  </a:lnTo>
                  <a:lnTo>
                    <a:pt x="288" y="520"/>
                  </a:lnTo>
                  <a:lnTo>
                    <a:pt x="329" y="537"/>
                  </a:lnTo>
                  <a:lnTo>
                    <a:pt x="313" y="553"/>
                  </a:lnTo>
                  <a:cubicBezTo>
                    <a:pt x="307" y="560"/>
                    <a:pt x="296" y="562"/>
                    <a:pt x="287" y="559"/>
                  </a:cubicBezTo>
                  <a:cubicBezTo>
                    <a:pt x="278" y="555"/>
                    <a:pt x="272" y="546"/>
                    <a:pt x="272" y="536"/>
                  </a:cubicBezTo>
                  <a:lnTo>
                    <a:pt x="272" y="504"/>
                  </a:lnTo>
                  <a:lnTo>
                    <a:pt x="313" y="521"/>
                  </a:lnTo>
                  <a:lnTo>
                    <a:pt x="297" y="537"/>
                  </a:lnTo>
                  <a:lnTo>
                    <a:pt x="281" y="553"/>
                  </a:lnTo>
                  <a:lnTo>
                    <a:pt x="288" y="536"/>
                  </a:lnTo>
                  <a:lnTo>
                    <a:pt x="288" y="568"/>
                  </a:lnTo>
                  <a:lnTo>
                    <a:pt x="288" y="632"/>
                  </a:lnTo>
                  <a:cubicBezTo>
                    <a:pt x="288" y="635"/>
                    <a:pt x="288" y="638"/>
                    <a:pt x="287" y="640"/>
                  </a:cubicBezTo>
                  <a:lnTo>
                    <a:pt x="271" y="688"/>
                  </a:lnTo>
                  <a:cubicBezTo>
                    <a:pt x="268" y="698"/>
                    <a:pt x="259" y="704"/>
                    <a:pt x="248" y="704"/>
                  </a:cubicBezTo>
                  <a:lnTo>
                    <a:pt x="232" y="704"/>
                  </a:lnTo>
                  <a:cubicBezTo>
                    <a:pt x="219" y="704"/>
                    <a:pt x="208" y="694"/>
                    <a:pt x="208" y="680"/>
                  </a:cubicBezTo>
                  <a:lnTo>
                    <a:pt x="208" y="648"/>
                  </a:lnTo>
                  <a:lnTo>
                    <a:pt x="256" y="648"/>
                  </a:lnTo>
                  <a:lnTo>
                    <a:pt x="256" y="664"/>
                  </a:lnTo>
                  <a:cubicBezTo>
                    <a:pt x="256" y="674"/>
                    <a:pt x="251" y="683"/>
                    <a:pt x="242" y="687"/>
                  </a:cubicBezTo>
                  <a:cubicBezTo>
                    <a:pt x="233" y="690"/>
                    <a:pt x="222" y="688"/>
                    <a:pt x="215" y="681"/>
                  </a:cubicBezTo>
                  <a:lnTo>
                    <a:pt x="199" y="665"/>
                  </a:lnTo>
                  <a:lnTo>
                    <a:pt x="183" y="649"/>
                  </a:lnTo>
                  <a:cubicBezTo>
                    <a:pt x="179" y="645"/>
                    <a:pt x="176" y="639"/>
                    <a:pt x="176" y="632"/>
                  </a:cubicBezTo>
                  <a:lnTo>
                    <a:pt x="176" y="536"/>
                  </a:lnTo>
                  <a:lnTo>
                    <a:pt x="177" y="541"/>
                  </a:lnTo>
                  <a:lnTo>
                    <a:pt x="161" y="461"/>
                  </a:lnTo>
                  <a:cubicBezTo>
                    <a:pt x="161" y="460"/>
                    <a:pt x="160" y="458"/>
                    <a:pt x="160" y="456"/>
                  </a:cubicBezTo>
                  <a:lnTo>
                    <a:pt x="160" y="440"/>
                  </a:lnTo>
                  <a:lnTo>
                    <a:pt x="208" y="440"/>
                  </a:lnTo>
                  <a:lnTo>
                    <a:pt x="208" y="472"/>
                  </a:lnTo>
                  <a:cubicBezTo>
                    <a:pt x="208" y="476"/>
                    <a:pt x="208" y="480"/>
                    <a:pt x="206" y="483"/>
                  </a:cubicBezTo>
                  <a:lnTo>
                    <a:pt x="190" y="515"/>
                  </a:lnTo>
                  <a:lnTo>
                    <a:pt x="191" y="512"/>
                  </a:lnTo>
                  <a:lnTo>
                    <a:pt x="175" y="560"/>
                  </a:lnTo>
                  <a:lnTo>
                    <a:pt x="176" y="552"/>
                  </a:lnTo>
                  <a:lnTo>
                    <a:pt x="176" y="648"/>
                  </a:lnTo>
                  <a:lnTo>
                    <a:pt x="176" y="664"/>
                  </a:lnTo>
                  <a:cubicBezTo>
                    <a:pt x="176" y="676"/>
                    <a:pt x="169" y="685"/>
                    <a:pt x="158" y="688"/>
                  </a:cubicBezTo>
                  <a:cubicBezTo>
                    <a:pt x="147" y="690"/>
                    <a:pt x="136" y="685"/>
                    <a:pt x="131" y="675"/>
                  </a:cubicBezTo>
                  <a:lnTo>
                    <a:pt x="115" y="643"/>
                  </a:lnTo>
                  <a:lnTo>
                    <a:pt x="119" y="649"/>
                  </a:lnTo>
                  <a:lnTo>
                    <a:pt x="103" y="633"/>
                  </a:lnTo>
                  <a:cubicBezTo>
                    <a:pt x="99" y="629"/>
                    <a:pt x="96" y="623"/>
                    <a:pt x="96" y="616"/>
                  </a:cubicBezTo>
                  <a:lnTo>
                    <a:pt x="96" y="568"/>
                  </a:lnTo>
                  <a:lnTo>
                    <a:pt x="98" y="576"/>
                  </a:lnTo>
                  <a:lnTo>
                    <a:pt x="82" y="528"/>
                  </a:lnTo>
                  <a:lnTo>
                    <a:pt x="128" y="520"/>
                  </a:lnTo>
                  <a:lnTo>
                    <a:pt x="128" y="536"/>
                  </a:lnTo>
                  <a:cubicBezTo>
                    <a:pt x="128" y="539"/>
                    <a:pt x="128" y="542"/>
                    <a:pt x="127" y="544"/>
                  </a:cubicBezTo>
                  <a:lnTo>
                    <a:pt x="111" y="592"/>
                  </a:lnTo>
                  <a:cubicBezTo>
                    <a:pt x="108" y="603"/>
                    <a:pt x="96" y="610"/>
                    <a:pt x="85" y="608"/>
                  </a:cubicBezTo>
                  <a:cubicBezTo>
                    <a:pt x="73" y="606"/>
                    <a:pt x="64" y="596"/>
                    <a:pt x="64" y="584"/>
                  </a:cubicBezTo>
                  <a:lnTo>
                    <a:pt x="64" y="552"/>
                  </a:lnTo>
                  <a:lnTo>
                    <a:pt x="111" y="560"/>
                  </a:lnTo>
                  <a:lnTo>
                    <a:pt x="95" y="608"/>
                  </a:lnTo>
                  <a:lnTo>
                    <a:pt x="96" y="600"/>
                  </a:lnTo>
                  <a:lnTo>
                    <a:pt x="96" y="616"/>
                  </a:lnTo>
                  <a:lnTo>
                    <a:pt x="48" y="616"/>
                  </a:lnTo>
                  <a:lnTo>
                    <a:pt x="48" y="552"/>
                  </a:lnTo>
                  <a:lnTo>
                    <a:pt x="51" y="563"/>
                  </a:lnTo>
                  <a:lnTo>
                    <a:pt x="35" y="531"/>
                  </a:lnTo>
                  <a:lnTo>
                    <a:pt x="56" y="544"/>
                  </a:lnTo>
                  <a:lnTo>
                    <a:pt x="40" y="544"/>
                  </a:lnTo>
                  <a:lnTo>
                    <a:pt x="64" y="520"/>
                  </a:lnTo>
                  <a:lnTo>
                    <a:pt x="64" y="552"/>
                  </a:lnTo>
                  <a:cubicBezTo>
                    <a:pt x="64" y="566"/>
                    <a:pt x="54" y="576"/>
                    <a:pt x="40" y="576"/>
                  </a:cubicBezTo>
                  <a:lnTo>
                    <a:pt x="24" y="576"/>
                  </a:lnTo>
                  <a:cubicBezTo>
                    <a:pt x="11" y="576"/>
                    <a:pt x="0" y="566"/>
                    <a:pt x="0" y="552"/>
                  </a:cubicBezTo>
                  <a:cubicBezTo>
                    <a:pt x="0" y="539"/>
                    <a:pt x="11" y="528"/>
                    <a:pt x="24" y="528"/>
                  </a:cubicBezTo>
                  <a:close/>
                </a:path>
              </a:pathLst>
            </a:custGeom>
            <a:solidFill>
              <a:srgbClr val="558ED5"/>
            </a:solidFill>
            <a:ln w="6350" cap="flat">
              <a:solidFill>
                <a:srgbClr val="558ED5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2" name="Freeform 35"/>
            <p:cNvSpPr>
              <a:spLocks/>
            </p:cNvSpPr>
            <p:nvPr/>
          </p:nvSpPr>
          <p:spPr bwMode="auto">
            <a:xfrm>
              <a:off x="1968" y="2325"/>
              <a:ext cx="478" cy="526"/>
            </a:xfrm>
            <a:custGeom>
              <a:avLst/>
              <a:gdLst>
                <a:gd name="T0" fmla="*/ 0 w 1714"/>
                <a:gd name="T1" fmla="*/ 0 h 1889"/>
                <a:gd name="T2" fmla="*/ 0 w 1714"/>
                <a:gd name="T3" fmla="*/ 0 h 1889"/>
                <a:gd name="T4" fmla="*/ 0 w 1714"/>
                <a:gd name="T5" fmla="*/ 0 h 1889"/>
                <a:gd name="T6" fmla="*/ 0 w 1714"/>
                <a:gd name="T7" fmla="*/ 0 h 1889"/>
                <a:gd name="T8" fmla="*/ 0 w 1714"/>
                <a:gd name="T9" fmla="*/ 0 h 1889"/>
                <a:gd name="T10" fmla="*/ 0 w 1714"/>
                <a:gd name="T11" fmla="*/ 0 h 1889"/>
                <a:gd name="T12" fmla="*/ 0 w 1714"/>
                <a:gd name="T13" fmla="*/ 0 h 1889"/>
                <a:gd name="T14" fmla="*/ 0 w 1714"/>
                <a:gd name="T15" fmla="*/ 0 h 1889"/>
                <a:gd name="T16" fmla="*/ 0 w 1714"/>
                <a:gd name="T17" fmla="*/ 0 h 1889"/>
                <a:gd name="T18" fmla="*/ 0 w 1714"/>
                <a:gd name="T19" fmla="*/ 0 h 1889"/>
                <a:gd name="T20" fmla="*/ 0 w 1714"/>
                <a:gd name="T21" fmla="*/ 0 h 1889"/>
                <a:gd name="T22" fmla="*/ 0 w 1714"/>
                <a:gd name="T23" fmla="*/ 0 h 1889"/>
                <a:gd name="T24" fmla="*/ 0 w 1714"/>
                <a:gd name="T25" fmla="*/ 0 h 1889"/>
                <a:gd name="T26" fmla="*/ 0 w 1714"/>
                <a:gd name="T27" fmla="*/ 0 h 1889"/>
                <a:gd name="T28" fmla="*/ 0 w 1714"/>
                <a:gd name="T29" fmla="*/ 0 h 1889"/>
                <a:gd name="T30" fmla="*/ 0 w 1714"/>
                <a:gd name="T31" fmla="*/ 0 h 1889"/>
                <a:gd name="T32" fmla="*/ 0 w 1714"/>
                <a:gd name="T33" fmla="*/ 0 h 1889"/>
                <a:gd name="T34" fmla="*/ 0 w 1714"/>
                <a:gd name="T35" fmla="*/ 0 h 1889"/>
                <a:gd name="T36" fmla="*/ 0 w 1714"/>
                <a:gd name="T37" fmla="*/ 0 h 1889"/>
                <a:gd name="T38" fmla="*/ 0 w 1714"/>
                <a:gd name="T39" fmla="*/ 0 h 1889"/>
                <a:gd name="T40" fmla="*/ 0 w 1714"/>
                <a:gd name="T41" fmla="*/ 0 h 1889"/>
                <a:gd name="T42" fmla="*/ 0 w 1714"/>
                <a:gd name="T43" fmla="*/ 0 h 1889"/>
                <a:gd name="T44" fmla="*/ 0 w 1714"/>
                <a:gd name="T45" fmla="*/ 0 h 1889"/>
                <a:gd name="T46" fmla="*/ 0 w 1714"/>
                <a:gd name="T47" fmla="*/ 0 h 1889"/>
                <a:gd name="T48" fmla="*/ 0 w 1714"/>
                <a:gd name="T49" fmla="*/ 0 h 1889"/>
                <a:gd name="T50" fmla="*/ 0 w 1714"/>
                <a:gd name="T51" fmla="*/ 0 h 1889"/>
                <a:gd name="T52" fmla="*/ 0 w 1714"/>
                <a:gd name="T53" fmla="*/ 0 h 1889"/>
                <a:gd name="T54" fmla="*/ 0 w 1714"/>
                <a:gd name="T55" fmla="*/ 0 h 1889"/>
                <a:gd name="T56" fmla="*/ 0 w 1714"/>
                <a:gd name="T57" fmla="*/ 0 h 1889"/>
                <a:gd name="T58" fmla="*/ 0 w 1714"/>
                <a:gd name="T59" fmla="*/ 0 h 1889"/>
                <a:gd name="T60" fmla="*/ 0 w 1714"/>
                <a:gd name="T61" fmla="*/ 0 h 1889"/>
                <a:gd name="T62" fmla="*/ 0 w 1714"/>
                <a:gd name="T63" fmla="*/ 0 h 1889"/>
                <a:gd name="T64" fmla="*/ 0 w 1714"/>
                <a:gd name="T65" fmla="*/ 0 h 1889"/>
                <a:gd name="T66" fmla="*/ 0 w 1714"/>
                <a:gd name="T67" fmla="*/ 0 h 1889"/>
                <a:gd name="T68" fmla="*/ 0 w 1714"/>
                <a:gd name="T69" fmla="*/ 0 h 1889"/>
                <a:gd name="T70" fmla="*/ 0 w 1714"/>
                <a:gd name="T71" fmla="*/ 0 h 1889"/>
                <a:gd name="T72" fmla="*/ 0 w 1714"/>
                <a:gd name="T73" fmla="*/ 0 h 1889"/>
                <a:gd name="T74" fmla="*/ 0 w 1714"/>
                <a:gd name="T75" fmla="*/ 0 h 1889"/>
                <a:gd name="T76" fmla="*/ 0 w 1714"/>
                <a:gd name="T77" fmla="*/ 0 h 1889"/>
                <a:gd name="T78" fmla="*/ 0 w 1714"/>
                <a:gd name="T79" fmla="*/ 0 h 1889"/>
                <a:gd name="T80" fmla="*/ 0 w 1714"/>
                <a:gd name="T81" fmla="*/ 0 h 1889"/>
                <a:gd name="T82" fmla="*/ 0 w 1714"/>
                <a:gd name="T83" fmla="*/ 0 h 1889"/>
                <a:gd name="T84" fmla="*/ 0 w 1714"/>
                <a:gd name="T85" fmla="*/ 0 h 1889"/>
                <a:gd name="T86" fmla="*/ 0 w 1714"/>
                <a:gd name="T87" fmla="*/ 0 h 1889"/>
                <a:gd name="T88" fmla="*/ 0 w 1714"/>
                <a:gd name="T89" fmla="*/ 0 h 1889"/>
                <a:gd name="T90" fmla="*/ 0 w 1714"/>
                <a:gd name="T91" fmla="*/ 0 h 1889"/>
                <a:gd name="T92" fmla="*/ 0 w 1714"/>
                <a:gd name="T93" fmla="*/ 0 h 1889"/>
                <a:gd name="T94" fmla="*/ 0 w 1714"/>
                <a:gd name="T95" fmla="*/ 0 h 1889"/>
                <a:gd name="T96" fmla="*/ 0 w 1714"/>
                <a:gd name="T97" fmla="*/ 0 h 1889"/>
                <a:gd name="T98" fmla="*/ 0 w 1714"/>
                <a:gd name="T99" fmla="*/ 0 h 1889"/>
                <a:gd name="T100" fmla="*/ 0 w 1714"/>
                <a:gd name="T101" fmla="*/ 0 h 1889"/>
                <a:gd name="T102" fmla="*/ 0 w 1714"/>
                <a:gd name="T103" fmla="*/ 0 h 1889"/>
                <a:gd name="T104" fmla="*/ 0 w 1714"/>
                <a:gd name="T105" fmla="*/ 0 h 1889"/>
                <a:gd name="T106" fmla="*/ 0 w 1714"/>
                <a:gd name="T107" fmla="*/ 0 h 1889"/>
                <a:gd name="T108" fmla="*/ 0 w 1714"/>
                <a:gd name="T109" fmla="*/ 0 h 1889"/>
                <a:gd name="T110" fmla="*/ 0 w 1714"/>
                <a:gd name="T111" fmla="*/ 0 h 1889"/>
                <a:gd name="T112" fmla="*/ 0 w 1714"/>
                <a:gd name="T113" fmla="*/ 0 h 1889"/>
                <a:gd name="T114" fmla="*/ 0 w 1714"/>
                <a:gd name="T115" fmla="*/ 0 h 1889"/>
                <a:gd name="T116" fmla="*/ 0 w 1714"/>
                <a:gd name="T117" fmla="*/ 0 h 1889"/>
                <a:gd name="T118" fmla="*/ 0 w 1714"/>
                <a:gd name="T119" fmla="*/ 0 h 18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4"/>
                <a:gd name="T181" fmla="*/ 0 h 1889"/>
                <a:gd name="T182" fmla="*/ 1714 w 1714"/>
                <a:gd name="T183" fmla="*/ 1889 h 18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4" h="1889">
                  <a:moveTo>
                    <a:pt x="24" y="384"/>
                  </a:moveTo>
                  <a:lnTo>
                    <a:pt x="40" y="384"/>
                  </a:lnTo>
                  <a:cubicBezTo>
                    <a:pt x="47" y="384"/>
                    <a:pt x="53" y="387"/>
                    <a:pt x="57" y="391"/>
                  </a:cubicBezTo>
                  <a:lnTo>
                    <a:pt x="73" y="407"/>
                  </a:lnTo>
                  <a:lnTo>
                    <a:pt x="32" y="424"/>
                  </a:lnTo>
                  <a:lnTo>
                    <a:pt x="32" y="360"/>
                  </a:lnTo>
                  <a:cubicBezTo>
                    <a:pt x="32" y="347"/>
                    <a:pt x="43" y="336"/>
                    <a:pt x="56" y="336"/>
                  </a:cubicBezTo>
                  <a:cubicBezTo>
                    <a:pt x="70" y="336"/>
                    <a:pt x="80" y="347"/>
                    <a:pt x="80" y="360"/>
                  </a:cubicBezTo>
                  <a:lnTo>
                    <a:pt x="80" y="376"/>
                  </a:lnTo>
                  <a:lnTo>
                    <a:pt x="78" y="366"/>
                  </a:lnTo>
                  <a:lnTo>
                    <a:pt x="94" y="398"/>
                  </a:lnTo>
                  <a:cubicBezTo>
                    <a:pt x="96" y="401"/>
                    <a:pt x="96" y="405"/>
                    <a:pt x="96" y="408"/>
                  </a:cubicBezTo>
                  <a:lnTo>
                    <a:pt x="96" y="440"/>
                  </a:lnTo>
                  <a:lnTo>
                    <a:pt x="51" y="430"/>
                  </a:lnTo>
                  <a:lnTo>
                    <a:pt x="67" y="398"/>
                  </a:lnTo>
                  <a:cubicBezTo>
                    <a:pt x="72" y="388"/>
                    <a:pt x="82" y="383"/>
                    <a:pt x="92" y="385"/>
                  </a:cubicBezTo>
                  <a:cubicBezTo>
                    <a:pt x="102" y="386"/>
                    <a:pt x="110" y="394"/>
                    <a:pt x="112" y="405"/>
                  </a:cubicBezTo>
                  <a:lnTo>
                    <a:pt x="128" y="501"/>
                  </a:lnTo>
                  <a:lnTo>
                    <a:pt x="80" y="504"/>
                  </a:lnTo>
                  <a:lnTo>
                    <a:pt x="80" y="488"/>
                  </a:lnTo>
                  <a:lnTo>
                    <a:pt x="80" y="424"/>
                  </a:lnTo>
                  <a:cubicBezTo>
                    <a:pt x="80" y="415"/>
                    <a:pt x="86" y="406"/>
                    <a:pt x="95" y="402"/>
                  </a:cubicBezTo>
                  <a:cubicBezTo>
                    <a:pt x="104" y="399"/>
                    <a:pt x="115" y="401"/>
                    <a:pt x="121" y="407"/>
                  </a:cubicBezTo>
                  <a:lnTo>
                    <a:pt x="137" y="423"/>
                  </a:lnTo>
                  <a:cubicBezTo>
                    <a:pt x="140" y="426"/>
                    <a:pt x="142" y="429"/>
                    <a:pt x="143" y="433"/>
                  </a:cubicBezTo>
                  <a:lnTo>
                    <a:pt x="159" y="481"/>
                  </a:lnTo>
                  <a:cubicBezTo>
                    <a:pt x="160" y="483"/>
                    <a:pt x="160" y="486"/>
                    <a:pt x="160" y="488"/>
                  </a:cubicBezTo>
                  <a:lnTo>
                    <a:pt x="160" y="552"/>
                  </a:lnTo>
                  <a:cubicBezTo>
                    <a:pt x="160" y="566"/>
                    <a:pt x="150" y="576"/>
                    <a:pt x="136" y="576"/>
                  </a:cubicBezTo>
                  <a:cubicBezTo>
                    <a:pt x="123" y="576"/>
                    <a:pt x="112" y="566"/>
                    <a:pt x="112" y="552"/>
                  </a:cubicBezTo>
                  <a:lnTo>
                    <a:pt x="112" y="504"/>
                  </a:lnTo>
                  <a:cubicBezTo>
                    <a:pt x="112" y="503"/>
                    <a:pt x="113" y="501"/>
                    <a:pt x="113" y="499"/>
                  </a:cubicBezTo>
                  <a:lnTo>
                    <a:pt x="129" y="435"/>
                  </a:lnTo>
                  <a:cubicBezTo>
                    <a:pt x="132" y="423"/>
                    <a:pt x="143" y="415"/>
                    <a:pt x="155" y="417"/>
                  </a:cubicBezTo>
                  <a:cubicBezTo>
                    <a:pt x="167" y="418"/>
                    <a:pt x="176" y="428"/>
                    <a:pt x="176" y="440"/>
                  </a:cubicBezTo>
                  <a:lnTo>
                    <a:pt x="176" y="472"/>
                  </a:lnTo>
                  <a:lnTo>
                    <a:pt x="176" y="468"/>
                  </a:lnTo>
                  <a:lnTo>
                    <a:pt x="192" y="548"/>
                  </a:lnTo>
                  <a:cubicBezTo>
                    <a:pt x="192" y="549"/>
                    <a:pt x="192" y="551"/>
                    <a:pt x="192" y="552"/>
                  </a:cubicBezTo>
                  <a:lnTo>
                    <a:pt x="192" y="568"/>
                  </a:lnTo>
                  <a:lnTo>
                    <a:pt x="145" y="565"/>
                  </a:lnTo>
                  <a:lnTo>
                    <a:pt x="161" y="453"/>
                  </a:lnTo>
                  <a:lnTo>
                    <a:pt x="160" y="456"/>
                  </a:lnTo>
                  <a:lnTo>
                    <a:pt x="160" y="376"/>
                  </a:lnTo>
                  <a:lnTo>
                    <a:pt x="160" y="360"/>
                  </a:lnTo>
                  <a:cubicBezTo>
                    <a:pt x="160" y="356"/>
                    <a:pt x="162" y="351"/>
                    <a:pt x="164" y="347"/>
                  </a:cubicBezTo>
                  <a:lnTo>
                    <a:pt x="196" y="299"/>
                  </a:lnTo>
                  <a:cubicBezTo>
                    <a:pt x="202" y="290"/>
                    <a:pt x="213" y="286"/>
                    <a:pt x="223" y="289"/>
                  </a:cubicBezTo>
                  <a:cubicBezTo>
                    <a:pt x="234" y="293"/>
                    <a:pt x="240" y="302"/>
                    <a:pt x="240" y="312"/>
                  </a:cubicBezTo>
                  <a:lnTo>
                    <a:pt x="240" y="360"/>
                  </a:lnTo>
                  <a:lnTo>
                    <a:pt x="216" y="336"/>
                  </a:lnTo>
                  <a:lnTo>
                    <a:pt x="232" y="336"/>
                  </a:lnTo>
                  <a:lnTo>
                    <a:pt x="211" y="350"/>
                  </a:lnTo>
                  <a:lnTo>
                    <a:pt x="227" y="318"/>
                  </a:lnTo>
                  <a:lnTo>
                    <a:pt x="224" y="328"/>
                  </a:lnTo>
                  <a:lnTo>
                    <a:pt x="224" y="312"/>
                  </a:lnTo>
                  <a:cubicBezTo>
                    <a:pt x="224" y="306"/>
                    <a:pt x="227" y="300"/>
                    <a:pt x="231" y="295"/>
                  </a:cubicBezTo>
                  <a:lnTo>
                    <a:pt x="247" y="279"/>
                  </a:lnTo>
                  <a:cubicBezTo>
                    <a:pt x="254" y="273"/>
                    <a:pt x="265" y="271"/>
                    <a:pt x="274" y="274"/>
                  </a:cubicBezTo>
                  <a:cubicBezTo>
                    <a:pt x="283" y="278"/>
                    <a:pt x="288" y="287"/>
                    <a:pt x="288" y="296"/>
                  </a:cubicBezTo>
                  <a:lnTo>
                    <a:pt x="288" y="312"/>
                  </a:lnTo>
                  <a:lnTo>
                    <a:pt x="242" y="305"/>
                  </a:lnTo>
                  <a:lnTo>
                    <a:pt x="258" y="257"/>
                  </a:lnTo>
                  <a:lnTo>
                    <a:pt x="256" y="264"/>
                  </a:lnTo>
                  <a:lnTo>
                    <a:pt x="256" y="184"/>
                  </a:lnTo>
                  <a:cubicBezTo>
                    <a:pt x="256" y="178"/>
                    <a:pt x="259" y="172"/>
                    <a:pt x="263" y="167"/>
                  </a:cubicBezTo>
                  <a:lnTo>
                    <a:pt x="279" y="151"/>
                  </a:lnTo>
                  <a:cubicBezTo>
                    <a:pt x="289" y="142"/>
                    <a:pt x="304" y="142"/>
                    <a:pt x="313" y="151"/>
                  </a:cubicBezTo>
                  <a:lnTo>
                    <a:pt x="329" y="167"/>
                  </a:lnTo>
                  <a:lnTo>
                    <a:pt x="312" y="160"/>
                  </a:lnTo>
                  <a:lnTo>
                    <a:pt x="328" y="160"/>
                  </a:lnTo>
                  <a:lnTo>
                    <a:pt x="304" y="184"/>
                  </a:lnTo>
                  <a:lnTo>
                    <a:pt x="304" y="168"/>
                  </a:lnTo>
                  <a:cubicBezTo>
                    <a:pt x="304" y="155"/>
                    <a:pt x="315" y="144"/>
                    <a:pt x="328" y="144"/>
                  </a:cubicBezTo>
                  <a:cubicBezTo>
                    <a:pt x="342" y="144"/>
                    <a:pt x="352" y="155"/>
                    <a:pt x="352" y="168"/>
                  </a:cubicBezTo>
                  <a:lnTo>
                    <a:pt x="352" y="184"/>
                  </a:lnTo>
                  <a:lnTo>
                    <a:pt x="306" y="177"/>
                  </a:lnTo>
                  <a:lnTo>
                    <a:pt x="338" y="81"/>
                  </a:lnTo>
                  <a:cubicBezTo>
                    <a:pt x="341" y="70"/>
                    <a:pt x="353" y="63"/>
                    <a:pt x="364" y="65"/>
                  </a:cubicBezTo>
                  <a:cubicBezTo>
                    <a:pt x="376" y="67"/>
                    <a:pt x="384" y="77"/>
                    <a:pt x="384" y="88"/>
                  </a:cubicBezTo>
                  <a:lnTo>
                    <a:pt x="384" y="104"/>
                  </a:lnTo>
                  <a:lnTo>
                    <a:pt x="384" y="120"/>
                  </a:lnTo>
                  <a:lnTo>
                    <a:pt x="339" y="110"/>
                  </a:lnTo>
                  <a:lnTo>
                    <a:pt x="355" y="78"/>
                  </a:lnTo>
                  <a:cubicBezTo>
                    <a:pt x="360" y="68"/>
                    <a:pt x="370" y="63"/>
                    <a:pt x="380" y="65"/>
                  </a:cubicBezTo>
                  <a:cubicBezTo>
                    <a:pt x="390" y="66"/>
                    <a:pt x="398" y="74"/>
                    <a:pt x="400" y="85"/>
                  </a:cubicBezTo>
                  <a:lnTo>
                    <a:pt x="416" y="181"/>
                  </a:lnTo>
                  <a:lnTo>
                    <a:pt x="368" y="184"/>
                  </a:lnTo>
                  <a:lnTo>
                    <a:pt x="368" y="104"/>
                  </a:lnTo>
                  <a:cubicBezTo>
                    <a:pt x="368" y="103"/>
                    <a:pt x="369" y="101"/>
                    <a:pt x="369" y="99"/>
                  </a:cubicBezTo>
                  <a:lnTo>
                    <a:pt x="385" y="35"/>
                  </a:lnTo>
                  <a:cubicBezTo>
                    <a:pt x="388" y="23"/>
                    <a:pt x="399" y="15"/>
                    <a:pt x="411" y="17"/>
                  </a:cubicBezTo>
                  <a:cubicBezTo>
                    <a:pt x="423" y="18"/>
                    <a:pt x="432" y="28"/>
                    <a:pt x="432" y="40"/>
                  </a:cubicBezTo>
                  <a:lnTo>
                    <a:pt x="432" y="56"/>
                  </a:lnTo>
                  <a:lnTo>
                    <a:pt x="425" y="39"/>
                  </a:lnTo>
                  <a:lnTo>
                    <a:pt x="441" y="55"/>
                  </a:lnTo>
                  <a:lnTo>
                    <a:pt x="407" y="55"/>
                  </a:lnTo>
                  <a:lnTo>
                    <a:pt x="423" y="39"/>
                  </a:lnTo>
                  <a:cubicBezTo>
                    <a:pt x="430" y="33"/>
                    <a:pt x="441" y="31"/>
                    <a:pt x="450" y="34"/>
                  </a:cubicBezTo>
                  <a:cubicBezTo>
                    <a:pt x="459" y="38"/>
                    <a:pt x="464" y="47"/>
                    <a:pt x="464" y="56"/>
                  </a:cubicBezTo>
                  <a:lnTo>
                    <a:pt x="464" y="168"/>
                  </a:lnTo>
                  <a:lnTo>
                    <a:pt x="464" y="200"/>
                  </a:lnTo>
                  <a:lnTo>
                    <a:pt x="417" y="195"/>
                  </a:lnTo>
                  <a:lnTo>
                    <a:pt x="433" y="131"/>
                  </a:lnTo>
                  <a:cubicBezTo>
                    <a:pt x="436" y="120"/>
                    <a:pt x="445" y="112"/>
                    <a:pt x="456" y="112"/>
                  </a:cubicBezTo>
                  <a:lnTo>
                    <a:pt x="472" y="112"/>
                  </a:lnTo>
                  <a:cubicBezTo>
                    <a:pt x="486" y="112"/>
                    <a:pt x="496" y="123"/>
                    <a:pt x="496" y="136"/>
                  </a:cubicBezTo>
                  <a:lnTo>
                    <a:pt x="496" y="152"/>
                  </a:lnTo>
                  <a:cubicBezTo>
                    <a:pt x="496" y="166"/>
                    <a:pt x="486" y="176"/>
                    <a:pt x="472" y="176"/>
                  </a:cubicBezTo>
                  <a:cubicBezTo>
                    <a:pt x="459" y="176"/>
                    <a:pt x="448" y="166"/>
                    <a:pt x="448" y="152"/>
                  </a:cubicBezTo>
                  <a:lnTo>
                    <a:pt x="448" y="120"/>
                  </a:lnTo>
                  <a:cubicBezTo>
                    <a:pt x="448" y="114"/>
                    <a:pt x="451" y="108"/>
                    <a:pt x="455" y="103"/>
                  </a:cubicBezTo>
                  <a:lnTo>
                    <a:pt x="471" y="87"/>
                  </a:lnTo>
                  <a:lnTo>
                    <a:pt x="464" y="104"/>
                  </a:lnTo>
                  <a:lnTo>
                    <a:pt x="464" y="88"/>
                  </a:lnTo>
                  <a:cubicBezTo>
                    <a:pt x="464" y="79"/>
                    <a:pt x="470" y="70"/>
                    <a:pt x="479" y="66"/>
                  </a:cubicBezTo>
                  <a:cubicBezTo>
                    <a:pt x="488" y="63"/>
                    <a:pt x="499" y="65"/>
                    <a:pt x="505" y="71"/>
                  </a:cubicBezTo>
                  <a:lnTo>
                    <a:pt x="521" y="87"/>
                  </a:lnTo>
                  <a:lnTo>
                    <a:pt x="480" y="104"/>
                  </a:lnTo>
                  <a:lnTo>
                    <a:pt x="480" y="40"/>
                  </a:lnTo>
                  <a:cubicBezTo>
                    <a:pt x="480" y="29"/>
                    <a:pt x="489" y="19"/>
                    <a:pt x="501" y="17"/>
                  </a:cubicBezTo>
                  <a:cubicBezTo>
                    <a:pt x="512" y="15"/>
                    <a:pt x="524" y="22"/>
                    <a:pt x="527" y="33"/>
                  </a:cubicBezTo>
                  <a:lnTo>
                    <a:pt x="543" y="81"/>
                  </a:lnTo>
                  <a:cubicBezTo>
                    <a:pt x="544" y="83"/>
                    <a:pt x="544" y="86"/>
                    <a:pt x="544" y="88"/>
                  </a:cubicBezTo>
                  <a:lnTo>
                    <a:pt x="544" y="104"/>
                  </a:lnTo>
                  <a:lnTo>
                    <a:pt x="497" y="99"/>
                  </a:lnTo>
                  <a:lnTo>
                    <a:pt x="513" y="35"/>
                  </a:lnTo>
                  <a:cubicBezTo>
                    <a:pt x="515" y="26"/>
                    <a:pt x="522" y="20"/>
                    <a:pt x="530" y="17"/>
                  </a:cubicBezTo>
                  <a:cubicBezTo>
                    <a:pt x="538" y="15"/>
                    <a:pt x="547" y="17"/>
                    <a:pt x="553" y="23"/>
                  </a:cubicBezTo>
                  <a:lnTo>
                    <a:pt x="569" y="39"/>
                  </a:lnTo>
                  <a:lnTo>
                    <a:pt x="528" y="56"/>
                  </a:lnTo>
                  <a:lnTo>
                    <a:pt x="528" y="24"/>
                  </a:lnTo>
                  <a:cubicBezTo>
                    <a:pt x="528" y="11"/>
                    <a:pt x="539" y="0"/>
                    <a:pt x="552" y="0"/>
                  </a:cubicBezTo>
                  <a:cubicBezTo>
                    <a:pt x="566" y="0"/>
                    <a:pt x="576" y="11"/>
                    <a:pt x="576" y="24"/>
                  </a:cubicBezTo>
                  <a:lnTo>
                    <a:pt x="576" y="72"/>
                  </a:lnTo>
                  <a:lnTo>
                    <a:pt x="576" y="69"/>
                  </a:lnTo>
                  <a:lnTo>
                    <a:pt x="592" y="165"/>
                  </a:lnTo>
                  <a:lnTo>
                    <a:pt x="590" y="158"/>
                  </a:lnTo>
                  <a:lnTo>
                    <a:pt x="606" y="190"/>
                  </a:lnTo>
                  <a:cubicBezTo>
                    <a:pt x="608" y="193"/>
                    <a:pt x="608" y="197"/>
                    <a:pt x="608" y="200"/>
                  </a:cubicBezTo>
                  <a:lnTo>
                    <a:pt x="608" y="232"/>
                  </a:lnTo>
                  <a:cubicBezTo>
                    <a:pt x="608" y="246"/>
                    <a:pt x="598" y="256"/>
                    <a:pt x="584" y="256"/>
                  </a:cubicBezTo>
                  <a:cubicBezTo>
                    <a:pt x="571" y="256"/>
                    <a:pt x="560" y="246"/>
                    <a:pt x="560" y="232"/>
                  </a:cubicBezTo>
                  <a:lnTo>
                    <a:pt x="560" y="200"/>
                  </a:lnTo>
                  <a:cubicBezTo>
                    <a:pt x="560" y="189"/>
                    <a:pt x="569" y="179"/>
                    <a:pt x="581" y="177"/>
                  </a:cubicBezTo>
                  <a:cubicBezTo>
                    <a:pt x="592" y="175"/>
                    <a:pt x="604" y="182"/>
                    <a:pt x="607" y="193"/>
                  </a:cubicBezTo>
                  <a:lnTo>
                    <a:pt x="623" y="241"/>
                  </a:lnTo>
                  <a:lnTo>
                    <a:pt x="576" y="248"/>
                  </a:lnTo>
                  <a:lnTo>
                    <a:pt x="576" y="216"/>
                  </a:lnTo>
                  <a:cubicBezTo>
                    <a:pt x="576" y="205"/>
                    <a:pt x="585" y="195"/>
                    <a:pt x="597" y="193"/>
                  </a:cubicBezTo>
                  <a:cubicBezTo>
                    <a:pt x="608" y="191"/>
                    <a:pt x="620" y="198"/>
                    <a:pt x="623" y="209"/>
                  </a:cubicBezTo>
                  <a:lnTo>
                    <a:pt x="639" y="257"/>
                  </a:lnTo>
                  <a:cubicBezTo>
                    <a:pt x="640" y="259"/>
                    <a:pt x="640" y="262"/>
                    <a:pt x="640" y="264"/>
                  </a:cubicBezTo>
                  <a:lnTo>
                    <a:pt x="640" y="280"/>
                  </a:lnTo>
                  <a:lnTo>
                    <a:pt x="640" y="277"/>
                  </a:lnTo>
                  <a:lnTo>
                    <a:pt x="656" y="373"/>
                  </a:lnTo>
                  <a:cubicBezTo>
                    <a:pt x="656" y="374"/>
                    <a:pt x="656" y="375"/>
                    <a:pt x="656" y="376"/>
                  </a:cubicBezTo>
                  <a:lnTo>
                    <a:pt x="656" y="392"/>
                  </a:lnTo>
                  <a:cubicBezTo>
                    <a:pt x="656" y="406"/>
                    <a:pt x="646" y="416"/>
                    <a:pt x="632" y="416"/>
                  </a:cubicBezTo>
                  <a:cubicBezTo>
                    <a:pt x="619" y="416"/>
                    <a:pt x="608" y="406"/>
                    <a:pt x="608" y="392"/>
                  </a:cubicBezTo>
                  <a:lnTo>
                    <a:pt x="608" y="344"/>
                  </a:lnTo>
                  <a:cubicBezTo>
                    <a:pt x="608" y="341"/>
                    <a:pt x="609" y="337"/>
                    <a:pt x="611" y="334"/>
                  </a:cubicBezTo>
                  <a:lnTo>
                    <a:pt x="627" y="302"/>
                  </a:lnTo>
                  <a:cubicBezTo>
                    <a:pt x="628" y="299"/>
                    <a:pt x="630" y="297"/>
                    <a:pt x="631" y="295"/>
                  </a:cubicBezTo>
                  <a:lnTo>
                    <a:pt x="647" y="279"/>
                  </a:lnTo>
                  <a:cubicBezTo>
                    <a:pt x="654" y="273"/>
                    <a:pt x="665" y="271"/>
                    <a:pt x="674" y="274"/>
                  </a:cubicBezTo>
                  <a:cubicBezTo>
                    <a:pt x="683" y="278"/>
                    <a:pt x="688" y="287"/>
                    <a:pt x="688" y="296"/>
                  </a:cubicBezTo>
                  <a:lnTo>
                    <a:pt x="688" y="344"/>
                  </a:lnTo>
                  <a:cubicBezTo>
                    <a:pt x="688" y="358"/>
                    <a:pt x="678" y="368"/>
                    <a:pt x="664" y="368"/>
                  </a:cubicBezTo>
                  <a:cubicBezTo>
                    <a:pt x="651" y="368"/>
                    <a:pt x="640" y="358"/>
                    <a:pt x="640" y="344"/>
                  </a:cubicBezTo>
                  <a:lnTo>
                    <a:pt x="640" y="312"/>
                  </a:lnTo>
                  <a:cubicBezTo>
                    <a:pt x="640" y="301"/>
                    <a:pt x="649" y="291"/>
                    <a:pt x="661" y="289"/>
                  </a:cubicBezTo>
                  <a:cubicBezTo>
                    <a:pt x="672" y="287"/>
                    <a:pt x="684" y="294"/>
                    <a:pt x="687" y="305"/>
                  </a:cubicBezTo>
                  <a:lnTo>
                    <a:pt x="703" y="353"/>
                  </a:lnTo>
                  <a:lnTo>
                    <a:pt x="680" y="336"/>
                  </a:lnTo>
                  <a:lnTo>
                    <a:pt x="696" y="336"/>
                  </a:lnTo>
                  <a:lnTo>
                    <a:pt x="672" y="360"/>
                  </a:lnTo>
                  <a:lnTo>
                    <a:pt x="672" y="344"/>
                  </a:lnTo>
                  <a:lnTo>
                    <a:pt x="672" y="296"/>
                  </a:lnTo>
                  <a:cubicBezTo>
                    <a:pt x="672" y="285"/>
                    <a:pt x="681" y="275"/>
                    <a:pt x="693" y="273"/>
                  </a:cubicBezTo>
                  <a:cubicBezTo>
                    <a:pt x="704" y="271"/>
                    <a:pt x="716" y="278"/>
                    <a:pt x="719" y="289"/>
                  </a:cubicBezTo>
                  <a:lnTo>
                    <a:pt x="735" y="337"/>
                  </a:lnTo>
                  <a:cubicBezTo>
                    <a:pt x="736" y="339"/>
                    <a:pt x="736" y="342"/>
                    <a:pt x="736" y="344"/>
                  </a:cubicBezTo>
                  <a:lnTo>
                    <a:pt x="736" y="424"/>
                  </a:lnTo>
                  <a:lnTo>
                    <a:pt x="736" y="420"/>
                  </a:lnTo>
                  <a:lnTo>
                    <a:pt x="752" y="500"/>
                  </a:lnTo>
                  <a:cubicBezTo>
                    <a:pt x="752" y="501"/>
                    <a:pt x="752" y="503"/>
                    <a:pt x="752" y="504"/>
                  </a:cubicBezTo>
                  <a:lnTo>
                    <a:pt x="752" y="552"/>
                  </a:lnTo>
                  <a:lnTo>
                    <a:pt x="750" y="542"/>
                  </a:lnTo>
                  <a:lnTo>
                    <a:pt x="766" y="574"/>
                  </a:lnTo>
                  <a:lnTo>
                    <a:pt x="720" y="584"/>
                  </a:lnTo>
                  <a:lnTo>
                    <a:pt x="720" y="520"/>
                  </a:lnTo>
                  <a:lnTo>
                    <a:pt x="720" y="472"/>
                  </a:lnTo>
                  <a:cubicBezTo>
                    <a:pt x="720" y="471"/>
                    <a:pt x="721" y="469"/>
                    <a:pt x="721" y="468"/>
                  </a:cubicBezTo>
                  <a:lnTo>
                    <a:pt x="737" y="388"/>
                  </a:lnTo>
                  <a:cubicBezTo>
                    <a:pt x="739" y="379"/>
                    <a:pt x="745" y="372"/>
                    <a:pt x="754" y="369"/>
                  </a:cubicBezTo>
                  <a:cubicBezTo>
                    <a:pt x="762" y="367"/>
                    <a:pt x="771" y="369"/>
                    <a:pt x="777" y="375"/>
                  </a:cubicBezTo>
                  <a:lnTo>
                    <a:pt x="793" y="391"/>
                  </a:lnTo>
                  <a:lnTo>
                    <a:pt x="752" y="408"/>
                  </a:lnTo>
                  <a:lnTo>
                    <a:pt x="752" y="376"/>
                  </a:lnTo>
                  <a:lnTo>
                    <a:pt x="752" y="328"/>
                  </a:lnTo>
                  <a:cubicBezTo>
                    <a:pt x="752" y="322"/>
                    <a:pt x="755" y="316"/>
                    <a:pt x="759" y="311"/>
                  </a:cubicBezTo>
                  <a:lnTo>
                    <a:pt x="775" y="295"/>
                  </a:lnTo>
                  <a:lnTo>
                    <a:pt x="771" y="302"/>
                  </a:lnTo>
                  <a:lnTo>
                    <a:pt x="787" y="270"/>
                  </a:lnTo>
                  <a:lnTo>
                    <a:pt x="803" y="238"/>
                  </a:lnTo>
                  <a:cubicBezTo>
                    <a:pt x="808" y="228"/>
                    <a:pt x="819" y="223"/>
                    <a:pt x="830" y="225"/>
                  </a:cubicBezTo>
                  <a:cubicBezTo>
                    <a:pt x="841" y="228"/>
                    <a:pt x="848" y="237"/>
                    <a:pt x="848" y="248"/>
                  </a:cubicBezTo>
                  <a:lnTo>
                    <a:pt x="848" y="280"/>
                  </a:lnTo>
                  <a:cubicBezTo>
                    <a:pt x="848" y="294"/>
                    <a:pt x="838" y="304"/>
                    <a:pt x="824" y="304"/>
                  </a:cubicBezTo>
                  <a:cubicBezTo>
                    <a:pt x="811" y="304"/>
                    <a:pt x="800" y="294"/>
                    <a:pt x="800" y="280"/>
                  </a:cubicBezTo>
                  <a:lnTo>
                    <a:pt x="800" y="264"/>
                  </a:lnTo>
                  <a:cubicBezTo>
                    <a:pt x="800" y="261"/>
                    <a:pt x="801" y="257"/>
                    <a:pt x="803" y="254"/>
                  </a:cubicBezTo>
                  <a:lnTo>
                    <a:pt x="819" y="222"/>
                  </a:lnTo>
                  <a:cubicBezTo>
                    <a:pt x="820" y="219"/>
                    <a:pt x="822" y="217"/>
                    <a:pt x="823" y="215"/>
                  </a:cubicBezTo>
                  <a:lnTo>
                    <a:pt x="839" y="199"/>
                  </a:lnTo>
                  <a:cubicBezTo>
                    <a:pt x="846" y="193"/>
                    <a:pt x="857" y="191"/>
                    <a:pt x="866" y="194"/>
                  </a:cubicBezTo>
                  <a:cubicBezTo>
                    <a:pt x="875" y="198"/>
                    <a:pt x="880" y="207"/>
                    <a:pt x="880" y="216"/>
                  </a:cubicBezTo>
                  <a:lnTo>
                    <a:pt x="880" y="264"/>
                  </a:lnTo>
                  <a:lnTo>
                    <a:pt x="839" y="247"/>
                  </a:lnTo>
                  <a:lnTo>
                    <a:pt x="855" y="231"/>
                  </a:lnTo>
                  <a:lnTo>
                    <a:pt x="871" y="215"/>
                  </a:lnTo>
                  <a:cubicBezTo>
                    <a:pt x="878" y="209"/>
                    <a:pt x="889" y="207"/>
                    <a:pt x="898" y="210"/>
                  </a:cubicBezTo>
                  <a:cubicBezTo>
                    <a:pt x="907" y="214"/>
                    <a:pt x="912" y="223"/>
                    <a:pt x="912" y="232"/>
                  </a:cubicBezTo>
                  <a:lnTo>
                    <a:pt x="912" y="312"/>
                  </a:lnTo>
                  <a:cubicBezTo>
                    <a:pt x="912" y="326"/>
                    <a:pt x="902" y="336"/>
                    <a:pt x="888" y="336"/>
                  </a:cubicBezTo>
                  <a:cubicBezTo>
                    <a:pt x="875" y="336"/>
                    <a:pt x="864" y="326"/>
                    <a:pt x="864" y="312"/>
                  </a:cubicBezTo>
                  <a:lnTo>
                    <a:pt x="864" y="296"/>
                  </a:lnTo>
                  <a:cubicBezTo>
                    <a:pt x="864" y="285"/>
                    <a:pt x="873" y="275"/>
                    <a:pt x="885" y="273"/>
                  </a:cubicBezTo>
                  <a:cubicBezTo>
                    <a:pt x="896" y="271"/>
                    <a:pt x="908" y="278"/>
                    <a:pt x="911" y="289"/>
                  </a:cubicBezTo>
                  <a:lnTo>
                    <a:pt x="927" y="337"/>
                  </a:lnTo>
                  <a:cubicBezTo>
                    <a:pt x="928" y="339"/>
                    <a:pt x="928" y="342"/>
                    <a:pt x="928" y="344"/>
                  </a:cubicBezTo>
                  <a:lnTo>
                    <a:pt x="928" y="360"/>
                  </a:lnTo>
                  <a:lnTo>
                    <a:pt x="928" y="356"/>
                  </a:lnTo>
                  <a:lnTo>
                    <a:pt x="944" y="436"/>
                  </a:lnTo>
                  <a:lnTo>
                    <a:pt x="896" y="440"/>
                  </a:lnTo>
                  <a:lnTo>
                    <a:pt x="896" y="408"/>
                  </a:lnTo>
                  <a:cubicBezTo>
                    <a:pt x="896" y="407"/>
                    <a:pt x="897" y="405"/>
                    <a:pt x="897" y="403"/>
                  </a:cubicBezTo>
                  <a:lnTo>
                    <a:pt x="913" y="339"/>
                  </a:lnTo>
                  <a:cubicBezTo>
                    <a:pt x="915" y="332"/>
                    <a:pt x="919" y="326"/>
                    <a:pt x="926" y="323"/>
                  </a:cubicBezTo>
                  <a:lnTo>
                    <a:pt x="958" y="307"/>
                  </a:lnTo>
                  <a:lnTo>
                    <a:pt x="944" y="328"/>
                  </a:lnTo>
                  <a:lnTo>
                    <a:pt x="944" y="312"/>
                  </a:lnTo>
                  <a:lnTo>
                    <a:pt x="944" y="280"/>
                  </a:lnTo>
                  <a:cubicBezTo>
                    <a:pt x="944" y="267"/>
                    <a:pt x="955" y="256"/>
                    <a:pt x="968" y="256"/>
                  </a:cubicBezTo>
                  <a:lnTo>
                    <a:pt x="984" y="256"/>
                  </a:lnTo>
                  <a:lnTo>
                    <a:pt x="963" y="270"/>
                  </a:lnTo>
                  <a:lnTo>
                    <a:pt x="979" y="238"/>
                  </a:lnTo>
                  <a:cubicBezTo>
                    <a:pt x="984" y="228"/>
                    <a:pt x="995" y="223"/>
                    <a:pt x="1006" y="225"/>
                  </a:cubicBezTo>
                  <a:cubicBezTo>
                    <a:pt x="1017" y="228"/>
                    <a:pt x="1024" y="237"/>
                    <a:pt x="1024" y="248"/>
                  </a:cubicBezTo>
                  <a:lnTo>
                    <a:pt x="1024" y="312"/>
                  </a:lnTo>
                  <a:lnTo>
                    <a:pt x="1024" y="424"/>
                  </a:lnTo>
                  <a:lnTo>
                    <a:pt x="1017" y="407"/>
                  </a:lnTo>
                  <a:lnTo>
                    <a:pt x="1033" y="423"/>
                  </a:lnTo>
                  <a:lnTo>
                    <a:pt x="992" y="440"/>
                  </a:lnTo>
                  <a:lnTo>
                    <a:pt x="992" y="392"/>
                  </a:lnTo>
                  <a:cubicBezTo>
                    <a:pt x="992" y="386"/>
                    <a:pt x="995" y="380"/>
                    <a:pt x="999" y="375"/>
                  </a:cubicBezTo>
                  <a:lnTo>
                    <a:pt x="1015" y="359"/>
                  </a:lnTo>
                  <a:lnTo>
                    <a:pt x="1008" y="376"/>
                  </a:lnTo>
                  <a:lnTo>
                    <a:pt x="1008" y="328"/>
                  </a:lnTo>
                  <a:cubicBezTo>
                    <a:pt x="1008" y="322"/>
                    <a:pt x="1011" y="316"/>
                    <a:pt x="1015" y="311"/>
                  </a:cubicBezTo>
                  <a:lnTo>
                    <a:pt x="1031" y="295"/>
                  </a:lnTo>
                  <a:cubicBezTo>
                    <a:pt x="1038" y="289"/>
                    <a:pt x="1049" y="287"/>
                    <a:pt x="1058" y="290"/>
                  </a:cubicBezTo>
                  <a:cubicBezTo>
                    <a:pt x="1067" y="294"/>
                    <a:pt x="1072" y="303"/>
                    <a:pt x="1072" y="312"/>
                  </a:cubicBezTo>
                  <a:lnTo>
                    <a:pt x="1072" y="360"/>
                  </a:lnTo>
                  <a:lnTo>
                    <a:pt x="1065" y="343"/>
                  </a:lnTo>
                  <a:lnTo>
                    <a:pt x="1081" y="359"/>
                  </a:lnTo>
                  <a:lnTo>
                    <a:pt x="1097" y="375"/>
                  </a:lnTo>
                  <a:lnTo>
                    <a:pt x="1056" y="392"/>
                  </a:lnTo>
                  <a:lnTo>
                    <a:pt x="1056" y="360"/>
                  </a:lnTo>
                  <a:cubicBezTo>
                    <a:pt x="1056" y="349"/>
                    <a:pt x="1064" y="340"/>
                    <a:pt x="1075" y="337"/>
                  </a:cubicBezTo>
                  <a:cubicBezTo>
                    <a:pt x="1086" y="335"/>
                    <a:pt x="1097" y="340"/>
                    <a:pt x="1102" y="350"/>
                  </a:cubicBezTo>
                  <a:lnTo>
                    <a:pt x="1118" y="382"/>
                  </a:lnTo>
                  <a:cubicBezTo>
                    <a:pt x="1119" y="384"/>
                    <a:pt x="1120" y="386"/>
                    <a:pt x="1120" y="388"/>
                  </a:cubicBezTo>
                  <a:lnTo>
                    <a:pt x="1136" y="468"/>
                  </a:lnTo>
                  <a:lnTo>
                    <a:pt x="1088" y="472"/>
                  </a:lnTo>
                  <a:lnTo>
                    <a:pt x="1088" y="456"/>
                  </a:lnTo>
                  <a:cubicBezTo>
                    <a:pt x="1088" y="445"/>
                    <a:pt x="1096" y="436"/>
                    <a:pt x="1107" y="433"/>
                  </a:cubicBezTo>
                  <a:cubicBezTo>
                    <a:pt x="1118" y="431"/>
                    <a:pt x="1129" y="436"/>
                    <a:pt x="1134" y="446"/>
                  </a:cubicBezTo>
                  <a:lnTo>
                    <a:pt x="1150" y="478"/>
                  </a:lnTo>
                  <a:lnTo>
                    <a:pt x="1104" y="488"/>
                  </a:lnTo>
                  <a:lnTo>
                    <a:pt x="1104" y="472"/>
                  </a:lnTo>
                  <a:cubicBezTo>
                    <a:pt x="1104" y="466"/>
                    <a:pt x="1107" y="460"/>
                    <a:pt x="1111" y="455"/>
                  </a:cubicBezTo>
                  <a:lnTo>
                    <a:pt x="1127" y="439"/>
                  </a:lnTo>
                  <a:cubicBezTo>
                    <a:pt x="1134" y="433"/>
                    <a:pt x="1145" y="431"/>
                    <a:pt x="1154" y="434"/>
                  </a:cubicBezTo>
                  <a:cubicBezTo>
                    <a:pt x="1163" y="438"/>
                    <a:pt x="1168" y="447"/>
                    <a:pt x="1168" y="456"/>
                  </a:cubicBezTo>
                  <a:lnTo>
                    <a:pt x="1168" y="536"/>
                  </a:lnTo>
                  <a:lnTo>
                    <a:pt x="1161" y="519"/>
                  </a:lnTo>
                  <a:lnTo>
                    <a:pt x="1177" y="535"/>
                  </a:lnTo>
                  <a:cubicBezTo>
                    <a:pt x="1182" y="540"/>
                    <a:pt x="1184" y="546"/>
                    <a:pt x="1184" y="552"/>
                  </a:cubicBezTo>
                  <a:lnTo>
                    <a:pt x="1184" y="648"/>
                  </a:lnTo>
                  <a:lnTo>
                    <a:pt x="1177" y="631"/>
                  </a:lnTo>
                  <a:lnTo>
                    <a:pt x="1193" y="647"/>
                  </a:lnTo>
                  <a:lnTo>
                    <a:pt x="1176" y="640"/>
                  </a:lnTo>
                  <a:lnTo>
                    <a:pt x="1192" y="640"/>
                  </a:lnTo>
                  <a:cubicBezTo>
                    <a:pt x="1206" y="640"/>
                    <a:pt x="1216" y="651"/>
                    <a:pt x="1216" y="664"/>
                  </a:cubicBezTo>
                  <a:lnTo>
                    <a:pt x="1216" y="776"/>
                  </a:lnTo>
                  <a:cubicBezTo>
                    <a:pt x="1216" y="790"/>
                    <a:pt x="1206" y="800"/>
                    <a:pt x="1192" y="800"/>
                  </a:cubicBezTo>
                  <a:cubicBezTo>
                    <a:pt x="1179" y="800"/>
                    <a:pt x="1168" y="790"/>
                    <a:pt x="1168" y="776"/>
                  </a:cubicBezTo>
                  <a:lnTo>
                    <a:pt x="1168" y="712"/>
                  </a:lnTo>
                  <a:cubicBezTo>
                    <a:pt x="1168" y="700"/>
                    <a:pt x="1178" y="690"/>
                    <a:pt x="1190" y="689"/>
                  </a:cubicBezTo>
                  <a:cubicBezTo>
                    <a:pt x="1202" y="687"/>
                    <a:pt x="1213" y="695"/>
                    <a:pt x="1216" y="707"/>
                  </a:cubicBezTo>
                  <a:lnTo>
                    <a:pt x="1232" y="771"/>
                  </a:lnTo>
                  <a:lnTo>
                    <a:pt x="1225" y="759"/>
                  </a:lnTo>
                  <a:lnTo>
                    <a:pt x="1241" y="775"/>
                  </a:lnTo>
                  <a:lnTo>
                    <a:pt x="1200" y="792"/>
                  </a:lnTo>
                  <a:lnTo>
                    <a:pt x="1200" y="776"/>
                  </a:lnTo>
                  <a:cubicBezTo>
                    <a:pt x="1200" y="763"/>
                    <a:pt x="1211" y="752"/>
                    <a:pt x="1224" y="752"/>
                  </a:cubicBezTo>
                  <a:cubicBezTo>
                    <a:pt x="1238" y="752"/>
                    <a:pt x="1248" y="763"/>
                    <a:pt x="1248" y="776"/>
                  </a:cubicBezTo>
                  <a:lnTo>
                    <a:pt x="1248" y="856"/>
                  </a:lnTo>
                  <a:lnTo>
                    <a:pt x="1248" y="851"/>
                  </a:lnTo>
                  <a:lnTo>
                    <a:pt x="1264" y="915"/>
                  </a:lnTo>
                  <a:lnTo>
                    <a:pt x="1216" y="920"/>
                  </a:lnTo>
                  <a:lnTo>
                    <a:pt x="1216" y="872"/>
                  </a:lnTo>
                  <a:cubicBezTo>
                    <a:pt x="1216" y="860"/>
                    <a:pt x="1226" y="849"/>
                    <a:pt x="1239" y="849"/>
                  </a:cubicBezTo>
                  <a:cubicBezTo>
                    <a:pt x="1252" y="848"/>
                    <a:pt x="1263" y="857"/>
                    <a:pt x="1264" y="869"/>
                  </a:cubicBezTo>
                  <a:lnTo>
                    <a:pt x="1280" y="997"/>
                  </a:lnTo>
                  <a:lnTo>
                    <a:pt x="1232" y="1000"/>
                  </a:lnTo>
                  <a:lnTo>
                    <a:pt x="1232" y="936"/>
                  </a:lnTo>
                  <a:cubicBezTo>
                    <a:pt x="1232" y="925"/>
                    <a:pt x="1240" y="916"/>
                    <a:pt x="1251" y="913"/>
                  </a:cubicBezTo>
                  <a:cubicBezTo>
                    <a:pt x="1262" y="911"/>
                    <a:pt x="1273" y="916"/>
                    <a:pt x="1278" y="926"/>
                  </a:cubicBezTo>
                  <a:lnTo>
                    <a:pt x="1294" y="958"/>
                  </a:lnTo>
                  <a:cubicBezTo>
                    <a:pt x="1296" y="961"/>
                    <a:pt x="1296" y="965"/>
                    <a:pt x="1296" y="968"/>
                  </a:cubicBezTo>
                  <a:lnTo>
                    <a:pt x="1296" y="1032"/>
                  </a:lnTo>
                  <a:lnTo>
                    <a:pt x="1289" y="1015"/>
                  </a:lnTo>
                  <a:lnTo>
                    <a:pt x="1305" y="1031"/>
                  </a:lnTo>
                  <a:lnTo>
                    <a:pt x="1271" y="1031"/>
                  </a:lnTo>
                  <a:lnTo>
                    <a:pt x="1287" y="1015"/>
                  </a:lnTo>
                  <a:lnTo>
                    <a:pt x="1280" y="1032"/>
                  </a:lnTo>
                  <a:lnTo>
                    <a:pt x="1280" y="888"/>
                  </a:lnTo>
                  <a:lnTo>
                    <a:pt x="1280" y="792"/>
                  </a:lnTo>
                  <a:cubicBezTo>
                    <a:pt x="1280" y="786"/>
                    <a:pt x="1283" y="780"/>
                    <a:pt x="1287" y="775"/>
                  </a:cubicBezTo>
                  <a:lnTo>
                    <a:pt x="1303" y="759"/>
                  </a:lnTo>
                  <a:lnTo>
                    <a:pt x="1319" y="743"/>
                  </a:lnTo>
                  <a:cubicBezTo>
                    <a:pt x="1326" y="737"/>
                    <a:pt x="1337" y="735"/>
                    <a:pt x="1346" y="738"/>
                  </a:cubicBezTo>
                  <a:cubicBezTo>
                    <a:pt x="1355" y="742"/>
                    <a:pt x="1360" y="751"/>
                    <a:pt x="1360" y="760"/>
                  </a:cubicBezTo>
                  <a:lnTo>
                    <a:pt x="1360" y="776"/>
                  </a:lnTo>
                  <a:lnTo>
                    <a:pt x="1360" y="792"/>
                  </a:lnTo>
                  <a:lnTo>
                    <a:pt x="1314" y="785"/>
                  </a:lnTo>
                  <a:lnTo>
                    <a:pt x="1330" y="737"/>
                  </a:lnTo>
                  <a:cubicBezTo>
                    <a:pt x="1333" y="726"/>
                    <a:pt x="1345" y="719"/>
                    <a:pt x="1356" y="721"/>
                  </a:cubicBezTo>
                  <a:cubicBezTo>
                    <a:pt x="1368" y="723"/>
                    <a:pt x="1376" y="733"/>
                    <a:pt x="1376" y="744"/>
                  </a:cubicBezTo>
                  <a:lnTo>
                    <a:pt x="1376" y="824"/>
                  </a:lnTo>
                  <a:lnTo>
                    <a:pt x="1376" y="821"/>
                  </a:lnTo>
                  <a:lnTo>
                    <a:pt x="1392" y="933"/>
                  </a:lnTo>
                  <a:cubicBezTo>
                    <a:pt x="1392" y="934"/>
                    <a:pt x="1392" y="935"/>
                    <a:pt x="1392" y="936"/>
                  </a:cubicBezTo>
                  <a:lnTo>
                    <a:pt x="1392" y="984"/>
                  </a:lnTo>
                  <a:lnTo>
                    <a:pt x="1346" y="977"/>
                  </a:lnTo>
                  <a:lnTo>
                    <a:pt x="1362" y="929"/>
                  </a:lnTo>
                  <a:cubicBezTo>
                    <a:pt x="1365" y="918"/>
                    <a:pt x="1377" y="911"/>
                    <a:pt x="1388" y="913"/>
                  </a:cubicBezTo>
                  <a:cubicBezTo>
                    <a:pt x="1400" y="915"/>
                    <a:pt x="1408" y="925"/>
                    <a:pt x="1408" y="936"/>
                  </a:cubicBezTo>
                  <a:lnTo>
                    <a:pt x="1408" y="1000"/>
                  </a:lnTo>
                  <a:lnTo>
                    <a:pt x="1408" y="1048"/>
                  </a:lnTo>
                  <a:lnTo>
                    <a:pt x="1408" y="1045"/>
                  </a:lnTo>
                  <a:lnTo>
                    <a:pt x="1424" y="1157"/>
                  </a:lnTo>
                  <a:lnTo>
                    <a:pt x="1378" y="1153"/>
                  </a:lnTo>
                  <a:lnTo>
                    <a:pt x="1394" y="1105"/>
                  </a:lnTo>
                  <a:lnTo>
                    <a:pt x="1392" y="1112"/>
                  </a:lnTo>
                  <a:lnTo>
                    <a:pt x="1392" y="1032"/>
                  </a:lnTo>
                  <a:lnTo>
                    <a:pt x="1392" y="1016"/>
                  </a:lnTo>
                  <a:cubicBezTo>
                    <a:pt x="1392" y="1013"/>
                    <a:pt x="1393" y="1009"/>
                    <a:pt x="1395" y="1006"/>
                  </a:cubicBezTo>
                  <a:lnTo>
                    <a:pt x="1411" y="974"/>
                  </a:lnTo>
                  <a:cubicBezTo>
                    <a:pt x="1415" y="965"/>
                    <a:pt x="1424" y="960"/>
                    <a:pt x="1434" y="961"/>
                  </a:cubicBezTo>
                  <a:cubicBezTo>
                    <a:pt x="1444" y="961"/>
                    <a:pt x="1452" y="968"/>
                    <a:pt x="1455" y="977"/>
                  </a:cubicBezTo>
                  <a:lnTo>
                    <a:pt x="1471" y="1025"/>
                  </a:lnTo>
                  <a:cubicBezTo>
                    <a:pt x="1472" y="1027"/>
                    <a:pt x="1472" y="1030"/>
                    <a:pt x="1472" y="1032"/>
                  </a:cubicBezTo>
                  <a:lnTo>
                    <a:pt x="1472" y="1048"/>
                  </a:lnTo>
                  <a:lnTo>
                    <a:pt x="1472" y="1096"/>
                  </a:lnTo>
                  <a:lnTo>
                    <a:pt x="1471" y="1089"/>
                  </a:lnTo>
                  <a:lnTo>
                    <a:pt x="1487" y="1137"/>
                  </a:lnTo>
                  <a:cubicBezTo>
                    <a:pt x="1488" y="1139"/>
                    <a:pt x="1488" y="1142"/>
                    <a:pt x="1488" y="1144"/>
                  </a:cubicBezTo>
                  <a:lnTo>
                    <a:pt x="1488" y="1160"/>
                  </a:lnTo>
                  <a:lnTo>
                    <a:pt x="1488" y="1157"/>
                  </a:lnTo>
                  <a:lnTo>
                    <a:pt x="1504" y="1269"/>
                  </a:lnTo>
                  <a:cubicBezTo>
                    <a:pt x="1504" y="1270"/>
                    <a:pt x="1504" y="1271"/>
                    <a:pt x="1504" y="1272"/>
                  </a:cubicBezTo>
                  <a:lnTo>
                    <a:pt x="1504" y="1384"/>
                  </a:lnTo>
                  <a:lnTo>
                    <a:pt x="1504" y="1381"/>
                  </a:lnTo>
                  <a:lnTo>
                    <a:pt x="1520" y="1493"/>
                  </a:lnTo>
                  <a:cubicBezTo>
                    <a:pt x="1520" y="1494"/>
                    <a:pt x="1520" y="1495"/>
                    <a:pt x="1520" y="1496"/>
                  </a:cubicBezTo>
                  <a:lnTo>
                    <a:pt x="1520" y="1688"/>
                  </a:lnTo>
                  <a:lnTo>
                    <a:pt x="1518" y="1678"/>
                  </a:lnTo>
                  <a:lnTo>
                    <a:pt x="1534" y="1710"/>
                  </a:lnTo>
                  <a:cubicBezTo>
                    <a:pt x="1535" y="1712"/>
                    <a:pt x="1536" y="1715"/>
                    <a:pt x="1536" y="1718"/>
                  </a:cubicBezTo>
                  <a:lnTo>
                    <a:pt x="1552" y="1862"/>
                  </a:lnTo>
                  <a:lnTo>
                    <a:pt x="1504" y="1864"/>
                  </a:lnTo>
                  <a:lnTo>
                    <a:pt x="1504" y="1736"/>
                  </a:lnTo>
                  <a:cubicBezTo>
                    <a:pt x="1504" y="1723"/>
                    <a:pt x="1515" y="1712"/>
                    <a:pt x="1528" y="1712"/>
                  </a:cubicBezTo>
                  <a:cubicBezTo>
                    <a:pt x="1542" y="1712"/>
                    <a:pt x="1552" y="1723"/>
                    <a:pt x="1552" y="1736"/>
                  </a:cubicBezTo>
                  <a:lnTo>
                    <a:pt x="1552" y="1832"/>
                  </a:lnTo>
                  <a:lnTo>
                    <a:pt x="1505" y="1830"/>
                  </a:lnTo>
                  <a:lnTo>
                    <a:pt x="1521" y="1670"/>
                  </a:lnTo>
                  <a:lnTo>
                    <a:pt x="1520" y="1560"/>
                  </a:lnTo>
                  <a:cubicBezTo>
                    <a:pt x="1520" y="1559"/>
                    <a:pt x="1521" y="1557"/>
                    <a:pt x="1521" y="1556"/>
                  </a:cubicBezTo>
                  <a:lnTo>
                    <a:pt x="1537" y="1476"/>
                  </a:lnTo>
                  <a:cubicBezTo>
                    <a:pt x="1539" y="1464"/>
                    <a:pt x="1551" y="1455"/>
                    <a:pt x="1563" y="1457"/>
                  </a:cubicBezTo>
                  <a:cubicBezTo>
                    <a:pt x="1575" y="1458"/>
                    <a:pt x="1584" y="1468"/>
                    <a:pt x="1584" y="1480"/>
                  </a:cubicBezTo>
                  <a:lnTo>
                    <a:pt x="1584" y="1512"/>
                  </a:lnTo>
                  <a:lnTo>
                    <a:pt x="1543" y="1495"/>
                  </a:lnTo>
                  <a:lnTo>
                    <a:pt x="1559" y="1479"/>
                  </a:lnTo>
                  <a:cubicBezTo>
                    <a:pt x="1566" y="1473"/>
                    <a:pt x="1577" y="1471"/>
                    <a:pt x="1586" y="1474"/>
                  </a:cubicBezTo>
                  <a:cubicBezTo>
                    <a:pt x="1595" y="1478"/>
                    <a:pt x="1600" y="1487"/>
                    <a:pt x="1600" y="1496"/>
                  </a:cubicBezTo>
                  <a:lnTo>
                    <a:pt x="1600" y="1704"/>
                  </a:lnTo>
                  <a:lnTo>
                    <a:pt x="1600" y="1720"/>
                  </a:lnTo>
                  <a:lnTo>
                    <a:pt x="1559" y="1703"/>
                  </a:lnTo>
                  <a:lnTo>
                    <a:pt x="1575" y="1687"/>
                  </a:lnTo>
                  <a:lnTo>
                    <a:pt x="1570" y="1697"/>
                  </a:lnTo>
                  <a:lnTo>
                    <a:pt x="1586" y="1649"/>
                  </a:lnTo>
                  <a:lnTo>
                    <a:pt x="1584" y="1656"/>
                  </a:lnTo>
                  <a:lnTo>
                    <a:pt x="1584" y="1624"/>
                  </a:lnTo>
                  <a:cubicBezTo>
                    <a:pt x="1584" y="1611"/>
                    <a:pt x="1595" y="1600"/>
                    <a:pt x="1608" y="1600"/>
                  </a:cubicBezTo>
                  <a:cubicBezTo>
                    <a:pt x="1622" y="1600"/>
                    <a:pt x="1632" y="1611"/>
                    <a:pt x="1632" y="1624"/>
                  </a:cubicBezTo>
                  <a:lnTo>
                    <a:pt x="1632" y="1640"/>
                  </a:lnTo>
                  <a:lnTo>
                    <a:pt x="1625" y="1623"/>
                  </a:lnTo>
                  <a:lnTo>
                    <a:pt x="1641" y="1639"/>
                  </a:lnTo>
                  <a:lnTo>
                    <a:pt x="1601" y="1653"/>
                  </a:lnTo>
                  <a:lnTo>
                    <a:pt x="1617" y="1557"/>
                  </a:lnTo>
                  <a:lnTo>
                    <a:pt x="1616" y="1560"/>
                  </a:lnTo>
                  <a:lnTo>
                    <a:pt x="1616" y="1528"/>
                  </a:lnTo>
                  <a:lnTo>
                    <a:pt x="1616" y="1416"/>
                  </a:lnTo>
                  <a:cubicBezTo>
                    <a:pt x="1616" y="1410"/>
                    <a:pt x="1619" y="1404"/>
                    <a:pt x="1623" y="1399"/>
                  </a:cubicBezTo>
                  <a:lnTo>
                    <a:pt x="1639" y="1383"/>
                  </a:lnTo>
                  <a:cubicBezTo>
                    <a:pt x="1646" y="1377"/>
                    <a:pt x="1657" y="1375"/>
                    <a:pt x="1666" y="1378"/>
                  </a:cubicBezTo>
                  <a:cubicBezTo>
                    <a:pt x="1675" y="1382"/>
                    <a:pt x="1680" y="1391"/>
                    <a:pt x="1680" y="1400"/>
                  </a:cubicBezTo>
                  <a:lnTo>
                    <a:pt x="1680" y="1528"/>
                  </a:lnTo>
                  <a:lnTo>
                    <a:pt x="1696" y="1670"/>
                  </a:lnTo>
                  <a:lnTo>
                    <a:pt x="1696" y="1688"/>
                  </a:lnTo>
                  <a:lnTo>
                    <a:pt x="1649" y="1685"/>
                  </a:lnTo>
                  <a:lnTo>
                    <a:pt x="1665" y="1557"/>
                  </a:lnTo>
                  <a:cubicBezTo>
                    <a:pt x="1666" y="1544"/>
                    <a:pt x="1678" y="1535"/>
                    <a:pt x="1691" y="1537"/>
                  </a:cubicBezTo>
                  <a:cubicBezTo>
                    <a:pt x="1705" y="1538"/>
                    <a:pt x="1714" y="1550"/>
                    <a:pt x="1712" y="1563"/>
                  </a:cubicBezTo>
                  <a:lnTo>
                    <a:pt x="1696" y="1691"/>
                  </a:lnTo>
                  <a:cubicBezTo>
                    <a:pt x="1695" y="1704"/>
                    <a:pt x="1684" y="1713"/>
                    <a:pt x="1671" y="1712"/>
                  </a:cubicBezTo>
                  <a:cubicBezTo>
                    <a:pt x="1658" y="1712"/>
                    <a:pt x="1648" y="1701"/>
                    <a:pt x="1648" y="1688"/>
                  </a:cubicBezTo>
                  <a:lnTo>
                    <a:pt x="1649" y="1675"/>
                  </a:lnTo>
                  <a:lnTo>
                    <a:pt x="1632" y="1528"/>
                  </a:lnTo>
                  <a:lnTo>
                    <a:pt x="1632" y="1400"/>
                  </a:lnTo>
                  <a:lnTo>
                    <a:pt x="1673" y="1417"/>
                  </a:lnTo>
                  <a:lnTo>
                    <a:pt x="1657" y="1433"/>
                  </a:lnTo>
                  <a:lnTo>
                    <a:pt x="1664" y="1416"/>
                  </a:lnTo>
                  <a:lnTo>
                    <a:pt x="1664" y="1528"/>
                  </a:lnTo>
                  <a:lnTo>
                    <a:pt x="1664" y="1560"/>
                  </a:lnTo>
                  <a:cubicBezTo>
                    <a:pt x="1664" y="1562"/>
                    <a:pt x="1664" y="1563"/>
                    <a:pt x="1664" y="1564"/>
                  </a:cubicBezTo>
                  <a:lnTo>
                    <a:pt x="1648" y="1660"/>
                  </a:lnTo>
                  <a:cubicBezTo>
                    <a:pt x="1647" y="1669"/>
                    <a:pt x="1640" y="1677"/>
                    <a:pt x="1632" y="1679"/>
                  </a:cubicBezTo>
                  <a:cubicBezTo>
                    <a:pt x="1623" y="1682"/>
                    <a:pt x="1614" y="1680"/>
                    <a:pt x="1607" y="1673"/>
                  </a:cubicBezTo>
                  <a:lnTo>
                    <a:pt x="1591" y="1657"/>
                  </a:lnTo>
                  <a:cubicBezTo>
                    <a:pt x="1587" y="1653"/>
                    <a:pt x="1584" y="1647"/>
                    <a:pt x="1584" y="1640"/>
                  </a:cubicBezTo>
                  <a:lnTo>
                    <a:pt x="1584" y="1624"/>
                  </a:lnTo>
                  <a:lnTo>
                    <a:pt x="1632" y="1624"/>
                  </a:lnTo>
                  <a:lnTo>
                    <a:pt x="1632" y="1656"/>
                  </a:lnTo>
                  <a:cubicBezTo>
                    <a:pt x="1632" y="1659"/>
                    <a:pt x="1632" y="1662"/>
                    <a:pt x="1631" y="1664"/>
                  </a:cubicBezTo>
                  <a:lnTo>
                    <a:pt x="1615" y="1712"/>
                  </a:lnTo>
                  <a:cubicBezTo>
                    <a:pt x="1614" y="1716"/>
                    <a:pt x="1612" y="1719"/>
                    <a:pt x="1609" y="1721"/>
                  </a:cubicBezTo>
                  <a:lnTo>
                    <a:pt x="1593" y="1737"/>
                  </a:lnTo>
                  <a:cubicBezTo>
                    <a:pt x="1587" y="1744"/>
                    <a:pt x="1576" y="1746"/>
                    <a:pt x="1567" y="1743"/>
                  </a:cubicBezTo>
                  <a:cubicBezTo>
                    <a:pt x="1558" y="1739"/>
                    <a:pt x="1552" y="1730"/>
                    <a:pt x="1552" y="1720"/>
                  </a:cubicBezTo>
                  <a:lnTo>
                    <a:pt x="1552" y="1704"/>
                  </a:lnTo>
                  <a:lnTo>
                    <a:pt x="1552" y="1496"/>
                  </a:lnTo>
                  <a:lnTo>
                    <a:pt x="1593" y="1513"/>
                  </a:lnTo>
                  <a:lnTo>
                    <a:pt x="1577" y="1529"/>
                  </a:lnTo>
                  <a:cubicBezTo>
                    <a:pt x="1571" y="1536"/>
                    <a:pt x="1560" y="1538"/>
                    <a:pt x="1551" y="1535"/>
                  </a:cubicBezTo>
                  <a:cubicBezTo>
                    <a:pt x="1542" y="1531"/>
                    <a:pt x="1536" y="1522"/>
                    <a:pt x="1536" y="1512"/>
                  </a:cubicBezTo>
                  <a:lnTo>
                    <a:pt x="1536" y="1480"/>
                  </a:lnTo>
                  <a:lnTo>
                    <a:pt x="1584" y="1485"/>
                  </a:lnTo>
                  <a:lnTo>
                    <a:pt x="1568" y="1565"/>
                  </a:lnTo>
                  <a:lnTo>
                    <a:pt x="1568" y="1560"/>
                  </a:lnTo>
                  <a:lnTo>
                    <a:pt x="1568" y="1675"/>
                  </a:lnTo>
                  <a:lnTo>
                    <a:pt x="1552" y="1835"/>
                  </a:lnTo>
                  <a:cubicBezTo>
                    <a:pt x="1551" y="1848"/>
                    <a:pt x="1540" y="1857"/>
                    <a:pt x="1527" y="1856"/>
                  </a:cubicBezTo>
                  <a:cubicBezTo>
                    <a:pt x="1514" y="1856"/>
                    <a:pt x="1504" y="1845"/>
                    <a:pt x="1504" y="1832"/>
                  </a:cubicBezTo>
                  <a:lnTo>
                    <a:pt x="1504" y="1736"/>
                  </a:lnTo>
                  <a:lnTo>
                    <a:pt x="1552" y="1736"/>
                  </a:lnTo>
                  <a:lnTo>
                    <a:pt x="1552" y="1864"/>
                  </a:lnTo>
                  <a:cubicBezTo>
                    <a:pt x="1552" y="1877"/>
                    <a:pt x="1543" y="1888"/>
                    <a:pt x="1530" y="1888"/>
                  </a:cubicBezTo>
                  <a:cubicBezTo>
                    <a:pt x="1517" y="1889"/>
                    <a:pt x="1506" y="1880"/>
                    <a:pt x="1505" y="1867"/>
                  </a:cubicBezTo>
                  <a:lnTo>
                    <a:pt x="1489" y="1723"/>
                  </a:lnTo>
                  <a:lnTo>
                    <a:pt x="1491" y="1731"/>
                  </a:lnTo>
                  <a:lnTo>
                    <a:pt x="1475" y="1699"/>
                  </a:lnTo>
                  <a:cubicBezTo>
                    <a:pt x="1473" y="1696"/>
                    <a:pt x="1472" y="1692"/>
                    <a:pt x="1472" y="1688"/>
                  </a:cubicBezTo>
                  <a:lnTo>
                    <a:pt x="1472" y="1496"/>
                  </a:lnTo>
                  <a:lnTo>
                    <a:pt x="1473" y="1500"/>
                  </a:lnTo>
                  <a:lnTo>
                    <a:pt x="1457" y="1388"/>
                  </a:lnTo>
                  <a:cubicBezTo>
                    <a:pt x="1457" y="1387"/>
                    <a:pt x="1456" y="1386"/>
                    <a:pt x="1456" y="1384"/>
                  </a:cubicBezTo>
                  <a:lnTo>
                    <a:pt x="1456" y="1272"/>
                  </a:lnTo>
                  <a:lnTo>
                    <a:pt x="1457" y="1276"/>
                  </a:lnTo>
                  <a:lnTo>
                    <a:pt x="1441" y="1164"/>
                  </a:lnTo>
                  <a:cubicBezTo>
                    <a:pt x="1441" y="1163"/>
                    <a:pt x="1440" y="1162"/>
                    <a:pt x="1440" y="1160"/>
                  </a:cubicBezTo>
                  <a:lnTo>
                    <a:pt x="1440" y="1144"/>
                  </a:lnTo>
                  <a:lnTo>
                    <a:pt x="1442" y="1152"/>
                  </a:lnTo>
                  <a:lnTo>
                    <a:pt x="1426" y="1104"/>
                  </a:lnTo>
                  <a:cubicBezTo>
                    <a:pt x="1425" y="1102"/>
                    <a:pt x="1424" y="1099"/>
                    <a:pt x="1424" y="1096"/>
                  </a:cubicBezTo>
                  <a:lnTo>
                    <a:pt x="1424" y="1048"/>
                  </a:lnTo>
                  <a:lnTo>
                    <a:pt x="1424" y="1032"/>
                  </a:lnTo>
                  <a:lnTo>
                    <a:pt x="1426" y="1040"/>
                  </a:lnTo>
                  <a:lnTo>
                    <a:pt x="1410" y="992"/>
                  </a:lnTo>
                  <a:lnTo>
                    <a:pt x="1454" y="995"/>
                  </a:lnTo>
                  <a:lnTo>
                    <a:pt x="1438" y="1027"/>
                  </a:lnTo>
                  <a:lnTo>
                    <a:pt x="1440" y="1016"/>
                  </a:lnTo>
                  <a:lnTo>
                    <a:pt x="1440" y="1032"/>
                  </a:lnTo>
                  <a:lnTo>
                    <a:pt x="1440" y="1112"/>
                  </a:lnTo>
                  <a:cubicBezTo>
                    <a:pt x="1440" y="1115"/>
                    <a:pt x="1440" y="1118"/>
                    <a:pt x="1439" y="1120"/>
                  </a:cubicBezTo>
                  <a:lnTo>
                    <a:pt x="1423" y="1168"/>
                  </a:lnTo>
                  <a:cubicBezTo>
                    <a:pt x="1420" y="1179"/>
                    <a:pt x="1409" y="1185"/>
                    <a:pt x="1398" y="1184"/>
                  </a:cubicBezTo>
                  <a:cubicBezTo>
                    <a:pt x="1387" y="1183"/>
                    <a:pt x="1378" y="1175"/>
                    <a:pt x="1377" y="1164"/>
                  </a:cubicBezTo>
                  <a:lnTo>
                    <a:pt x="1361" y="1052"/>
                  </a:lnTo>
                  <a:cubicBezTo>
                    <a:pt x="1361" y="1051"/>
                    <a:pt x="1360" y="1050"/>
                    <a:pt x="1360" y="1048"/>
                  </a:cubicBezTo>
                  <a:lnTo>
                    <a:pt x="1360" y="1000"/>
                  </a:lnTo>
                  <a:lnTo>
                    <a:pt x="1360" y="936"/>
                  </a:lnTo>
                  <a:lnTo>
                    <a:pt x="1407" y="944"/>
                  </a:lnTo>
                  <a:lnTo>
                    <a:pt x="1391" y="992"/>
                  </a:lnTo>
                  <a:cubicBezTo>
                    <a:pt x="1388" y="1003"/>
                    <a:pt x="1376" y="1010"/>
                    <a:pt x="1365" y="1008"/>
                  </a:cubicBezTo>
                  <a:cubicBezTo>
                    <a:pt x="1353" y="1006"/>
                    <a:pt x="1344" y="996"/>
                    <a:pt x="1344" y="984"/>
                  </a:cubicBezTo>
                  <a:lnTo>
                    <a:pt x="1344" y="936"/>
                  </a:lnTo>
                  <a:lnTo>
                    <a:pt x="1345" y="940"/>
                  </a:lnTo>
                  <a:lnTo>
                    <a:pt x="1329" y="828"/>
                  </a:lnTo>
                  <a:cubicBezTo>
                    <a:pt x="1329" y="827"/>
                    <a:pt x="1328" y="826"/>
                    <a:pt x="1328" y="824"/>
                  </a:cubicBezTo>
                  <a:lnTo>
                    <a:pt x="1328" y="744"/>
                  </a:lnTo>
                  <a:lnTo>
                    <a:pt x="1375" y="752"/>
                  </a:lnTo>
                  <a:lnTo>
                    <a:pt x="1359" y="800"/>
                  </a:lnTo>
                  <a:cubicBezTo>
                    <a:pt x="1356" y="811"/>
                    <a:pt x="1344" y="818"/>
                    <a:pt x="1333" y="816"/>
                  </a:cubicBezTo>
                  <a:cubicBezTo>
                    <a:pt x="1321" y="814"/>
                    <a:pt x="1312" y="804"/>
                    <a:pt x="1312" y="792"/>
                  </a:cubicBezTo>
                  <a:lnTo>
                    <a:pt x="1312" y="776"/>
                  </a:lnTo>
                  <a:lnTo>
                    <a:pt x="1312" y="760"/>
                  </a:lnTo>
                  <a:lnTo>
                    <a:pt x="1353" y="777"/>
                  </a:lnTo>
                  <a:lnTo>
                    <a:pt x="1337" y="793"/>
                  </a:lnTo>
                  <a:lnTo>
                    <a:pt x="1321" y="809"/>
                  </a:lnTo>
                  <a:lnTo>
                    <a:pt x="1328" y="792"/>
                  </a:lnTo>
                  <a:lnTo>
                    <a:pt x="1328" y="888"/>
                  </a:lnTo>
                  <a:lnTo>
                    <a:pt x="1328" y="1032"/>
                  </a:lnTo>
                  <a:cubicBezTo>
                    <a:pt x="1328" y="1039"/>
                    <a:pt x="1326" y="1045"/>
                    <a:pt x="1321" y="1049"/>
                  </a:cubicBezTo>
                  <a:lnTo>
                    <a:pt x="1305" y="1065"/>
                  </a:lnTo>
                  <a:cubicBezTo>
                    <a:pt x="1296" y="1075"/>
                    <a:pt x="1281" y="1075"/>
                    <a:pt x="1271" y="1065"/>
                  </a:cubicBezTo>
                  <a:lnTo>
                    <a:pt x="1255" y="1049"/>
                  </a:lnTo>
                  <a:cubicBezTo>
                    <a:pt x="1251" y="1045"/>
                    <a:pt x="1248" y="1039"/>
                    <a:pt x="1248" y="1032"/>
                  </a:cubicBezTo>
                  <a:lnTo>
                    <a:pt x="1248" y="968"/>
                  </a:lnTo>
                  <a:lnTo>
                    <a:pt x="1251" y="979"/>
                  </a:lnTo>
                  <a:lnTo>
                    <a:pt x="1235" y="947"/>
                  </a:lnTo>
                  <a:lnTo>
                    <a:pt x="1280" y="936"/>
                  </a:lnTo>
                  <a:lnTo>
                    <a:pt x="1280" y="1000"/>
                  </a:lnTo>
                  <a:cubicBezTo>
                    <a:pt x="1280" y="1013"/>
                    <a:pt x="1271" y="1024"/>
                    <a:pt x="1258" y="1024"/>
                  </a:cubicBezTo>
                  <a:cubicBezTo>
                    <a:pt x="1245" y="1025"/>
                    <a:pt x="1234" y="1016"/>
                    <a:pt x="1233" y="1003"/>
                  </a:cubicBezTo>
                  <a:lnTo>
                    <a:pt x="1217" y="875"/>
                  </a:lnTo>
                  <a:lnTo>
                    <a:pt x="1264" y="872"/>
                  </a:lnTo>
                  <a:lnTo>
                    <a:pt x="1264" y="920"/>
                  </a:lnTo>
                  <a:cubicBezTo>
                    <a:pt x="1264" y="933"/>
                    <a:pt x="1255" y="943"/>
                    <a:pt x="1243" y="944"/>
                  </a:cubicBezTo>
                  <a:cubicBezTo>
                    <a:pt x="1231" y="946"/>
                    <a:pt x="1220" y="938"/>
                    <a:pt x="1217" y="926"/>
                  </a:cubicBezTo>
                  <a:lnTo>
                    <a:pt x="1201" y="862"/>
                  </a:lnTo>
                  <a:cubicBezTo>
                    <a:pt x="1201" y="860"/>
                    <a:pt x="1200" y="858"/>
                    <a:pt x="1200" y="856"/>
                  </a:cubicBezTo>
                  <a:lnTo>
                    <a:pt x="1200" y="776"/>
                  </a:lnTo>
                  <a:lnTo>
                    <a:pt x="1248" y="776"/>
                  </a:lnTo>
                  <a:lnTo>
                    <a:pt x="1248" y="792"/>
                  </a:lnTo>
                  <a:cubicBezTo>
                    <a:pt x="1248" y="802"/>
                    <a:pt x="1243" y="811"/>
                    <a:pt x="1234" y="815"/>
                  </a:cubicBezTo>
                  <a:cubicBezTo>
                    <a:pt x="1225" y="818"/>
                    <a:pt x="1214" y="816"/>
                    <a:pt x="1207" y="809"/>
                  </a:cubicBezTo>
                  <a:lnTo>
                    <a:pt x="1191" y="793"/>
                  </a:lnTo>
                  <a:cubicBezTo>
                    <a:pt x="1188" y="790"/>
                    <a:pt x="1186" y="787"/>
                    <a:pt x="1185" y="782"/>
                  </a:cubicBezTo>
                  <a:lnTo>
                    <a:pt x="1169" y="718"/>
                  </a:lnTo>
                  <a:lnTo>
                    <a:pt x="1216" y="712"/>
                  </a:lnTo>
                  <a:lnTo>
                    <a:pt x="1216" y="776"/>
                  </a:lnTo>
                  <a:lnTo>
                    <a:pt x="1168" y="776"/>
                  </a:lnTo>
                  <a:lnTo>
                    <a:pt x="1168" y="664"/>
                  </a:lnTo>
                  <a:lnTo>
                    <a:pt x="1192" y="688"/>
                  </a:lnTo>
                  <a:lnTo>
                    <a:pt x="1176" y="688"/>
                  </a:lnTo>
                  <a:cubicBezTo>
                    <a:pt x="1170" y="688"/>
                    <a:pt x="1164" y="686"/>
                    <a:pt x="1159" y="681"/>
                  </a:cubicBezTo>
                  <a:lnTo>
                    <a:pt x="1143" y="665"/>
                  </a:lnTo>
                  <a:cubicBezTo>
                    <a:pt x="1139" y="661"/>
                    <a:pt x="1136" y="655"/>
                    <a:pt x="1136" y="648"/>
                  </a:cubicBezTo>
                  <a:lnTo>
                    <a:pt x="1136" y="552"/>
                  </a:lnTo>
                  <a:lnTo>
                    <a:pt x="1143" y="569"/>
                  </a:lnTo>
                  <a:lnTo>
                    <a:pt x="1127" y="553"/>
                  </a:lnTo>
                  <a:cubicBezTo>
                    <a:pt x="1123" y="549"/>
                    <a:pt x="1120" y="543"/>
                    <a:pt x="1120" y="536"/>
                  </a:cubicBezTo>
                  <a:lnTo>
                    <a:pt x="1120" y="456"/>
                  </a:lnTo>
                  <a:lnTo>
                    <a:pt x="1161" y="473"/>
                  </a:lnTo>
                  <a:lnTo>
                    <a:pt x="1145" y="489"/>
                  </a:lnTo>
                  <a:lnTo>
                    <a:pt x="1152" y="472"/>
                  </a:lnTo>
                  <a:lnTo>
                    <a:pt x="1152" y="488"/>
                  </a:lnTo>
                  <a:cubicBezTo>
                    <a:pt x="1152" y="500"/>
                    <a:pt x="1145" y="509"/>
                    <a:pt x="1134" y="512"/>
                  </a:cubicBezTo>
                  <a:cubicBezTo>
                    <a:pt x="1123" y="514"/>
                    <a:pt x="1112" y="509"/>
                    <a:pt x="1107" y="499"/>
                  </a:cubicBezTo>
                  <a:lnTo>
                    <a:pt x="1091" y="467"/>
                  </a:lnTo>
                  <a:lnTo>
                    <a:pt x="1136" y="456"/>
                  </a:lnTo>
                  <a:lnTo>
                    <a:pt x="1136" y="472"/>
                  </a:lnTo>
                  <a:cubicBezTo>
                    <a:pt x="1136" y="485"/>
                    <a:pt x="1127" y="495"/>
                    <a:pt x="1115" y="496"/>
                  </a:cubicBezTo>
                  <a:cubicBezTo>
                    <a:pt x="1103" y="498"/>
                    <a:pt x="1091" y="489"/>
                    <a:pt x="1089" y="477"/>
                  </a:cubicBezTo>
                  <a:lnTo>
                    <a:pt x="1073" y="397"/>
                  </a:lnTo>
                  <a:lnTo>
                    <a:pt x="1075" y="403"/>
                  </a:lnTo>
                  <a:lnTo>
                    <a:pt x="1059" y="371"/>
                  </a:lnTo>
                  <a:lnTo>
                    <a:pt x="1104" y="360"/>
                  </a:lnTo>
                  <a:lnTo>
                    <a:pt x="1104" y="392"/>
                  </a:lnTo>
                  <a:cubicBezTo>
                    <a:pt x="1104" y="402"/>
                    <a:pt x="1099" y="411"/>
                    <a:pt x="1090" y="415"/>
                  </a:cubicBezTo>
                  <a:cubicBezTo>
                    <a:pt x="1081" y="418"/>
                    <a:pt x="1070" y="416"/>
                    <a:pt x="1063" y="409"/>
                  </a:cubicBezTo>
                  <a:lnTo>
                    <a:pt x="1047" y="393"/>
                  </a:lnTo>
                  <a:lnTo>
                    <a:pt x="1031" y="377"/>
                  </a:lnTo>
                  <a:cubicBezTo>
                    <a:pt x="1027" y="373"/>
                    <a:pt x="1024" y="367"/>
                    <a:pt x="1024" y="360"/>
                  </a:cubicBezTo>
                  <a:lnTo>
                    <a:pt x="1024" y="312"/>
                  </a:lnTo>
                  <a:lnTo>
                    <a:pt x="1065" y="329"/>
                  </a:lnTo>
                  <a:lnTo>
                    <a:pt x="1049" y="345"/>
                  </a:lnTo>
                  <a:lnTo>
                    <a:pt x="1056" y="328"/>
                  </a:lnTo>
                  <a:lnTo>
                    <a:pt x="1056" y="376"/>
                  </a:lnTo>
                  <a:cubicBezTo>
                    <a:pt x="1056" y="383"/>
                    <a:pt x="1054" y="389"/>
                    <a:pt x="1049" y="393"/>
                  </a:cubicBezTo>
                  <a:lnTo>
                    <a:pt x="1033" y="409"/>
                  </a:lnTo>
                  <a:lnTo>
                    <a:pt x="1040" y="392"/>
                  </a:lnTo>
                  <a:lnTo>
                    <a:pt x="1040" y="440"/>
                  </a:lnTo>
                  <a:cubicBezTo>
                    <a:pt x="1040" y="450"/>
                    <a:pt x="1035" y="459"/>
                    <a:pt x="1026" y="463"/>
                  </a:cubicBezTo>
                  <a:cubicBezTo>
                    <a:pt x="1017" y="466"/>
                    <a:pt x="1006" y="464"/>
                    <a:pt x="999" y="457"/>
                  </a:cubicBezTo>
                  <a:lnTo>
                    <a:pt x="983" y="441"/>
                  </a:lnTo>
                  <a:cubicBezTo>
                    <a:pt x="979" y="437"/>
                    <a:pt x="976" y="431"/>
                    <a:pt x="976" y="424"/>
                  </a:cubicBezTo>
                  <a:lnTo>
                    <a:pt x="976" y="312"/>
                  </a:lnTo>
                  <a:lnTo>
                    <a:pt x="976" y="248"/>
                  </a:lnTo>
                  <a:lnTo>
                    <a:pt x="1022" y="259"/>
                  </a:lnTo>
                  <a:lnTo>
                    <a:pt x="1006" y="291"/>
                  </a:lnTo>
                  <a:cubicBezTo>
                    <a:pt x="1002" y="299"/>
                    <a:pt x="994" y="304"/>
                    <a:pt x="984" y="304"/>
                  </a:cubicBezTo>
                  <a:lnTo>
                    <a:pt x="968" y="304"/>
                  </a:lnTo>
                  <a:lnTo>
                    <a:pt x="992" y="280"/>
                  </a:lnTo>
                  <a:lnTo>
                    <a:pt x="992" y="312"/>
                  </a:lnTo>
                  <a:lnTo>
                    <a:pt x="992" y="328"/>
                  </a:lnTo>
                  <a:cubicBezTo>
                    <a:pt x="992" y="338"/>
                    <a:pt x="987" y="346"/>
                    <a:pt x="979" y="350"/>
                  </a:cubicBezTo>
                  <a:lnTo>
                    <a:pt x="947" y="366"/>
                  </a:lnTo>
                  <a:lnTo>
                    <a:pt x="960" y="350"/>
                  </a:lnTo>
                  <a:lnTo>
                    <a:pt x="944" y="414"/>
                  </a:lnTo>
                  <a:lnTo>
                    <a:pt x="944" y="408"/>
                  </a:lnTo>
                  <a:lnTo>
                    <a:pt x="944" y="440"/>
                  </a:lnTo>
                  <a:cubicBezTo>
                    <a:pt x="944" y="453"/>
                    <a:pt x="935" y="463"/>
                    <a:pt x="923" y="464"/>
                  </a:cubicBezTo>
                  <a:cubicBezTo>
                    <a:pt x="911" y="466"/>
                    <a:pt x="899" y="457"/>
                    <a:pt x="897" y="445"/>
                  </a:cubicBezTo>
                  <a:lnTo>
                    <a:pt x="881" y="365"/>
                  </a:lnTo>
                  <a:cubicBezTo>
                    <a:pt x="881" y="364"/>
                    <a:pt x="880" y="362"/>
                    <a:pt x="880" y="360"/>
                  </a:cubicBezTo>
                  <a:lnTo>
                    <a:pt x="880" y="344"/>
                  </a:lnTo>
                  <a:lnTo>
                    <a:pt x="882" y="352"/>
                  </a:lnTo>
                  <a:lnTo>
                    <a:pt x="866" y="304"/>
                  </a:lnTo>
                  <a:lnTo>
                    <a:pt x="912" y="296"/>
                  </a:lnTo>
                  <a:lnTo>
                    <a:pt x="912" y="312"/>
                  </a:lnTo>
                  <a:lnTo>
                    <a:pt x="864" y="312"/>
                  </a:lnTo>
                  <a:lnTo>
                    <a:pt x="864" y="232"/>
                  </a:lnTo>
                  <a:lnTo>
                    <a:pt x="905" y="249"/>
                  </a:lnTo>
                  <a:lnTo>
                    <a:pt x="889" y="265"/>
                  </a:lnTo>
                  <a:lnTo>
                    <a:pt x="873" y="281"/>
                  </a:lnTo>
                  <a:cubicBezTo>
                    <a:pt x="867" y="288"/>
                    <a:pt x="856" y="290"/>
                    <a:pt x="847" y="287"/>
                  </a:cubicBezTo>
                  <a:cubicBezTo>
                    <a:pt x="838" y="283"/>
                    <a:pt x="832" y="274"/>
                    <a:pt x="832" y="264"/>
                  </a:cubicBezTo>
                  <a:lnTo>
                    <a:pt x="832" y="216"/>
                  </a:lnTo>
                  <a:lnTo>
                    <a:pt x="873" y="233"/>
                  </a:lnTo>
                  <a:lnTo>
                    <a:pt x="857" y="249"/>
                  </a:lnTo>
                  <a:lnTo>
                    <a:pt x="862" y="243"/>
                  </a:lnTo>
                  <a:lnTo>
                    <a:pt x="846" y="275"/>
                  </a:lnTo>
                  <a:lnTo>
                    <a:pt x="848" y="264"/>
                  </a:lnTo>
                  <a:lnTo>
                    <a:pt x="848" y="280"/>
                  </a:lnTo>
                  <a:lnTo>
                    <a:pt x="800" y="280"/>
                  </a:lnTo>
                  <a:lnTo>
                    <a:pt x="800" y="248"/>
                  </a:lnTo>
                  <a:lnTo>
                    <a:pt x="846" y="259"/>
                  </a:lnTo>
                  <a:lnTo>
                    <a:pt x="830" y="291"/>
                  </a:lnTo>
                  <a:lnTo>
                    <a:pt x="814" y="323"/>
                  </a:lnTo>
                  <a:cubicBezTo>
                    <a:pt x="813" y="326"/>
                    <a:pt x="811" y="328"/>
                    <a:pt x="809" y="329"/>
                  </a:cubicBezTo>
                  <a:lnTo>
                    <a:pt x="793" y="345"/>
                  </a:lnTo>
                  <a:lnTo>
                    <a:pt x="800" y="328"/>
                  </a:lnTo>
                  <a:lnTo>
                    <a:pt x="800" y="376"/>
                  </a:lnTo>
                  <a:lnTo>
                    <a:pt x="800" y="408"/>
                  </a:lnTo>
                  <a:cubicBezTo>
                    <a:pt x="800" y="418"/>
                    <a:pt x="795" y="427"/>
                    <a:pt x="786" y="431"/>
                  </a:cubicBezTo>
                  <a:cubicBezTo>
                    <a:pt x="777" y="434"/>
                    <a:pt x="766" y="432"/>
                    <a:pt x="759" y="425"/>
                  </a:cubicBezTo>
                  <a:lnTo>
                    <a:pt x="743" y="409"/>
                  </a:lnTo>
                  <a:lnTo>
                    <a:pt x="784" y="397"/>
                  </a:lnTo>
                  <a:lnTo>
                    <a:pt x="768" y="477"/>
                  </a:lnTo>
                  <a:lnTo>
                    <a:pt x="768" y="472"/>
                  </a:lnTo>
                  <a:lnTo>
                    <a:pt x="768" y="520"/>
                  </a:lnTo>
                  <a:lnTo>
                    <a:pt x="768" y="584"/>
                  </a:lnTo>
                  <a:cubicBezTo>
                    <a:pt x="768" y="596"/>
                    <a:pt x="761" y="605"/>
                    <a:pt x="750" y="608"/>
                  </a:cubicBezTo>
                  <a:cubicBezTo>
                    <a:pt x="739" y="610"/>
                    <a:pt x="728" y="605"/>
                    <a:pt x="723" y="595"/>
                  </a:cubicBezTo>
                  <a:lnTo>
                    <a:pt x="707" y="563"/>
                  </a:lnTo>
                  <a:cubicBezTo>
                    <a:pt x="705" y="560"/>
                    <a:pt x="704" y="556"/>
                    <a:pt x="704" y="552"/>
                  </a:cubicBezTo>
                  <a:lnTo>
                    <a:pt x="704" y="504"/>
                  </a:lnTo>
                  <a:lnTo>
                    <a:pt x="705" y="509"/>
                  </a:lnTo>
                  <a:lnTo>
                    <a:pt x="689" y="429"/>
                  </a:lnTo>
                  <a:cubicBezTo>
                    <a:pt x="689" y="428"/>
                    <a:pt x="688" y="426"/>
                    <a:pt x="688" y="424"/>
                  </a:cubicBezTo>
                  <a:lnTo>
                    <a:pt x="688" y="344"/>
                  </a:lnTo>
                  <a:lnTo>
                    <a:pt x="690" y="352"/>
                  </a:lnTo>
                  <a:lnTo>
                    <a:pt x="674" y="304"/>
                  </a:lnTo>
                  <a:lnTo>
                    <a:pt x="720" y="296"/>
                  </a:lnTo>
                  <a:lnTo>
                    <a:pt x="720" y="344"/>
                  </a:lnTo>
                  <a:lnTo>
                    <a:pt x="720" y="360"/>
                  </a:lnTo>
                  <a:cubicBezTo>
                    <a:pt x="720" y="374"/>
                    <a:pt x="710" y="384"/>
                    <a:pt x="696" y="384"/>
                  </a:cubicBezTo>
                  <a:lnTo>
                    <a:pt x="680" y="384"/>
                  </a:lnTo>
                  <a:cubicBezTo>
                    <a:pt x="670" y="384"/>
                    <a:pt x="661" y="378"/>
                    <a:pt x="658" y="368"/>
                  </a:cubicBezTo>
                  <a:lnTo>
                    <a:pt x="642" y="320"/>
                  </a:lnTo>
                  <a:lnTo>
                    <a:pt x="688" y="312"/>
                  </a:lnTo>
                  <a:lnTo>
                    <a:pt x="688" y="344"/>
                  </a:lnTo>
                  <a:lnTo>
                    <a:pt x="640" y="344"/>
                  </a:lnTo>
                  <a:lnTo>
                    <a:pt x="640" y="296"/>
                  </a:lnTo>
                  <a:lnTo>
                    <a:pt x="681" y="313"/>
                  </a:lnTo>
                  <a:lnTo>
                    <a:pt x="665" y="329"/>
                  </a:lnTo>
                  <a:lnTo>
                    <a:pt x="670" y="323"/>
                  </a:lnTo>
                  <a:lnTo>
                    <a:pt x="654" y="355"/>
                  </a:lnTo>
                  <a:lnTo>
                    <a:pt x="656" y="344"/>
                  </a:lnTo>
                  <a:lnTo>
                    <a:pt x="656" y="392"/>
                  </a:lnTo>
                  <a:lnTo>
                    <a:pt x="608" y="392"/>
                  </a:lnTo>
                  <a:lnTo>
                    <a:pt x="608" y="376"/>
                  </a:lnTo>
                  <a:lnTo>
                    <a:pt x="609" y="380"/>
                  </a:lnTo>
                  <a:lnTo>
                    <a:pt x="593" y="284"/>
                  </a:lnTo>
                  <a:cubicBezTo>
                    <a:pt x="593" y="283"/>
                    <a:pt x="592" y="282"/>
                    <a:pt x="592" y="280"/>
                  </a:cubicBezTo>
                  <a:lnTo>
                    <a:pt x="592" y="264"/>
                  </a:lnTo>
                  <a:lnTo>
                    <a:pt x="594" y="272"/>
                  </a:lnTo>
                  <a:lnTo>
                    <a:pt x="578" y="224"/>
                  </a:lnTo>
                  <a:lnTo>
                    <a:pt x="624" y="216"/>
                  </a:lnTo>
                  <a:lnTo>
                    <a:pt x="624" y="248"/>
                  </a:lnTo>
                  <a:cubicBezTo>
                    <a:pt x="624" y="260"/>
                    <a:pt x="616" y="270"/>
                    <a:pt x="604" y="272"/>
                  </a:cubicBezTo>
                  <a:cubicBezTo>
                    <a:pt x="593" y="274"/>
                    <a:pt x="581" y="267"/>
                    <a:pt x="578" y="256"/>
                  </a:cubicBezTo>
                  <a:lnTo>
                    <a:pt x="562" y="208"/>
                  </a:lnTo>
                  <a:lnTo>
                    <a:pt x="608" y="200"/>
                  </a:lnTo>
                  <a:lnTo>
                    <a:pt x="608" y="232"/>
                  </a:lnTo>
                  <a:lnTo>
                    <a:pt x="560" y="232"/>
                  </a:lnTo>
                  <a:lnTo>
                    <a:pt x="560" y="200"/>
                  </a:lnTo>
                  <a:lnTo>
                    <a:pt x="563" y="211"/>
                  </a:lnTo>
                  <a:lnTo>
                    <a:pt x="547" y="179"/>
                  </a:lnTo>
                  <a:cubicBezTo>
                    <a:pt x="546" y="177"/>
                    <a:pt x="545" y="175"/>
                    <a:pt x="545" y="172"/>
                  </a:cubicBezTo>
                  <a:lnTo>
                    <a:pt x="529" y="76"/>
                  </a:lnTo>
                  <a:cubicBezTo>
                    <a:pt x="529" y="75"/>
                    <a:pt x="528" y="74"/>
                    <a:pt x="528" y="72"/>
                  </a:cubicBezTo>
                  <a:lnTo>
                    <a:pt x="528" y="24"/>
                  </a:lnTo>
                  <a:lnTo>
                    <a:pt x="576" y="24"/>
                  </a:lnTo>
                  <a:lnTo>
                    <a:pt x="576" y="56"/>
                  </a:lnTo>
                  <a:cubicBezTo>
                    <a:pt x="576" y="66"/>
                    <a:pt x="571" y="75"/>
                    <a:pt x="562" y="79"/>
                  </a:cubicBezTo>
                  <a:cubicBezTo>
                    <a:pt x="553" y="82"/>
                    <a:pt x="542" y="80"/>
                    <a:pt x="535" y="73"/>
                  </a:cubicBezTo>
                  <a:lnTo>
                    <a:pt x="519" y="57"/>
                  </a:lnTo>
                  <a:lnTo>
                    <a:pt x="560" y="46"/>
                  </a:lnTo>
                  <a:lnTo>
                    <a:pt x="544" y="110"/>
                  </a:lnTo>
                  <a:cubicBezTo>
                    <a:pt x="541" y="122"/>
                    <a:pt x="530" y="130"/>
                    <a:pt x="518" y="128"/>
                  </a:cubicBezTo>
                  <a:cubicBezTo>
                    <a:pt x="506" y="127"/>
                    <a:pt x="496" y="117"/>
                    <a:pt x="496" y="104"/>
                  </a:cubicBezTo>
                  <a:lnTo>
                    <a:pt x="496" y="88"/>
                  </a:lnTo>
                  <a:lnTo>
                    <a:pt x="498" y="96"/>
                  </a:lnTo>
                  <a:lnTo>
                    <a:pt x="482" y="48"/>
                  </a:lnTo>
                  <a:lnTo>
                    <a:pt x="528" y="40"/>
                  </a:lnTo>
                  <a:lnTo>
                    <a:pt x="528" y="104"/>
                  </a:lnTo>
                  <a:cubicBezTo>
                    <a:pt x="528" y="114"/>
                    <a:pt x="523" y="123"/>
                    <a:pt x="514" y="127"/>
                  </a:cubicBezTo>
                  <a:cubicBezTo>
                    <a:pt x="505" y="130"/>
                    <a:pt x="494" y="128"/>
                    <a:pt x="487" y="121"/>
                  </a:cubicBezTo>
                  <a:lnTo>
                    <a:pt x="471" y="105"/>
                  </a:lnTo>
                  <a:lnTo>
                    <a:pt x="512" y="88"/>
                  </a:lnTo>
                  <a:lnTo>
                    <a:pt x="512" y="104"/>
                  </a:lnTo>
                  <a:cubicBezTo>
                    <a:pt x="512" y="111"/>
                    <a:pt x="510" y="117"/>
                    <a:pt x="505" y="121"/>
                  </a:cubicBezTo>
                  <a:lnTo>
                    <a:pt x="489" y="137"/>
                  </a:lnTo>
                  <a:lnTo>
                    <a:pt x="496" y="120"/>
                  </a:lnTo>
                  <a:lnTo>
                    <a:pt x="496" y="152"/>
                  </a:lnTo>
                  <a:lnTo>
                    <a:pt x="448" y="152"/>
                  </a:lnTo>
                  <a:lnTo>
                    <a:pt x="448" y="136"/>
                  </a:lnTo>
                  <a:lnTo>
                    <a:pt x="472" y="160"/>
                  </a:lnTo>
                  <a:lnTo>
                    <a:pt x="456" y="160"/>
                  </a:lnTo>
                  <a:lnTo>
                    <a:pt x="480" y="142"/>
                  </a:lnTo>
                  <a:lnTo>
                    <a:pt x="464" y="206"/>
                  </a:lnTo>
                  <a:cubicBezTo>
                    <a:pt x="461" y="218"/>
                    <a:pt x="450" y="226"/>
                    <a:pt x="438" y="224"/>
                  </a:cubicBezTo>
                  <a:cubicBezTo>
                    <a:pt x="426" y="223"/>
                    <a:pt x="416" y="213"/>
                    <a:pt x="416" y="200"/>
                  </a:cubicBezTo>
                  <a:lnTo>
                    <a:pt x="416" y="168"/>
                  </a:lnTo>
                  <a:lnTo>
                    <a:pt x="416" y="56"/>
                  </a:lnTo>
                  <a:lnTo>
                    <a:pt x="457" y="73"/>
                  </a:lnTo>
                  <a:lnTo>
                    <a:pt x="441" y="89"/>
                  </a:lnTo>
                  <a:cubicBezTo>
                    <a:pt x="432" y="99"/>
                    <a:pt x="417" y="99"/>
                    <a:pt x="407" y="89"/>
                  </a:cubicBezTo>
                  <a:lnTo>
                    <a:pt x="391" y="73"/>
                  </a:lnTo>
                  <a:cubicBezTo>
                    <a:pt x="387" y="69"/>
                    <a:pt x="384" y="63"/>
                    <a:pt x="384" y="56"/>
                  </a:cubicBezTo>
                  <a:lnTo>
                    <a:pt x="384" y="40"/>
                  </a:lnTo>
                  <a:lnTo>
                    <a:pt x="432" y="46"/>
                  </a:lnTo>
                  <a:lnTo>
                    <a:pt x="416" y="110"/>
                  </a:lnTo>
                  <a:lnTo>
                    <a:pt x="416" y="104"/>
                  </a:lnTo>
                  <a:lnTo>
                    <a:pt x="416" y="184"/>
                  </a:lnTo>
                  <a:cubicBezTo>
                    <a:pt x="416" y="197"/>
                    <a:pt x="407" y="207"/>
                    <a:pt x="394" y="208"/>
                  </a:cubicBezTo>
                  <a:cubicBezTo>
                    <a:pt x="382" y="209"/>
                    <a:pt x="371" y="201"/>
                    <a:pt x="369" y="188"/>
                  </a:cubicBezTo>
                  <a:lnTo>
                    <a:pt x="353" y="92"/>
                  </a:lnTo>
                  <a:lnTo>
                    <a:pt x="398" y="99"/>
                  </a:lnTo>
                  <a:lnTo>
                    <a:pt x="382" y="131"/>
                  </a:lnTo>
                  <a:cubicBezTo>
                    <a:pt x="377" y="141"/>
                    <a:pt x="366" y="146"/>
                    <a:pt x="355" y="144"/>
                  </a:cubicBezTo>
                  <a:cubicBezTo>
                    <a:pt x="344" y="141"/>
                    <a:pt x="336" y="132"/>
                    <a:pt x="336" y="120"/>
                  </a:cubicBezTo>
                  <a:lnTo>
                    <a:pt x="336" y="104"/>
                  </a:lnTo>
                  <a:lnTo>
                    <a:pt x="336" y="88"/>
                  </a:lnTo>
                  <a:lnTo>
                    <a:pt x="383" y="96"/>
                  </a:lnTo>
                  <a:lnTo>
                    <a:pt x="351" y="192"/>
                  </a:lnTo>
                  <a:cubicBezTo>
                    <a:pt x="348" y="203"/>
                    <a:pt x="336" y="210"/>
                    <a:pt x="325" y="208"/>
                  </a:cubicBezTo>
                  <a:cubicBezTo>
                    <a:pt x="313" y="206"/>
                    <a:pt x="304" y="196"/>
                    <a:pt x="304" y="184"/>
                  </a:cubicBezTo>
                  <a:lnTo>
                    <a:pt x="304" y="168"/>
                  </a:lnTo>
                  <a:lnTo>
                    <a:pt x="352" y="168"/>
                  </a:lnTo>
                  <a:lnTo>
                    <a:pt x="352" y="184"/>
                  </a:lnTo>
                  <a:cubicBezTo>
                    <a:pt x="352" y="198"/>
                    <a:pt x="342" y="208"/>
                    <a:pt x="328" y="208"/>
                  </a:cubicBezTo>
                  <a:lnTo>
                    <a:pt x="312" y="208"/>
                  </a:lnTo>
                  <a:cubicBezTo>
                    <a:pt x="306" y="208"/>
                    <a:pt x="300" y="206"/>
                    <a:pt x="295" y="201"/>
                  </a:cubicBezTo>
                  <a:lnTo>
                    <a:pt x="279" y="185"/>
                  </a:lnTo>
                  <a:lnTo>
                    <a:pt x="313" y="185"/>
                  </a:lnTo>
                  <a:lnTo>
                    <a:pt x="297" y="201"/>
                  </a:lnTo>
                  <a:lnTo>
                    <a:pt x="304" y="184"/>
                  </a:lnTo>
                  <a:lnTo>
                    <a:pt x="304" y="264"/>
                  </a:lnTo>
                  <a:cubicBezTo>
                    <a:pt x="304" y="267"/>
                    <a:pt x="304" y="270"/>
                    <a:pt x="303" y="272"/>
                  </a:cubicBezTo>
                  <a:lnTo>
                    <a:pt x="287" y="320"/>
                  </a:lnTo>
                  <a:cubicBezTo>
                    <a:pt x="284" y="331"/>
                    <a:pt x="272" y="338"/>
                    <a:pt x="261" y="336"/>
                  </a:cubicBezTo>
                  <a:cubicBezTo>
                    <a:pt x="249" y="334"/>
                    <a:pt x="240" y="324"/>
                    <a:pt x="240" y="312"/>
                  </a:cubicBezTo>
                  <a:lnTo>
                    <a:pt x="240" y="296"/>
                  </a:lnTo>
                  <a:lnTo>
                    <a:pt x="281" y="313"/>
                  </a:lnTo>
                  <a:lnTo>
                    <a:pt x="265" y="329"/>
                  </a:lnTo>
                  <a:lnTo>
                    <a:pt x="272" y="312"/>
                  </a:lnTo>
                  <a:lnTo>
                    <a:pt x="272" y="328"/>
                  </a:lnTo>
                  <a:cubicBezTo>
                    <a:pt x="272" y="332"/>
                    <a:pt x="272" y="336"/>
                    <a:pt x="270" y="339"/>
                  </a:cubicBezTo>
                  <a:lnTo>
                    <a:pt x="254" y="371"/>
                  </a:lnTo>
                  <a:cubicBezTo>
                    <a:pt x="250" y="379"/>
                    <a:pt x="242" y="384"/>
                    <a:pt x="232" y="384"/>
                  </a:cubicBezTo>
                  <a:lnTo>
                    <a:pt x="216" y="384"/>
                  </a:lnTo>
                  <a:cubicBezTo>
                    <a:pt x="203" y="384"/>
                    <a:pt x="192" y="374"/>
                    <a:pt x="192" y="360"/>
                  </a:cubicBezTo>
                  <a:lnTo>
                    <a:pt x="192" y="312"/>
                  </a:lnTo>
                  <a:lnTo>
                    <a:pt x="236" y="326"/>
                  </a:lnTo>
                  <a:lnTo>
                    <a:pt x="204" y="374"/>
                  </a:lnTo>
                  <a:lnTo>
                    <a:pt x="208" y="360"/>
                  </a:lnTo>
                  <a:lnTo>
                    <a:pt x="208" y="376"/>
                  </a:lnTo>
                  <a:lnTo>
                    <a:pt x="208" y="456"/>
                  </a:lnTo>
                  <a:cubicBezTo>
                    <a:pt x="208" y="458"/>
                    <a:pt x="208" y="459"/>
                    <a:pt x="208" y="460"/>
                  </a:cubicBezTo>
                  <a:lnTo>
                    <a:pt x="192" y="572"/>
                  </a:lnTo>
                  <a:cubicBezTo>
                    <a:pt x="190" y="584"/>
                    <a:pt x="179" y="593"/>
                    <a:pt x="167" y="592"/>
                  </a:cubicBezTo>
                  <a:cubicBezTo>
                    <a:pt x="154" y="592"/>
                    <a:pt x="144" y="581"/>
                    <a:pt x="144" y="568"/>
                  </a:cubicBezTo>
                  <a:lnTo>
                    <a:pt x="144" y="552"/>
                  </a:lnTo>
                  <a:lnTo>
                    <a:pt x="145" y="557"/>
                  </a:lnTo>
                  <a:lnTo>
                    <a:pt x="129" y="477"/>
                  </a:lnTo>
                  <a:cubicBezTo>
                    <a:pt x="129" y="476"/>
                    <a:pt x="128" y="474"/>
                    <a:pt x="128" y="472"/>
                  </a:cubicBezTo>
                  <a:lnTo>
                    <a:pt x="128" y="440"/>
                  </a:lnTo>
                  <a:lnTo>
                    <a:pt x="176" y="446"/>
                  </a:lnTo>
                  <a:lnTo>
                    <a:pt x="160" y="510"/>
                  </a:lnTo>
                  <a:lnTo>
                    <a:pt x="160" y="504"/>
                  </a:lnTo>
                  <a:lnTo>
                    <a:pt x="160" y="552"/>
                  </a:lnTo>
                  <a:lnTo>
                    <a:pt x="112" y="552"/>
                  </a:lnTo>
                  <a:lnTo>
                    <a:pt x="112" y="488"/>
                  </a:lnTo>
                  <a:lnTo>
                    <a:pt x="114" y="496"/>
                  </a:lnTo>
                  <a:lnTo>
                    <a:pt x="98" y="448"/>
                  </a:lnTo>
                  <a:lnTo>
                    <a:pt x="103" y="457"/>
                  </a:lnTo>
                  <a:lnTo>
                    <a:pt x="87" y="441"/>
                  </a:lnTo>
                  <a:lnTo>
                    <a:pt x="128" y="424"/>
                  </a:lnTo>
                  <a:lnTo>
                    <a:pt x="128" y="488"/>
                  </a:lnTo>
                  <a:lnTo>
                    <a:pt x="128" y="504"/>
                  </a:lnTo>
                  <a:cubicBezTo>
                    <a:pt x="128" y="517"/>
                    <a:pt x="119" y="527"/>
                    <a:pt x="106" y="528"/>
                  </a:cubicBezTo>
                  <a:cubicBezTo>
                    <a:pt x="94" y="529"/>
                    <a:pt x="83" y="521"/>
                    <a:pt x="81" y="508"/>
                  </a:cubicBezTo>
                  <a:lnTo>
                    <a:pt x="65" y="412"/>
                  </a:lnTo>
                  <a:lnTo>
                    <a:pt x="110" y="419"/>
                  </a:lnTo>
                  <a:lnTo>
                    <a:pt x="94" y="451"/>
                  </a:lnTo>
                  <a:cubicBezTo>
                    <a:pt x="89" y="461"/>
                    <a:pt x="78" y="466"/>
                    <a:pt x="67" y="464"/>
                  </a:cubicBezTo>
                  <a:cubicBezTo>
                    <a:pt x="56" y="461"/>
                    <a:pt x="48" y="452"/>
                    <a:pt x="48" y="440"/>
                  </a:cubicBezTo>
                  <a:lnTo>
                    <a:pt x="48" y="408"/>
                  </a:lnTo>
                  <a:lnTo>
                    <a:pt x="51" y="419"/>
                  </a:lnTo>
                  <a:lnTo>
                    <a:pt x="35" y="387"/>
                  </a:lnTo>
                  <a:cubicBezTo>
                    <a:pt x="33" y="384"/>
                    <a:pt x="32" y="380"/>
                    <a:pt x="32" y="376"/>
                  </a:cubicBezTo>
                  <a:lnTo>
                    <a:pt x="32" y="360"/>
                  </a:lnTo>
                  <a:lnTo>
                    <a:pt x="80" y="360"/>
                  </a:lnTo>
                  <a:lnTo>
                    <a:pt x="80" y="424"/>
                  </a:lnTo>
                  <a:cubicBezTo>
                    <a:pt x="80" y="434"/>
                    <a:pt x="75" y="443"/>
                    <a:pt x="66" y="447"/>
                  </a:cubicBezTo>
                  <a:cubicBezTo>
                    <a:pt x="57" y="450"/>
                    <a:pt x="46" y="448"/>
                    <a:pt x="39" y="441"/>
                  </a:cubicBezTo>
                  <a:lnTo>
                    <a:pt x="23" y="425"/>
                  </a:lnTo>
                  <a:lnTo>
                    <a:pt x="40" y="432"/>
                  </a:lnTo>
                  <a:lnTo>
                    <a:pt x="24" y="432"/>
                  </a:lnTo>
                  <a:cubicBezTo>
                    <a:pt x="11" y="432"/>
                    <a:pt x="0" y="422"/>
                    <a:pt x="0" y="408"/>
                  </a:cubicBezTo>
                  <a:cubicBezTo>
                    <a:pt x="0" y="395"/>
                    <a:pt x="11" y="384"/>
                    <a:pt x="24" y="384"/>
                  </a:cubicBezTo>
                  <a:close/>
                </a:path>
              </a:pathLst>
            </a:custGeom>
            <a:solidFill>
              <a:srgbClr val="558ED5"/>
            </a:solidFill>
            <a:ln w="6350" cap="flat">
              <a:solidFill>
                <a:srgbClr val="558ED5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3" name="Freeform 36"/>
            <p:cNvSpPr>
              <a:spLocks/>
            </p:cNvSpPr>
            <p:nvPr/>
          </p:nvSpPr>
          <p:spPr bwMode="auto">
            <a:xfrm>
              <a:off x="2432" y="2623"/>
              <a:ext cx="483" cy="278"/>
            </a:xfrm>
            <a:custGeom>
              <a:avLst/>
              <a:gdLst>
                <a:gd name="T0" fmla="*/ 0 w 1732"/>
                <a:gd name="T1" fmla="*/ 0 h 995"/>
                <a:gd name="T2" fmla="*/ 0 w 1732"/>
                <a:gd name="T3" fmla="*/ 0 h 995"/>
                <a:gd name="T4" fmla="*/ 0 w 1732"/>
                <a:gd name="T5" fmla="*/ 0 h 995"/>
                <a:gd name="T6" fmla="*/ 0 w 1732"/>
                <a:gd name="T7" fmla="*/ 0 h 995"/>
                <a:gd name="T8" fmla="*/ 0 w 1732"/>
                <a:gd name="T9" fmla="*/ 0 h 995"/>
                <a:gd name="T10" fmla="*/ 0 w 1732"/>
                <a:gd name="T11" fmla="*/ 0 h 995"/>
                <a:gd name="T12" fmla="*/ 0 w 1732"/>
                <a:gd name="T13" fmla="*/ 0 h 995"/>
                <a:gd name="T14" fmla="*/ 0 w 1732"/>
                <a:gd name="T15" fmla="*/ 0 h 995"/>
                <a:gd name="T16" fmla="*/ 0 w 1732"/>
                <a:gd name="T17" fmla="*/ 0 h 995"/>
                <a:gd name="T18" fmla="*/ 0 w 1732"/>
                <a:gd name="T19" fmla="*/ 0 h 995"/>
                <a:gd name="T20" fmla="*/ 0 w 1732"/>
                <a:gd name="T21" fmla="*/ 0 h 995"/>
                <a:gd name="T22" fmla="*/ 0 w 1732"/>
                <a:gd name="T23" fmla="*/ 0 h 995"/>
                <a:gd name="T24" fmla="*/ 0 w 1732"/>
                <a:gd name="T25" fmla="*/ 0 h 995"/>
                <a:gd name="T26" fmla="*/ 0 w 1732"/>
                <a:gd name="T27" fmla="*/ 0 h 995"/>
                <a:gd name="T28" fmla="*/ 0 w 1732"/>
                <a:gd name="T29" fmla="*/ 0 h 995"/>
                <a:gd name="T30" fmla="*/ 0 w 1732"/>
                <a:gd name="T31" fmla="*/ 0 h 995"/>
                <a:gd name="T32" fmla="*/ 0 w 1732"/>
                <a:gd name="T33" fmla="*/ 0 h 995"/>
                <a:gd name="T34" fmla="*/ 0 w 1732"/>
                <a:gd name="T35" fmla="*/ 0 h 995"/>
                <a:gd name="T36" fmla="*/ 0 w 1732"/>
                <a:gd name="T37" fmla="*/ 0 h 995"/>
                <a:gd name="T38" fmla="*/ 0 w 1732"/>
                <a:gd name="T39" fmla="*/ 0 h 995"/>
                <a:gd name="T40" fmla="*/ 0 w 1732"/>
                <a:gd name="T41" fmla="*/ 0 h 995"/>
                <a:gd name="T42" fmla="*/ 0 w 1732"/>
                <a:gd name="T43" fmla="*/ 0 h 995"/>
                <a:gd name="T44" fmla="*/ 0 w 1732"/>
                <a:gd name="T45" fmla="*/ 0 h 995"/>
                <a:gd name="T46" fmla="*/ 0 w 1732"/>
                <a:gd name="T47" fmla="*/ 0 h 995"/>
                <a:gd name="T48" fmla="*/ 0 w 1732"/>
                <a:gd name="T49" fmla="*/ 0 h 995"/>
                <a:gd name="T50" fmla="*/ 0 w 1732"/>
                <a:gd name="T51" fmla="*/ 0 h 995"/>
                <a:gd name="T52" fmla="*/ 0 w 1732"/>
                <a:gd name="T53" fmla="*/ 0 h 995"/>
                <a:gd name="T54" fmla="*/ 0 w 1732"/>
                <a:gd name="T55" fmla="*/ 0 h 995"/>
                <a:gd name="T56" fmla="*/ 0 w 1732"/>
                <a:gd name="T57" fmla="*/ 0 h 995"/>
                <a:gd name="T58" fmla="*/ 0 w 1732"/>
                <a:gd name="T59" fmla="*/ 0 h 995"/>
                <a:gd name="T60" fmla="*/ 0 w 1732"/>
                <a:gd name="T61" fmla="*/ 0 h 995"/>
                <a:gd name="T62" fmla="*/ 0 w 1732"/>
                <a:gd name="T63" fmla="*/ 0 h 995"/>
                <a:gd name="T64" fmla="*/ 0 w 1732"/>
                <a:gd name="T65" fmla="*/ 0 h 995"/>
                <a:gd name="T66" fmla="*/ 0 w 1732"/>
                <a:gd name="T67" fmla="*/ 0 h 995"/>
                <a:gd name="T68" fmla="*/ 0 w 1732"/>
                <a:gd name="T69" fmla="*/ 0 h 995"/>
                <a:gd name="T70" fmla="*/ 0 w 1732"/>
                <a:gd name="T71" fmla="*/ 0 h 995"/>
                <a:gd name="T72" fmla="*/ 0 w 1732"/>
                <a:gd name="T73" fmla="*/ 0 h 995"/>
                <a:gd name="T74" fmla="*/ 0 w 1732"/>
                <a:gd name="T75" fmla="*/ 0 h 995"/>
                <a:gd name="T76" fmla="*/ 0 w 1732"/>
                <a:gd name="T77" fmla="*/ 0 h 995"/>
                <a:gd name="T78" fmla="*/ 0 w 1732"/>
                <a:gd name="T79" fmla="*/ 0 h 995"/>
                <a:gd name="T80" fmla="*/ 0 w 1732"/>
                <a:gd name="T81" fmla="*/ 0 h 995"/>
                <a:gd name="T82" fmla="*/ 0 w 1732"/>
                <a:gd name="T83" fmla="*/ 0 h 995"/>
                <a:gd name="T84" fmla="*/ 0 w 1732"/>
                <a:gd name="T85" fmla="*/ 0 h 995"/>
                <a:gd name="T86" fmla="*/ 0 w 1732"/>
                <a:gd name="T87" fmla="*/ 0 h 995"/>
                <a:gd name="T88" fmla="*/ 0 w 1732"/>
                <a:gd name="T89" fmla="*/ 0 h 995"/>
                <a:gd name="T90" fmla="*/ 0 w 1732"/>
                <a:gd name="T91" fmla="*/ 0 h 995"/>
                <a:gd name="T92" fmla="*/ 0 w 1732"/>
                <a:gd name="T93" fmla="*/ 0 h 995"/>
                <a:gd name="T94" fmla="*/ 0 w 1732"/>
                <a:gd name="T95" fmla="*/ 0 h 995"/>
                <a:gd name="T96" fmla="*/ 0 w 1732"/>
                <a:gd name="T97" fmla="*/ 0 h 995"/>
                <a:gd name="T98" fmla="*/ 0 w 1732"/>
                <a:gd name="T99" fmla="*/ 0 h 995"/>
                <a:gd name="T100" fmla="*/ 0 w 1732"/>
                <a:gd name="T101" fmla="*/ 0 h 995"/>
                <a:gd name="T102" fmla="*/ 0 w 1732"/>
                <a:gd name="T103" fmla="*/ 0 h 995"/>
                <a:gd name="T104" fmla="*/ 0 w 1732"/>
                <a:gd name="T105" fmla="*/ 0 h 995"/>
                <a:gd name="T106" fmla="*/ 0 w 1732"/>
                <a:gd name="T107" fmla="*/ 0 h 995"/>
                <a:gd name="T108" fmla="*/ 0 w 1732"/>
                <a:gd name="T109" fmla="*/ 0 h 995"/>
                <a:gd name="T110" fmla="*/ 0 w 1732"/>
                <a:gd name="T111" fmla="*/ 0 h 995"/>
                <a:gd name="T112" fmla="*/ 0 w 1732"/>
                <a:gd name="T113" fmla="*/ 0 h 995"/>
                <a:gd name="T114" fmla="*/ 0 w 1732"/>
                <a:gd name="T115" fmla="*/ 0 h 995"/>
                <a:gd name="T116" fmla="*/ 0 w 1732"/>
                <a:gd name="T117" fmla="*/ 0 h 995"/>
                <a:gd name="T118" fmla="*/ 0 w 1732"/>
                <a:gd name="T119" fmla="*/ 0 h 9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2"/>
                <a:gd name="T181" fmla="*/ 0 h 995"/>
                <a:gd name="T182" fmla="*/ 1732 w 1732"/>
                <a:gd name="T183" fmla="*/ 995 h 9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2" h="995">
                  <a:moveTo>
                    <a:pt x="0" y="489"/>
                  </a:moveTo>
                  <a:lnTo>
                    <a:pt x="0" y="473"/>
                  </a:lnTo>
                  <a:cubicBezTo>
                    <a:pt x="0" y="460"/>
                    <a:pt x="11" y="449"/>
                    <a:pt x="24" y="449"/>
                  </a:cubicBezTo>
                  <a:cubicBezTo>
                    <a:pt x="38" y="449"/>
                    <a:pt x="48" y="460"/>
                    <a:pt x="48" y="473"/>
                  </a:cubicBezTo>
                  <a:lnTo>
                    <a:pt x="48" y="601"/>
                  </a:lnTo>
                  <a:lnTo>
                    <a:pt x="48" y="598"/>
                  </a:lnTo>
                  <a:lnTo>
                    <a:pt x="64" y="710"/>
                  </a:lnTo>
                  <a:lnTo>
                    <a:pt x="23" y="696"/>
                  </a:lnTo>
                  <a:lnTo>
                    <a:pt x="39" y="680"/>
                  </a:lnTo>
                  <a:lnTo>
                    <a:pt x="32" y="697"/>
                  </a:lnTo>
                  <a:lnTo>
                    <a:pt x="32" y="649"/>
                  </a:lnTo>
                  <a:lnTo>
                    <a:pt x="32" y="553"/>
                  </a:lnTo>
                  <a:cubicBezTo>
                    <a:pt x="32" y="551"/>
                    <a:pt x="33" y="548"/>
                    <a:pt x="34" y="546"/>
                  </a:cubicBezTo>
                  <a:lnTo>
                    <a:pt x="50" y="498"/>
                  </a:lnTo>
                  <a:cubicBezTo>
                    <a:pt x="53" y="487"/>
                    <a:pt x="63" y="481"/>
                    <a:pt x="74" y="482"/>
                  </a:cubicBezTo>
                  <a:cubicBezTo>
                    <a:pt x="85" y="482"/>
                    <a:pt x="94" y="491"/>
                    <a:pt x="96" y="502"/>
                  </a:cubicBezTo>
                  <a:lnTo>
                    <a:pt x="112" y="598"/>
                  </a:lnTo>
                  <a:lnTo>
                    <a:pt x="64" y="601"/>
                  </a:lnTo>
                  <a:lnTo>
                    <a:pt x="64" y="553"/>
                  </a:lnTo>
                  <a:cubicBezTo>
                    <a:pt x="64" y="540"/>
                    <a:pt x="75" y="529"/>
                    <a:pt x="88" y="529"/>
                  </a:cubicBezTo>
                  <a:cubicBezTo>
                    <a:pt x="102" y="529"/>
                    <a:pt x="112" y="540"/>
                    <a:pt x="112" y="553"/>
                  </a:cubicBezTo>
                  <a:lnTo>
                    <a:pt x="112" y="585"/>
                  </a:lnTo>
                  <a:lnTo>
                    <a:pt x="128" y="759"/>
                  </a:lnTo>
                  <a:lnTo>
                    <a:pt x="128" y="809"/>
                  </a:lnTo>
                  <a:lnTo>
                    <a:pt x="83" y="799"/>
                  </a:lnTo>
                  <a:lnTo>
                    <a:pt x="99" y="767"/>
                  </a:lnTo>
                  <a:lnTo>
                    <a:pt x="96" y="777"/>
                  </a:lnTo>
                  <a:lnTo>
                    <a:pt x="96" y="601"/>
                  </a:lnTo>
                  <a:cubicBezTo>
                    <a:pt x="96" y="590"/>
                    <a:pt x="105" y="580"/>
                    <a:pt x="117" y="578"/>
                  </a:cubicBezTo>
                  <a:cubicBezTo>
                    <a:pt x="128" y="576"/>
                    <a:pt x="140" y="583"/>
                    <a:pt x="143" y="594"/>
                  </a:cubicBezTo>
                  <a:lnTo>
                    <a:pt x="159" y="642"/>
                  </a:lnTo>
                  <a:lnTo>
                    <a:pt x="112" y="649"/>
                  </a:lnTo>
                  <a:lnTo>
                    <a:pt x="112" y="601"/>
                  </a:lnTo>
                  <a:cubicBezTo>
                    <a:pt x="112" y="588"/>
                    <a:pt x="123" y="577"/>
                    <a:pt x="136" y="577"/>
                  </a:cubicBezTo>
                  <a:cubicBezTo>
                    <a:pt x="150" y="577"/>
                    <a:pt x="160" y="588"/>
                    <a:pt x="160" y="601"/>
                  </a:cubicBezTo>
                  <a:lnTo>
                    <a:pt x="160" y="665"/>
                  </a:lnTo>
                  <a:lnTo>
                    <a:pt x="153" y="648"/>
                  </a:lnTo>
                  <a:lnTo>
                    <a:pt x="169" y="664"/>
                  </a:lnTo>
                  <a:cubicBezTo>
                    <a:pt x="173" y="668"/>
                    <a:pt x="176" y="673"/>
                    <a:pt x="176" y="679"/>
                  </a:cubicBezTo>
                  <a:lnTo>
                    <a:pt x="192" y="823"/>
                  </a:lnTo>
                  <a:lnTo>
                    <a:pt x="144" y="825"/>
                  </a:lnTo>
                  <a:lnTo>
                    <a:pt x="144" y="713"/>
                  </a:lnTo>
                  <a:lnTo>
                    <a:pt x="144" y="617"/>
                  </a:lnTo>
                  <a:cubicBezTo>
                    <a:pt x="144" y="604"/>
                    <a:pt x="155" y="593"/>
                    <a:pt x="168" y="593"/>
                  </a:cubicBezTo>
                  <a:lnTo>
                    <a:pt x="184" y="593"/>
                  </a:lnTo>
                  <a:lnTo>
                    <a:pt x="161" y="614"/>
                  </a:lnTo>
                  <a:lnTo>
                    <a:pt x="177" y="518"/>
                  </a:lnTo>
                  <a:lnTo>
                    <a:pt x="176" y="521"/>
                  </a:lnTo>
                  <a:lnTo>
                    <a:pt x="176" y="441"/>
                  </a:lnTo>
                  <a:cubicBezTo>
                    <a:pt x="176" y="432"/>
                    <a:pt x="182" y="423"/>
                    <a:pt x="191" y="419"/>
                  </a:cubicBezTo>
                  <a:cubicBezTo>
                    <a:pt x="200" y="416"/>
                    <a:pt x="211" y="418"/>
                    <a:pt x="217" y="424"/>
                  </a:cubicBezTo>
                  <a:lnTo>
                    <a:pt x="233" y="440"/>
                  </a:lnTo>
                  <a:lnTo>
                    <a:pt x="192" y="457"/>
                  </a:lnTo>
                  <a:lnTo>
                    <a:pt x="192" y="409"/>
                  </a:lnTo>
                  <a:cubicBezTo>
                    <a:pt x="192" y="397"/>
                    <a:pt x="202" y="386"/>
                    <a:pt x="215" y="386"/>
                  </a:cubicBezTo>
                  <a:cubicBezTo>
                    <a:pt x="227" y="385"/>
                    <a:pt x="238" y="394"/>
                    <a:pt x="240" y="406"/>
                  </a:cubicBezTo>
                  <a:lnTo>
                    <a:pt x="256" y="518"/>
                  </a:lnTo>
                  <a:lnTo>
                    <a:pt x="208" y="521"/>
                  </a:lnTo>
                  <a:lnTo>
                    <a:pt x="208" y="505"/>
                  </a:lnTo>
                  <a:cubicBezTo>
                    <a:pt x="208" y="496"/>
                    <a:pt x="214" y="487"/>
                    <a:pt x="223" y="483"/>
                  </a:cubicBezTo>
                  <a:cubicBezTo>
                    <a:pt x="232" y="480"/>
                    <a:pt x="243" y="482"/>
                    <a:pt x="249" y="488"/>
                  </a:cubicBezTo>
                  <a:lnTo>
                    <a:pt x="265" y="504"/>
                  </a:lnTo>
                  <a:cubicBezTo>
                    <a:pt x="270" y="509"/>
                    <a:pt x="272" y="515"/>
                    <a:pt x="272" y="521"/>
                  </a:cubicBezTo>
                  <a:lnTo>
                    <a:pt x="272" y="553"/>
                  </a:lnTo>
                  <a:cubicBezTo>
                    <a:pt x="272" y="567"/>
                    <a:pt x="262" y="577"/>
                    <a:pt x="248" y="577"/>
                  </a:cubicBezTo>
                  <a:cubicBezTo>
                    <a:pt x="235" y="577"/>
                    <a:pt x="224" y="567"/>
                    <a:pt x="224" y="553"/>
                  </a:cubicBezTo>
                  <a:lnTo>
                    <a:pt x="224" y="489"/>
                  </a:lnTo>
                  <a:cubicBezTo>
                    <a:pt x="224" y="488"/>
                    <a:pt x="225" y="487"/>
                    <a:pt x="225" y="486"/>
                  </a:cubicBezTo>
                  <a:lnTo>
                    <a:pt x="241" y="374"/>
                  </a:lnTo>
                  <a:cubicBezTo>
                    <a:pt x="242" y="365"/>
                    <a:pt x="248" y="358"/>
                    <a:pt x="257" y="355"/>
                  </a:cubicBezTo>
                  <a:cubicBezTo>
                    <a:pt x="266" y="352"/>
                    <a:pt x="275" y="354"/>
                    <a:pt x="281" y="360"/>
                  </a:cubicBezTo>
                  <a:lnTo>
                    <a:pt x="297" y="376"/>
                  </a:lnTo>
                  <a:lnTo>
                    <a:pt x="256" y="393"/>
                  </a:lnTo>
                  <a:lnTo>
                    <a:pt x="256" y="377"/>
                  </a:lnTo>
                  <a:lnTo>
                    <a:pt x="256" y="185"/>
                  </a:lnTo>
                  <a:cubicBezTo>
                    <a:pt x="256" y="176"/>
                    <a:pt x="262" y="167"/>
                    <a:pt x="271" y="163"/>
                  </a:cubicBezTo>
                  <a:cubicBezTo>
                    <a:pt x="280" y="160"/>
                    <a:pt x="291" y="162"/>
                    <a:pt x="297" y="168"/>
                  </a:cubicBezTo>
                  <a:lnTo>
                    <a:pt x="313" y="184"/>
                  </a:lnTo>
                  <a:cubicBezTo>
                    <a:pt x="317" y="188"/>
                    <a:pt x="320" y="194"/>
                    <a:pt x="320" y="199"/>
                  </a:cubicBezTo>
                  <a:lnTo>
                    <a:pt x="336" y="375"/>
                  </a:lnTo>
                  <a:lnTo>
                    <a:pt x="336" y="505"/>
                  </a:lnTo>
                  <a:cubicBezTo>
                    <a:pt x="336" y="519"/>
                    <a:pt x="326" y="529"/>
                    <a:pt x="312" y="529"/>
                  </a:cubicBezTo>
                  <a:cubicBezTo>
                    <a:pt x="299" y="529"/>
                    <a:pt x="288" y="519"/>
                    <a:pt x="288" y="505"/>
                  </a:cubicBezTo>
                  <a:lnTo>
                    <a:pt x="288" y="441"/>
                  </a:lnTo>
                  <a:cubicBezTo>
                    <a:pt x="288" y="440"/>
                    <a:pt x="289" y="439"/>
                    <a:pt x="289" y="438"/>
                  </a:cubicBezTo>
                  <a:lnTo>
                    <a:pt x="305" y="342"/>
                  </a:lnTo>
                  <a:cubicBezTo>
                    <a:pt x="307" y="329"/>
                    <a:pt x="318" y="321"/>
                    <a:pt x="330" y="322"/>
                  </a:cubicBezTo>
                  <a:cubicBezTo>
                    <a:pt x="343" y="323"/>
                    <a:pt x="352" y="333"/>
                    <a:pt x="352" y="345"/>
                  </a:cubicBezTo>
                  <a:lnTo>
                    <a:pt x="352" y="425"/>
                  </a:lnTo>
                  <a:lnTo>
                    <a:pt x="311" y="408"/>
                  </a:lnTo>
                  <a:lnTo>
                    <a:pt x="327" y="392"/>
                  </a:lnTo>
                  <a:lnTo>
                    <a:pt x="320" y="409"/>
                  </a:lnTo>
                  <a:lnTo>
                    <a:pt x="320" y="393"/>
                  </a:lnTo>
                  <a:cubicBezTo>
                    <a:pt x="320" y="381"/>
                    <a:pt x="330" y="371"/>
                    <a:pt x="342" y="370"/>
                  </a:cubicBezTo>
                  <a:cubicBezTo>
                    <a:pt x="354" y="368"/>
                    <a:pt x="366" y="377"/>
                    <a:pt x="368" y="389"/>
                  </a:cubicBezTo>
                  <a:lnTo>
                    <a:pt x="384" y="469"/>
                  </a:lnTo>
                  <a:cubicBezTo>
                    <a:pt x="384" y="470"/>
                    <a:pt x="384" y="472"/>
                    <a:pt x="384" y="473"/>
                  </a:cubicBezTo>
                  <a:lnTo>
                    <a:pt x="384" y="505"/>
                  </a:lnTo>
                  <a:cubicBezTo>
                    <a:pt x="384" y="519"/>
                    <a:pt x="374" y="529"/>
                    <a:pt x="360" y="529"/>
                  </a:cubicBezTo>
                  <a:cubicBezTo>
                    <a:pt x="347" y="529"/>
                    <a:pt x="336" y="519"/>
                    <a:pt x="336" y="505"/>
                  </a:cubicBezTo>
                  <a:lnTo>
                    <a:pt x="336" y="393"/>
                  </a:lnTo>
                  <a:cubicBezTo>
                    <a:pt x="336" y="382"/>
                    <a:pt x="344" y="373"/>
                    <a:pt x="355" y="370"/>
                  </a:cubicBezTo>
                  <a:cubicBezTo>
                    <a:pt x="366" y="368"/>
                    <a:pt x="377" y="373"/>
                    <a:pt x="382" y="383"/>
                  </a:cubicBezTo>
                  <a:lnTo>
                    <a:pt x="398" y="415"/>
                  </a:lnTo>
                  <a:cubicBezTo>
                    <a:pt x="398" y="416"/>
                    <a:pt x="399" y="417"/>
                    <a:pt x="399" y="418"/>
                  </a:cubicBezTo>
                  <a:lnTo>
                    <a:pt x="415" y="466"/>
                  </a:lnTo>
                  <a:cubicBezTo>
                    <a:pt x="416" y="468"/>
                    <a:pt x="416" y="471"/>
                    <a:pt x="416" y="473"/>
                  </a:cubicBezTo>
                  <a:lnTo>
                    <a:pt x="416" y="537"/>
                  </a:lnTo>
                  <a:lnTo>
                    <a:pt x="415" y="530"/>
                  </a:lnTo>
                  <a:lnTo>
                    <a:pt x="431" y="578"/>
                  </a:lnTo>
                  <a:cubicBezTo>
                    <a:pt x="432" y="579"/>
                    <a:pt x="432" y="581"/>
                    <a:pt x="432" y="582"/>
                  </a:cubicBezTo>
                  <a:lnTo>
                    <a:pt x="448" y="710"/>
                  </a:lnTo>
                  <a:lnTo>
                    <a:pt x="448" y="745"/>
                  </a:lnTo>
                  <a:lnTo>
                    <a:pt x="448" y="793"/>
                  </a:lnTo>
                  <a:lnTo>
                    <a:pt x="407" y="776"/>
                  </a:lnTo>
                  <a:lnTo>
                    <a:pt x="423" y="760"/>
                  </a:lnTo>
                  <a:lnTo>
                    <a:pt x="417" y="775"/>
                  </a:lnTo>
                  <a:lnTo>
                    <a:pt x="433" y="583"/>
                  </a:lnTo>
                  <a:lnTo>
                    <a:pt x="449" y="470"/>
                  </a:lnTo>
                  <a:cubicBezTo>
                    <a:pt x="450" y="458"/>
                    <a:pt x="462" y="449"/>
                    <a:pt x="474" y="450"/>
                  </a:cubicBezTo>
                  <a:cubicBezTo>
                    <a:pt x="487" y="450"/>
                    <a:pt x="496" y="461"/>
                    <a:pt x="496" y="473"/>
                  </a:cubicBezTo>
                  <a:lnTo>
                    <a:pt x="496" y="521"/>
                  </a:lnTo>
                  <a:lnTo>
                    <a:pt x="450" y="514"/>
                  </a:lnTo>
                  <a:lnTo>
                    <a:pt x="466" y="466"/>
                  </a:lnTo>
                  <a:cubicBezTo>
                    <a:pt x="469" y="456"/>
                    <a:pt x="479" y="449"/>
                    <a:pt x="489" y="449"/>
                  </a:cubicBezTo>
                  <a:cubicBezTo>
                    <a:pt x="500" y="450"/>
                    <a:pt x="509" y="457"/>
                    <a:pt x="512" y="468"/>
                  </a:cubicBezTo>
                  <a:lnTo>
                    <a:pt x="528" y="532"/>
                  </a:lnTo>
                  <a:cubicBezTo>
                    <a:pt x="528" y="534"/>
                    <a:pt x="528" y="536"/>
                    <a:pt x="528" y="537"/>
                  </a:cubicBezTo>
                  <a:lnTo>
                    <a:pt x="528" y="649"/>
                  </a:lnTo>
                  <a:lnTo>
                    <a:pt x="483" y="639"/>
                  </a:lnTo>
                  <a:lnTo>
                    <a:pt x="499" y="607"/>
                  </a:lnTo>
                  <a:cubicBezTo>
                    <a:pt x="504" y="597"/>
                    <a:pt x="514" y="592"/>
                    <a:pt x="524" y="594"/>
                  </a:cubicBezTo>
                  <a:cubicBezTo>
                    <a:pt x="534" y="595"/>
                    <a:pt x="542" y="603"/>
                    <a:pt x="544" y="614"/>
                  </a:cubicBezTo>
                  <a:lnTo>
                    <a:pt x="560" y="710"/>
                  </a:lnTo>
                  <a:lnTo>
                    <a:pt x="576" y="789"/>
                  </a:lnTo>
                  <a:lnTo>
                    <a:pt x="528" y="793"/>
                  </a:lnTo>
                  <a:lnTo>
                    <a:pt x="528" y="777"/>
                  </a:lnTo>
                  <a:cubicBezTo>
                    <a:pt x="528" y="764"/>
                    <a:pt x="539" y="753"/>
                    <a:pt x="552" y="753"/>
                  </a:cubicBezTo>
                  <a:cubicBezTo>
                    <a:pt x="566" y="753"/>
                    <a:pt x="576" y="764"/>
                    <a:pt x="576" y="777"/>
                  </a:cubicBezTo>
                  <a:lnTo>
                    <a:pt x="576" y="793"/>
                  </a:lnTo>
                  <a:lnTo>
                    <a:pt x="569" y="776"/>
                  </a:lnTo>
                  <a:lnTo>
                    <a:pt x="585" y="792"/>
                  </a:lnTo>
                  <a:lnTo>
                    <a:pt x="545" y="806"/>
                  </a:lnTo>
                  <a:lnTo>
                    <a:pt x="561" y="694"/>
                  </a:lnTo>
                  <a:cubicBezTo>
                    <a:pt x="562" y="682"/>
                    <a:pt x="574" y="673"/>
                    <a:pt x="586" y="674"/>
                  </a:cubicBezTo>
                  <a:cubicBezTo>
                    <a:pt x="599" y="674"/>
                    <a:pt x="608" y="685"/>
                    <a:pt x="608" y="697"/>
                  </a:cubicBezTo>
                  <a:lnTo>
                    <a:pt x="608" y="713"/>
                  </a:lnTo>
                  <a:cubicBezTo>
                    <a:pt x="608" y="727"/>
                    <a:pt x="598" y="737"/>
                    <a:pt x="584" y="737"/>
                  </a:cubicBezTo>
                  <a:cubicBezTo>
                    <a:pt x="571" y="737"/>
                    <a:pt x="560" y="727"/>
                    <a:pt x="560" y="713"/>
                  </a:cubicBezTo>
                  <a:lnTo>
                    <a:pt x="560" y="665"/>
                  </a:lnTo>
                  <a:cubicBezTo>
                    <a:pt x="560" y="662"/>
                    <a:pt x="561" y="658"/>
                    <a:pt x="563" y="655"/>
                  </a:cubicBezTo>
                  <a:lnTo>
                    <a:pt x="579" y="623"/>
                  </a:lnTo>
                  <a:cubicBezTo>
                    <a:pt x="583" y="615"/>
                    <a:pt x="591" y="609"/>
                    <a:pt x="600" y="609"/>
                  </a:cubicBezTo>
                  <a:cubicBezTo>
                    <a:pt x="610" y="609"/>
                    <a:pt x="618" y="615"/>
                    <a:pt x="622" y="623"/>
                  </a:cubicBezTo>
                  <a:lnTo>
                    <a:pt x="638" y="655"/>
                  </a:lnTo>
                  <a:cubicBezTo>
                    <a:pt x="640" y="658"/>
                    <a:pt x="640" y="662"/>
                    <a:pt x="640" y="665"/>
                  </a:cubicBezTo>
                  <a:lnTo>
                    <a:pt x="640" y="681"/>
                  </a:lnTo>
                  <a:lnTo>
                    <a:pt x="595" y="671"/>
                  </a:lnTo>
                  <a:lnTo>
                    <a:pt x="611" y="639"/>
                  </a:lnTo>
                  <a:lnTo>
                    <a:pt x="608" y="649"/>
                  </a:lnTo>
                  <a:lnTo>
                    <a:pt x="608" y="617"/>
                  </a:lnTo>
                  <a:cubicBezTo>
                    <a:pt x="608" y="616"/>
                    <a:pt x="609" y="615"/>
                    <a:pt x="609" y="614"/>
                  </a:cubicBezTo>
                  <a:lnTo>
                    <a:pt x="625" y="518"/>
                  </a:lnTo>
                  <a:lnTo>
                    <a:pt x="624" y="521"/>
                  </a:lnTo>
                  <a:lnTo>
                    <a:pt x="624" y="457"/>
                  </a:lnTo>
                  <a:cubicBezTo>
                    <a:pt x="624" y="446"/>
                    <a:pt x="633" y="436"/>
                    <a:pt x="645" y="434"/>
                  </a:cubicBezTo>
                  <a:cubicBezTo>
                    <a:pt x="656" y="432"/>
                    <a:pt x="668" y="439"/>
                    <a:pt x="671" y="450"/>
                  </a:cubicBezTo>
                  <a:lnTo>
                    <a:pt x="687" y="498"/>
                  </a:lnTo>
                  <a:lnTo>
                    <a:pt x="686" y="495"/>
                  </a:lnTo>
                  <a:lnTo>
                    <a:pt x="702" y="527"/>
                  </a:lnTo>
                  <a:lnTo>
                    <a:pt x="657" y="534"/>
                  </a:lnTo>
                  <a:lnTo>
                    <a:pt x="673" y="438"/>
                  </a:lnTo>
                  <a:cubicBezTo>
                    <a:pt x="675" y="425"/>
                    <a:pt x="686" y="417"/>
                    <a:pt x="698" y="418"/>
                  </a:cubicBezTo>
                  <a:cubicBezTo>
                    <a:pt x="711" y="419"/>
                    <a:pt x="720" y="429"/>
                    <a:pt x="720" y="441"/>
                  </a:cubicBezTo>
                  <a:lnTo>
                    <a:pt x="720" y="473"/>
                  </a:lnTo>
                  <a:cubicBezTo>
                    <a:pt x="720" y="487"/>
                    <a:pt x="710" y="497"/>
                    <a:pt x="696" y="497"/>
                  </a:cubicBezTo>
                  <a:cubicBezTo>
                    <a:pt x="683" y="497"/>
                    <a:pt x="672" y="487"/>
                    <a:pt x="672" y="473"/>
                  </a:cubicBezTo>
                  <a:lnTo>
                    <a:pt x="672" y="441"/>
                  </a:lnTo>
                  <a:cubicBezTo>
                    <a:pt x="672" y="430"/>
                    <a:pt x="680" y="421"/>
                    <a:pt x="691" y="418"/>
                  </a:cubicBezTo>
                  <a:cubicBezTo>
                    <a:pt x="702" y="416"/>
                    <a:pt x="713" y="421"/>
                    <a:pt x="718" y="431"/>
                  </a:cubicBezTo>
                  <a:lnTo>
                    <a:pt x="734" y="463"/>
                  </a:lnTo>
                  <a:lnTo>
                    <a:pt x="689" y="468"/>
                  </a:lnTo>
                  <a:lnTo>
                    <a:pt x="705" y="404"/>
                  </a:lnTo>
                  <a:lnTo>
                    <a:pt x="704" y="409"/>
                  </a:lnTo>
                  <a:lnTo>
                    <a:pt x="704" y="345"/>
                  </a:lnTo>
                  <a:lnTo>
                    <a:pt x="704" y="313"/>
                  </a:lnTo>
                  <a:cubicBezTo>
                    <a:pt x="704" y="312"/>
                    <a:pt x="705" y="310"/>
                    <a:pt x="705" y="308"/>
                  </a:cubicBezTo>
                  <a:lnTo>
                    <a:pt x="721" y="244"/>
                  </a:lnTo>
                  <a:cubicBezTo>
                    <a:pt x="724" y="232"/>
                    <a:pt x="735" y="224"/>
                    <a:pt x="747" y="226"/>
                  </a:cubicBezTo>
                  <a:cubicBezTo>
                    <a:pt x="759" y="227"/>
                    <a:pt x="768" y="237"/>
                    <a:pt x="768" y="249"/>
                  </a:cubicBezTo>
                  <a:lnTo>
                    <a:pt x="768" y="265"/>
                  </a:lnTo>
                  <a:lnTo>
                    <a:pt x="723" y="255"/>
                  </a:lnTo>
                  <a:lnTo>
                    <a:pt x="739" y="223"/>
                  </a:lnTo>
                  <a:cubicBezTo>
                    <a:pt x="744" y="213"/>
                    <a:pt x="755" y="208"/>
                    <a:pt x="766" y="210"/>
                  </a:cubicBezTo>
                  <a:cubicBezTo>
                    <a:pt x="777" y="213"/>
                    <a:pt x="784" y="222"/>
                    <a:pt x="784" y="233"/>
                  </a:cubicBezTo>
                  <a:lnTo>
                    <a:pt x="784" y="313"/>
                  </a:lnTo>
                  <a:lnTo>
                    <a:pt x="777" y="296"/>
                  </a:lnTo>
                  <a:lnTo>
                    <a:pt x="793" y="312"/>
                  </a:lnTo>
                  <a:lnTo>
                    <a:pt x="752" y="329"/>
                  </a:lnTo>
                  <a:lnTo>
                    <a:pt x="752" y="249"/>
                  </a:lnTo>
                  <a:cubicBezTo>
                    <a:pt x="752" y="236"/>
                    <a:pt x="763" y="225"/>
                    <a:pt x="776" y="225"/>
                  </a:cubicBezTo>
                  <a:cubicBezTo>
                    <a:pt x="790" y="225"/>
                    <a:pt x="800" y="236"/>
                    <a:pt x="800" y="249"/>
                  </a:cubicBezTo>
                  <a:lnTo>
                    <a:pt x="800" y="297"/>
                  </a:lnTo>
                  <a:lnTo>
                    <a:pt x="800" y="294"/>
                  </a:lnTo>
                  <a:lnTo>
                    <a:pt x="816" y="390"/>
                  </a:lnTo>
                  <a:lnTo>
                    <a:pt x="770" y="386"/>
                  </a:lnTo>
                  <a:lnTo>
                    <a:pt x="786" y="338"/>
                  </a:lnTo>
                  <a:lnTo>
                    <a:pt x="784" y="345"/>
                  </a:lnTo>
                  <a:lnTo>
                    <a:pt x="784" y="249"/>
                  </a:lnTo>
                  <a:lnTo>
                    <a:pt x="784" y="233"/>
                  </a:lnTo>
                  <a:cubicBezTo>
                    <a:pt x="784" y="231"/>
                    <a:pt x="785" y="228"/>
                    <a:pt x="786" y="226"/>
                  </a:cubicBezTo>
                  <a:lnTo>
                    <a:pt x="802" y="178"/>
                  </a:lnTo>
                  <a:cubicBezTo>
                    <a:pt x="805" y="168"/>
                    <a:pt x="814" y="161"/>
                    <a:pt x="824" y="161"/>
                  </a:cubicBezTo>
                  <a:lnTo>
                    <a:pt x="840" y="161"/>
                  </a:lnTo>
                  <a:cubicBezTo>
                    <a:pt x="854" y="161"/>
                    <a:pt x="864" y="172"/>
                    <a:pt x="864" y="185"/>
                  </a:cubicBezTo>
                  <a:lnTo>
                    <a:pt x="864" y="201"/>
                  </a:lnTo>
                  <a:cubicBezTo>
                    <a:pt x="864" y="215"/>
                    <a:pt x="854" y="225"/>
                    <a:pt x="840" y="225"/>
                  </a:cubicBezTo>
                  <a:cubicBezTo>
                    <a:pt x="827" y="225"/>
                    <a:pt x="816" y="215"/>
                    <a:pt x="816" y="201"/>
                  </a:cubicBezTo>
                  <a:lnTo>
                    <a:pt x="816" y="153"/>
                  </a:lnTo>
                  <a:cubicBezTo>
                    <a:pt x="816" y="144"/>
                    <a:pt x="822" y="135"/>
                    <a:pt x="831" y="131"/>
                  </a:cubicBezTo>
                  <a:cubicBezTo>
                    <a:pt x="840" y="128"/>
                    <a:pt x="851" y="130"/>
                    <a:pt x="857" y="136"/>
                  </a:cubicBezTo>
                  <a:lnTo>
                    <a:pt x="873" y="152"/>
                  </a:lnTo>
                  <a:cubicBezTo>
                    <a:pt x="878" y="157"/>
                    <a:pt x="880" y="163"/>
                    <a:pt x="880" y="169"/>
                  </a:cubicBezTo>
                  <a:lnTo>
                    <a:pt x="880" y="201"/>
                  </a:lnTo>
                  <a:lnTo>
                    <a:pt x="835" y="191"/>
                  </a:lnTo>
                  <a:lnTo>
                    <a:pt x="851" y="159"/>
                  </a:lnTo>
                  <a:cubicBezTo>
                    <a:pt x="856" y="149"/>
                    <a:pt x="867" y="144"/>
                    <a:pt x="878" y="146"/>
                  </a:cubicBezTo>
                  <a:cubicBezTo>
                    <a:pt x="889" y="149"/>
                    <a:pt x="896" y="158"/>
                    <a:pt x="896" y="169"/>
                  </a:cubicBezTo>
                  <a:lnTo>
                    <a:pt x="896" y="185"/>
                  </a:lnTo>
                  <a:lnTo>
                    <a:pt x="850" y="178"/>
                  </a:lnTo>
                  <a:lnTo>
                    <a:pt x="866" y="130"/>
                  </a:lnTo>
                  <a:cubicBezTo>
                    <a:pt x="869" y="119"/>
                    <a:pt x="881" y="112"/>
                    <a:pt x="892" y="114"/>
                  </a:cubicBezTo>
                  <a:cubicBezTo>
                    <a:pt x="904" y="116"/>
                    <a:pt x="912" y="126"/>
                    <a:pt x="912" y="137"/>
                  </a:cubicBezTo>
                  <a:lnTo>
                    <a:pt x="912" y="153"/>
                  </a:lnTo>
                  <a:cubicBezTo>
                    <a:pt x="912" y="167"/>
                    <a:pt x="902" y="177"/>
                    <a:pt x="888" y="177"/>
                  </a:cubicBezTo>
                  <a:cubicBezTo>
                    <a:pt x="875" y="177"/>
                    <a:pt x="864" y="167"/>
                    <a:pt x="864" y="153"/>
                  </a:cubicBezTo>
                  <a:lnTo>
                    <a:pt x="864" y="73"/>
                  </a:lnTo>
                  <a:cubicBezTo>
                    <a:pt x="864" y="60"/>
                    <a:pt x="875" y="49"/>
                    <a:pt x="888" y="49"/>
                  </a:cubicBezTo>
                  <a:lnTo>
                    <a:pt x="904" y="49"/>
                  </a:lnTo>
                  <a:lnTo>
                    <a:pt x="882" y="66"/>
                  </a:lnTo>
                  <a:lnTo>
                    <a:pt x="898" y="18"/>
                  </a:lnTo>
                  <a:cubicBezTo>
                    <a:pt x="901" y="7"/>
                    <a:pt x="913" y="0"/>
                    <a:pt x="924" y="2"/>
                  </a:cubicBezTo>
                  <a:cubicBezTo>
                    <a:pt x="936" y="4"/>
                    <a:pt x="944" y="14"/>
                    <a:pt x="944" y="25"/>
                  </a:cubicBezTo>
                  <a:lnTo>
                    <a:pt x="944" y="57"/>
                  </a:lnTo>
                  <a:lnTo>
                    <a:pt x="944" y="89"/>
                  </a:lnTo>
                  <a:lnTo>
                    <a:pt x="898" y="82"/>
                  </a:lnTo>
                  <a:lnTo>
                    <a:pt x="914" y="34"/>
                  </a:lnTo>
                  <a:cubicBezTo>
                    <a:pt x="917" y="24"/>
                    <a:pt x="927" y="17"/>
                    <a:pt x="937" y="17"/>
                  </a:cubicBezTo>
                  <a:cubicBezTo>
                    <a:pt x="948" y="18"/>
                    <a:pt x="957" y="25"/>
                    <a:pt x="960" y="36"/>
                  </a:cubicBezTo>
                  <a:lnTo>
                    <a:pt x="976" y="100"/>
                  </a:lnTo>
                  <a:cubicBezTo>
                    <a:pt x="976" y="102"/>
                    <a:pt x="976" y="104"/>
                    <a:pt x="976" y="105"/>
                  </a:cubicBezTo>
                  <a:lnTo>
                    <a:pt x="976" y="121"/>
                  </a:lnTo>
                  <a:cubicBezTo>
                    <a:pt x="976" y="135"/>
                    <a:pt x="966" y="145"/>
                    <a:pt x="952" y="145"/>
                  </a:cubicBezTo>
                  <a:cubicBezTo>
                    <a:pt x="939" y="145"/>
                    <a:pt x="928" y="135"/>
                    <a:pt x="928" y="121"/>
                  </a:cubicBezTo>
                  <a:lnTo>
                    <a:pt x="928" y="105"/>
                  </a:lnTo>
                  <a:cubicBezTo>
                    <a:pt x="928" y="92"/>
                    <a:pt x="939" y="81"/>
                    <a:pt x="952" y="81"/>
                  </a:cubicBezTo>
                  <a:lnTo>
                    <a:pt x="968" y="81"/>
                  </a:lnTo>
                  <a:lnTo>
                    <a:pt x="944" y="105"/>
                  </a:lnTo>
                  <a:lnTo>
                    <a:pt x="944" y="89"/>
                  </a:lnTo>
                  <a:cubicBezTo>
                    <a:pt x="944" y="80"/>
                    <a:pt x="950" y="71"/>
                    <a:pt x="959" y="67"/>
                  </a:cubicBezTo>
                  <a:cubicBezTo>
                    <a:pt x="968" y="64"/>
                    <a:pt x="979" y="66"/>
                    <a:pt x="985" y="72"/>
                  </a:cubicBezTo>
                  <a:lnTo>
                    <a:pt x="1001" y="88"/>
                  </a:lnTo>
                  <a:cubicBezTo>
                    <a:pt x="1006" y="93"/>
                    <a:pt x="1008" y="99"/>
                    <a:pt x="1008" y="105"/>
                  </a:cubicBezTo>
                  <a:lnTo>
                    <a:pt x="1008" y="249"/>
                  </a:lnTo>
                  <a:lnTo>
                    <a:pt x="961" y="244"/>
                  </a:lnTo>
                  <a:lnTo>
                    <a:pt x="977" y="180"/>
                  </a:lnTo>
                  <a:lnTo>
                    <a:pt x="976" y="185"/>
                  </a:lnTo>
                  <a:lnTo>
                    <a:pt x="976" y="137"/>
                  </a:lnTo>
                  <a:cubicBezTo>
                    <a:pt x="976" y="124"/>
                    <a:pt x="987" y="113"/>
                    <a:pt x="1000" y="113"/>
                  </a:cubicBezTo>
                  <a:lnTo>
                    <a:pt x="1016" y="113"/>
                  </a:lnTo>
                  <a:lnTo>
                    <a:pt x="994" y="130"/>
                  </a:lnTo>
                  <a:lnTo>
                    <a:pt x="1010" y="82"/>
                  </a:lnTo>
                  <a:lnTo>
                    <a:pt x="1008" y="89"/>
                  </a:lnTo>
                  <a:lnTo>
                    <a:pt x="1008" y="73"/>
                  </a:lnTo>
                  <a:cubicBezTo>
                    <a:pt x="1008" y="70"/>
                    <a:pt x="1009" y="66"/>
                    <a:pt x="1011" y="63"/>
                  </a:cubicBezTo>
                  <a:lnTo>
                    <a:pt x="1027" y="31"/>
                  </a:lnTo>
                  <a:cubicBezTo>
                    <a:pt x="1028" y="28"/>
                    <a:pt x="1030" y="26"/>
                    <a:pt x="1031" y="24"/>
                  </a:cubicBezTo>
                  <a:lnTo>
                    <a:pt x="1047" y="8"/>
                  </a:lnTo>
                  <a:cubicBezTo>
                    <a:pt x="1054" y="2"/>
                    <a:pt x="1065" y="0"/>
                    <a:pt x="1074" y="3"/>
                  </a:cubicBezTo>
                  <a:cubicBezTo>
                    <a:pt x="1083" y="7"/>
                    <a:pt x="1088" y="16"/>
                    <a:pt x="1088" y="25"/>
                  </a:cubicBezTo>
                  <a:lnTo>
                    <a:pt x="1088" y="89"/>
                  </a:lnTo>
                  <a:lnTo>
                    <a:pt x="1088" y="153"/>
                  </a:lnTo>
                  <a:lnTo>
                    <a:pt x="1087" y="146"/>
                  </a:lnTo>
                  <a:lnTo>
                    <a:pt x="1103" y="194"/>
                  </a:lnTo>
                  <a:lnTo>
                    <a:pt x="1056" y="201"/>
                  </a:lnTo>
                  <a:lnTo>
                    <a:pt x="1056" y="185"/>
                  </a:lnTo>
                  <a:cubicBezTo>
                    <a:pt x="1056" y="184"/>
                    <a:pt x="1057" y="182"/>
                    <a:pt x="1057" y="180"/>
                  </a:cubicBezTo>
                  <a:lnTo>
                    <a:pt x="1073" y="116"/>
                  </a:lnTo>
                  <a:cubicBezTo>
                    <a:pt x="1076" y="104"/>
                    <a:pt x="1087" y="96"/>
                    <a:pt x="1099" y="98"/>
                  </a:cubicBezTo>
                  <a:cubicBezTo>
                    <a:pt x="1111" y="99"/>
                    <a:pt x="1120" y="109"/>
                    <a:pt x="1120" y="121"/>
                  </a:cubicBezTo>
                  <a:lnTo>
                    <a:pt x="1120" y="169"/>
                  </a:lnTo>
                  <a:lnTo>
                    <a:pt x="1113" y="152"/>
                  </a:lnTo>
                  <a:lnTo>
                    <a:pt x="1129" y="168"/>
                  </a:lnTo>
                  <a:cubicBezTo>
                    <a:pt x="1134" y="173"/>
                    <a:pt x="1136" y="179"/>
                    <a:pt x="1136" y="185"/>
                  </a:cubicBezTo>
                  <a:lnTo>
                    <a:pt x="1136" y="233"/>
                  </a:lnTo>
                  <a:cubicBezTo>
                    <a:pt x="1136" y="247"/>
                    <a:pt x="1126" y="257"/>
                    <a:pt x="1112" y="257"/>
                  </a:cubicBezTo>
                  <a:cubicBezTo>
                    <a:pt x="1099" y="257"/>
                    <a:pt x="1088" y="247"/>
                    <a:pt x="1088" y="233"/>
                  </a:cubicBezTo>
                  <a:lnTo>
                    <a:pt x="1088" y="169"/>
                  </a:lnTo>
                  <a:cubicBezTo>
                    <a:pt x="1088" y="156"/>
                    <a:pt x="1099" y="145"/>
                    <a:pt x="1112" y="145"/>
                  </a:cubicBezTo>
                  <a:lnTo>
                    <a:pt x="1128" y="145"/>
                  </a:lnTo>
                  <a:cubicBezTo>
                    <a:pt x="1135" y="145"/>
                    <a:pt x="1141" y="148"/>
                    <a:pt x="1145" y="152"/>
                  </a:cubicBezTo>
                  <a:lnTo>
                    <a:pt x="1161" y="168"/>
                  </a:lnTo>
                  <a:cubicBezTo>
                    <a:pt x="1166" y="173"/>
                    <a:pt x="1168" y="179"/>
                    <a:pt x="1168" y="185"/>
                  </a:cubicBezTo>
                  <a:lnTo>
                    <a:pt x="1168" y="313"/>
                  </a:lnTo>
                  <a:lnTo>
                    <a:pt x="1168" y="307"/>
                  </a:lnTo>
                  <a:lnTo>
                    <a:pt x="1200" y="419"/>
                  </a:lnTo>
                  <a:cubicBezTo>
                    <a:pt x="1200" y="421"/>
                    <a:pt x="1200" y="423"/>
                    <a:pt x="1200" y="425"/>
                  </a:cubicBezTo>
                  <a:lnTo>
                    <a:pt x="1200" y="441"/>
                  </a:lnTo>
                  <a:lnTo>
                    <a:pt x="1176" y="417"/>
                  </a:lnTo>
                  <a:lnTo>
                    <a:pt x="1192" y="417"/>
                  </a:lnTo>
                  <a:cubicBezTo>
                    <a:pt x="1206" y="417"/>
                    <a:pt x="1216" y="428"/>
                    <a:pt x="1216" y="441"/>
                  </a:cubicBezTo>
                  <a:lnTo>
                    <a:pt x="1216" y="505"/>
                  </a:lnTo>
                  <a:lnTo>
                    <a:pt x="1192" y="481"/>
                  </a:lnTo>
                  <a:lnTo>
                    <a:pt x="1208" y="481"/>
                  </a:lnTo>
                  <a:lnTo>
                    <a:pt x="1184" y="505"/>
                  </a:lnTo>
                  <a:lnTo>
                    <a:pt x="1184" y="409"/>
                  </a:lnTo>
                  <a:cubicBezTo>
                    <a:pt x="1184" y="398"/>
                    <a:pt x="1193" y="388"/>
                    <a:pt x="1205" y="386"/>
                  </a:cubicBezTo>
                  <a:cubicBezTo>
                    <a:pt x="1216" y="384"/>
                    <a:pt x="1228" y="391"/>
                    <a:pt x="1231" y="402"/>
                  </a:cubicBezTo>
                  <a:lnTo>
                    <a:pt x="1247" y="450"/>
                  </a:lnTo>
                  <a:cubicBezTo>
                    <a:pt x="1248" y="452"/>
                    <a:pt x="1248" y="455"/>
                    <a:pt x="1248" y="457"/>
                  </a:cubicBezTo>
                  <a:lnTo>
                    <a:pt x="1248" y="473"/>
                  </a:lnTo>
                  <a:lnTo>
                    <a:pt x="1247" y="466"/>
                  </a:lnTo>
                  <a:lnTo>
                    <a:pt x="1279" y="562"/>
                  </a:lnTo>
                  <a:lnTo>
                    <a:pt x="1232" y="569"/>
                  </a:lnTo>
                  <a:lnTo>
                    <a:pt x="1232" y="473"/>
                  </a:lnTo>
                  <a:lnTo>
                    <a:pt x="1232" y="393"/>
                  </a:lnTo>
                  <a:cubicBezTo>
                    <a:pt x="1232" y="382"/>
                    <a:pt x="1241" y="372"/>
                    <a:pt x="1253" y="370"/>
                  </a:cubicBezTo>
                  <a:cubicBezTo>
                    <a:pt x="1264" y="368"/>
                    <a:pt x="1276" y="375"/>
                    <a:pt x="1279" y="386"/>
                  </a:cubicBezTo>
                  <a:lnTo>
                    <a:pt x="1295" y="434"/>
                  </a:lnTo>
                  <a:lnTo>
                    <a:pt x="1248" y="441"/>
                  </a:lnTo>
                  <a:lnTo>
                    <a:pt x="1248" y="377"/>
                  </a:lnTo>
                  <a:cubicBezTo>
                    <a:pt x="1248" y="366"/>
                    <a:pt x="1257" y="356"/>
                    <a:pt x="1269" y="354"/>
                  </a:cubicBezTo>
                  <a:cubicBezTo>
                    <a:pt x="1280" y="352"/>
                    <a:pt x="1292" y="359"/>
                    <a:pt x="1295" y="370"/>
                  </a:cubicBezTo>
                  <a:lnTo>
                    <a:pt x="1311" y="418"/>
                  </a:lnTo>
                  <a:lnTo>
                    <a:pt x="1305" y="408"/>
                  </a:lnTo>
                  <a:lnTo>
                    <a:pt x="1321" y="424"/>
                  </a:lnTo>
                  <a:cubicBezTo>
                    <a:pt x="1326" y="429"/>
                    <a:pt x="1328" y="435"/>
                    <a:pt x="1328" y="441"/>
                  </a:cubicBezTo>
                  <a:lnTo>
                    <a:pt x="1328" y="537"/>
                  </a:lnTo>
                  <a:lnTo>
                    <a:pt x="1283" y="527"/>
                  </a:lnTo>
                  <a:lnTo>
                    <a:pt x="1299" y="495"/>
                  </a:lnTo>
                  <a:cubicBezTo>
                    <a:pt x="1303" y="486"/>
                    <a:pt x="1312" y="481"/>
                    <a:pt x="1322" y="482"/>
                  </a:cubicBezTo>
                  <a:cubicBezTo>
                    <a:pt x="1332" y="482"/>
                    <a:pt x="1340" y="489"/>
                    <a:pt x="1343" y="498"/>
                  </a:cubicBezTo>
                  <a:lnTo>
                    <a:pt x="1359" y="546"/>
                  </a:lnTo>
                  <a:cubicBezTo>
                    <a:pt x="1360" y="548"/>
                    <a:pt x="1360" y="551"/>
                    <a:pt x="1360" y="553"/>
                  </a:cubicBezTo>
                  <a:lnTo>
                    <a:pt x="1360" y="569"/>
                  </a:lnTo>
                  <a:cubicBezTo>
                    <a:pt x="1360" y="583"/>
                    <a:pt x="1350" y="593"/>
                    <a:pt x="1336" y="593"/>
                  </a:cubicBezTo>
                  <a:cubicBezTo>
                    <a:pt x="1323" y="593"/>
                    <a:pt x="1312" y="583"/>
                    <a:pt x="1312" y="569"/>
                  </a:cubicBezTo>
                  <a:lnTo>
                    <a:pt x="1312" y="537"/>
                  </a:lnTo>
                  <a:cubicBezTo>
                    <a:pt x="1312" y="534"/>
                    <a:pt x="1313" y="530"/>
                    <a:pt x="1315" y="527"/>
                  </a:cubicBezTo>
                  <a:lnTo>
                    <a:pt x="1331" y="495"/>
                  </a:lnTo>
                  <a:cubicBezTo>
                    <a:pt x="1336" y="485"/>
                    <a:pt x="1346" y="480"/>
                    <a:pt x="1357" y="482"/>
                  </a:cubicBezTo>
                  <a:cubicBezTo>
                    <a:pt x="1367" y="484"/>
                    <a:pt x="1375" y="492"/>
                    <a:pt x="1376" y="502"/>
                  </a:cubicBezTo>
                  <a:lnTo>
                    <a:pt x="1392" y="630"/>
                  </a:lnTo>
                  <a:lnTo>
                    <a:pt x="1392" y="697"/>
                  </a:lnTo>
                  <a:lnTo>
                    <a:pt x="1392" y="729"/>
                  </a:lnTo>
                  <a:lnTo>
                    <a:pt x="1385" y="712"/>
                  </a:lnTo>
                  <a:lnTo>
                    <a:pt x="1417" y="744"/>
                  </a:lnTo>
                  <a:lnTo>
                    <a:pt x="1376" y="761"/>
                  </a:lnTo>
                  <a:lnTo>
                    <a:pt x="1376" y="681"/>
                  </a:lnTo>
                  <a:cubicBezTo>
                    <a:pt x="1376" y="669"/>
                    <a:pt x="1386" y="658"/>
                    <a:pt x="1399" y="658"/>
                  </a:cubicBezTo>
                  <a:cubicBezTo>
                    <a:pt x="1411" y="657"/>
                    <a:pt x="1422" y="666"/>
                    <a:pt x="1424" y="678"/>
                  </a:cubicBezTo>
                  <a:lnTo>
                    <a:pt x="1440" y="790"/>
                  </a:lnTo>
                  <a:lnTo>
                    <a:pt x="1392" y="793"/>
                  </a:lnTo>
                  <a:lnTo>
                    <a:pt x="1392" y="761"/>
                  </a:lnTo>
                  <a:cubicBezTo>
                    <a:pt x="1392" y="752"/>
                    <a:pt x="1398" y="743"/>
                    <a:pt x="1407" y="739"/>
                  </a:cubicBezTo>
                  <a:cubicBezTo>
                    <a:pt x="1416" y="736"/>
                    <a:pt x="1427" y="738"/>
                    <a:pt x="1433" y="744"/>
                  </a:cubicBezTo>
                  <a:lnTo>
                    <a:pt x="1449" y="760"/>
                  </a:lnTo>
                  <a:lnTo>
                    <a:pt x="1410" y="770"/>
                  </a:lnTo>
                  <a:lnTo>
                    <a:pt x="1426" y="722"/>
                  </a:lnTo>
                  <a:cubicBezTo>
                    <a:pt x="1429" y="711"/>
                    <a:pt x="1441" y="704"/>
                    <a:pt x="1452" y="706"/>
                  </a:cubicBezTo>
                  <a:cubicBezTo>
                    <a:pt x="1464" y="708"/>
                    <a:pt x="1472" y="718"/>
                    <a:pt x="1472" y="729"/>
                  </a:cubicBezTo>
                  <a:lnTo>
                    <a:pt x="1472" y="793"/>
                  </a:lnTo>
                  <a:lnTo>
                    <a:pt x="1472" y="857"/>
                  </a:lnTo>
                  <a:lnTo>
                    <a:pt x="1472" y="853"/>
                  </a:lnTo>
                  <a:lnTo>
                    <a:pt x="1488" y="933"/>
                  </a:lnTo>
                  <a:lnTo>
                    <a:pt x="1486" y="927"/>
                  </a:lnTo>
                  <a:lnTo>
                    <a:pt x="1502" y="959"/>
                  </a:lnTo>
                  <a:lnTo>
                    <a:pt x="1456" y="969"/>
                  </a:lnTo>
                  <a:lnTo>
                    <a:pt x="1456" y="953"/>
                  </a:lnTo>
                  <a:lnTo>
                    <a:pt x="1456" y="873"/>
                  </a:lnTo>
                  <a:cubicBezTo>
                    <a:pt x="1456" y="871"/>
                    <a:pt x="1457" y="868"/>
                    <a:pt x="1458" y="866"/>
                  </a:cubicBezTo>
                  <a:lnTo>
                    <a:pt x="1474" y="818"/>
                  </a:lnTo>
                  <a:cubicBezTo>
                    <a:pt x="1476" y="810"/>
                    <a:pt x="1483" y="804"/>
                    <a:pt x="1491" y="802"/>
                  </a:cubicBezTo>
                  <a:cubicBezTo>
                    <a:pt x="1499" y="800"/>
                    <a:pt x="1508" y="803"/>
                    <a:pt x="1513" y="808"/>
                  </a:cubicBezTo>
                  <a:lnTo>
                    <a:pt x="1529" y="824"/>
                  </a:lnTo>
                  <a:cubicBezTo>
                    <a:pt x="1534" y="829"/>
                    <a:pt x="1536" y="835"/>
                    <a:pt x="1536" y="841"/>
                  </a:cubicBezTo>
                  <a:lnTo>
                    <a:pt x="1536" y="857"/>
                  </a:lnTo>
                  <a:lnTo>
                    <a:pt x="1536" y="852"/>
                  </a:lnTo>
                  <a:lnTo>
                    <a:pt x="1552" y="916"/>
                  </a:lnTo>
                  <a:cubicBezTo>
                    <a:pt x="1552" y="918"/>
                    <a:pt x="1552" y="920"/>
                    <a:pt x="1552" y="921"/>
                  </a:cubicBezTo>
                  <a:lnTo>
                    <a:pt x="1552" y="953"/>
                  </a:lnTo>
                  <a:cubicBezTo>
                    <a:pt x="1552" y="967"/>
                    <a:pt x="1542" y="977"/>
                    <a:pt x="1528" y="977"/>
                  </a:cubicBezTo>
                  <a:cubicBezTo>
                    <a:pt x="1515" y="977"/>
                    <a:pt x="1504" y="967"/>
                    <a:pt x="1504" y="953"/>
                  </a:cubicBezTo>
                  <a:lnTo>
                    <a:pt x="1504" y="873"/>
                  </a:lnTo>
                  <a:cubicBezTo>
                    <a:pt x="1504" y="860"/>
                    <a:pt x="1515" y="849"/>
                    <a:pt x="1528" y="849"/>
                  </a:cubicBezTo>
                  <a:lnTo>
                    <a:pt x="1544" y="849"/>
                  </a:lnTo>
                  <a:lnTo>
                    <a:pt x="1521" y="868"/>
                  </a:lnTo>
                  <a:lnTo>
                    <a:pt x="1537" y="804"/>
                  </a:lnTo>
                  <a:lnTo>
                    <a:pt x="1536" y="809"/>
                  </a:lnTo>
                  <a:lnTo>
                    <a:pt x="1536" y="777"/>
                  </a:lnTo>
                  <a:cubicBezTo>
                    <a:pt x="1536" y="764"/>
                    <a:pt x="1547" y="753"/>
                    <a:pt x="1560" y="753"/>
                  </a:cubicBezTo>
                  <a:cubicBezTo>
                    <a:pt x="1574" y="753"/>
                    <a:pt x="1584" y="764"/>
                    <a:pt x="1584" y="777"/>
                  </a:cubicBezTo>
                  <a:lnTo>
                    <a:pt x="1584" y="793"/>
                  </a:lnTo>
                  <a:lnTo>
                    <a:pt x="1584" y="787"/>
                  </a:lnTo>
                  <a:lnTo>
                    <a:pt x="1616" y="899"/>
                  </a:lnTo>
                  <a:cubicBezTo>
                    <a:pt x="1616" y="901"/>
                    <a:pt x="1616" y="903"/>
                    <a:pt x="1616" y="905"/>
                  </a:cubicBezTo>
                  <a:lnTo>
                    <a:pt x="1616" y="937"/>
                  </a:lnTo>
                  <a:cubicBezTo>
                    <a:pt x="1616" y="951"/>
                    <a:pt x="1606" y="961"/>
                    <a:pt x="1592" y="961"/>
                  </a:cubicBezTo>
                  <a:cubicBezTo>
                    <a:pt x="1579" y="961"/>
                    <a:pt x="1568" y="951"/>
                    <a:pt x="1568" y="937"/>
                  </a:cubicBezTo>
                  <a:lnTo>
                    <a:pt x="1568" y="873"/>
                  </a:lnTo>
                  <a:cubicBezTo>
                    <a:pt x="1568" y="862"/>
                    <a:pt x="1576" y="853"/>
                    <a:pt x="1587" y="850"/>
                  </a:cubicBezTo>
                  <a:cubicBezTo>
                    <a:pt x="1598" y="848"/>
                    <a:pt x="1609" y="853"/>
                    <a:pt x="1614" y="863"/>
                  </a:cubicBezTo>
                  <a:lnTo>
                    <a:pt x="1630" y="895"/>
                  </a:lnTo>
                  <a:lnTo>
                    <a:pt x="1584" y="905"/>
                  </a:lnTo>
                  <a:lnTo>
                    <a:pt x="1584" y="793"/>
                  </a:lnTo>
                  <a:cubicBezTo>
                    <a:pt x="1584" y="792"/>
                    <a:pt x="1585" y="790"/>
                    <a:pt x="1585" y="788"/>
                  </a:cubicBezTo>
                  <a:lnTo>
                    <a:pt x="1601" y="724"/>
                  </a:lnTo>
                  <a:lnTo>
                    <a:pt x="1600" y="729"/>
                  </a:lnTo>
                  <a:lnTo>
                    <a:pt x="1600" y="697"/>
                  </a:lnTo>
                  <a:cubicBezTo>
                    <a:pt x="1600" y="684"/>
                    <a:pt x="1611" y="673"/>
                    <a:pt x="1624" y="673"/>
                  </a:cubicBezTo>
                  <a:lnTo>
                    <a:pt x="1640" y="673"/>
                  </a:lnTo>
                  <a:cubicBezTo>
                    <a:pt x="1654" y="673"/>
                    <a:pt x="1664" y="684"/>
                    <a:pt x="1664" y="697"/>
                  </a:cubicBezTo>
                  <a:lnTo>
                    <a:pt x="1664" y="713"/>
                  </a:lnTo>
                  <a:lnTo>
                    <a:pt x="1664" y="777"/>
                  </a:lnTo>
                  <a:lnTo>
                    <a:pt x="1662" y="767"/>
                  </a:lnTo>
                  <a:lnTo>
                    <a:pt x="1678" y="799"/>
                  </a:lnTo>
                  <a:lnTo>
                    <a:pt x="1634" y="802"/>
                  </a:lnTo>
                  <a:lnTo>
                    <a:pt x="1650" y="754"/>
                  </a:lnTo>
                  <a:cubicBezTo>
                    <a:pt x="1653" y="743"/>
                    <a:pt x="1665" y="736"/>
                    <a:pt x="1676" y="738"/>
                  </a:cubicBezTo>
                  <a:cubicBezTo>
                    <a:pt x="1688" y="740"/>
                    <a:pt x="1696" y="750"/>
                    <a:pt x="1696" y="761"/>
                  </a:cubicBezTo>
                  <a:lnTo>
                    <a:pt x="1696" y="777"/>
                  </a:lnTo>
                  <a:lnTo>
                    <a:pt x="1696" y="809"/>
                  </a:lnTo>
                  <a:lnTo>
                    <a:pt x="1651" y="799"/>
                  </a:lnTo>
                  <a:lnTo>
                    <a:pt x="1667" y="767"/>
                  </a:lnTo>
                  <a:lnTo>
                    <a:pt x="1683" y="735"/>
                  </a:lnTo>
                  <a:cubicBezTo>
                    <a:pt x="1689" y="723"/>
                    <a:pt x="1703" y="718"/>
                    <a:pt x="1715" y="724"/>
                  </a:cubicBezTo>
                  <a:cubicBezTo>
                    <a:pt x="1727" y="730"/>
                    <a:pt x="1732" y="744"/>
                    <a:pt x="1726" y="756"/>
                  </a:cubicBezTo>
                  <a:lnTo>
                    <a:pt x="1710" y="788"/>
                  </a:lnTo>
                  <a:lnTo>
                    <a:pt x="1694" y="820"/>
                  </a:lnTo>
                  <a:cubicBezTo>
                    <a:pt x="1689" y="830"/>
                    <a:pt x="1678" y="835"/>
                    <a:pt x="1667" y="833"/>
                  </a:cubicBezTo>
                  <a:cubicBezTo>
                    <a:pt x="1656" y="830"/>
                    <a:pt x="1648" y="821"/>
                    <a:pt x="1648" y="809"/>
                  </a:cubicBezTo>
                  <a:lnTo>
                    <a:pt x="1648" y="777"/>
                  </a:lnTo>
                  <a:lnTo>
                    <a:pt x="1648" y="761"/>
                  </a:lnTo>
                  <a:lnTo>
                    <a:pt x="1695" y="769"/>
                  </a:lnTo>
                  <a:lnTo>
                    <a:pt x="1679" y="817"/>
                  </a:lnTo>
                  <a:cubicBezTo>
                    <a:pt x="1676" y="826"/>
                    <a:pt x="1668" y="833"/>
                    <a:pt x="1658" y="833"/>
                  </a:cubicBezTo>
                  <a:cubicBezTo>
                    <a:pt x="1648" y="834"/>
                    <a:pt x="1639" y="829"/>
                    <a:pt x="1635" y="820"/>
                  </a:cubicBezTo>
                  <a:lnTo>
                    <a:pt x="1619" y="788"/>
                  </a:lnTo>
                  <a:cubicBezTo>
                    <a:pt x="1617" y="785"/>
                    <a:pt x="1616" y="781"/>
                    <a:pt x="1616" y="777"/>
                  </a:cubicBezTo>
                  <a:lnTo>
                    <a:pt x="1616" y="713"/>
                  </a:lnTo>
                  <a:lnTo>
                    <a:pt x="1616" y="697"/>
                  </a:lnTo>
                  <a:lnTo>
                    <a:pt x="1640" y="721"/>
                  </a:lnTo>
                  <a:lnTo>
                    <a:pt x="1624" y="721"/>
                  </a:lnTo>
                  <a:lnTo>
                    <a:pt x="1648" y="697"/>
                  </a:lnTo>
                  <a:lnTo>
                    <a:pt x="1648" y="729"/>
                  </a:lnTo>
                  <a:cubicBezTo>
                    <a:pt x="1648" y="731"/>
                    <a:pt x="1648" y="733"/>
                    <a:pt x="1648" y="735"/>
                  </a:cubicBezTo>
                  <a:lnTo>
                    <a:pt x="1632" y="799"/>
                  </a:lnTo>
                  <a:lnTo>
                    <a:pt x="1632" y="793"/>
                  </a:lnTo>
                  <a:lnTo>
                    <a:pt x="1632" y="905"/>
                  </a:lnTo>
                  <a:cubicBezTo>
                    <a:pt x="1632" y="917"/>
                    <a:pt x="1625" y="926"/>
                    <a:pt x="1614" y="929"/>
                  </a:cubicBezTo>
                  <a:cubicBezTo>
                    <a:pt x="1603" y="931"/>
                    <a:pt x="1592" y="926"/>
                    <a:pt x="1587" y="916"/>
                  </a:cubicBezTo>
                  <a:lnTo>
                    <a:pt x="1571" y="884"/>
                  </a:lnTo>
                  <a:lnTo>
                    <a:pt x="1616" y="873"/>
                  </a:lnTo>
                  <a:lnTo>
                    <a:pt x="1616" y="937"/>
                  </a:lnTo>
                  <a:lnTo>
                    <a:pt x="1568" y="937"/>
                  </a:lnTo>
                  <a:lnTo>
                    <a:pt x="1568" y="905"/>
                  </a:lnTo>
                  <a:lnTo>
                    <a:pt x="1569" y="912"/>
                  </a:lnTo>
                  <a:lnTo>
                    <a:pt x="1537" y="800"/>
                  </a:lnTo>
                  <a:cubicBezTo>
                    <a:pt x="1537" y="798"/>
                    <a:pt x="1536" y="796"/>
                    <a:pt x="1536" y="793"/>
                  </a:cubicBezTo>
                  <a:lnTo>
                    <a:pt x="1536" y="777"/>
                  </a:lnTo>
                  <a:lnTo>
                    <a:pt x="1584" y="777"/>
                  </a:lnTo>
                  <a:lnTo>
                    <a:pt x="1584" y="809"/>
                  </a:lnTo>
                  <a:cubicBezTo>
                    <a:pt x="1584" y="811"/>
                    <a:pt x="1584" y="813"/>
                    <a:pt x="1584" y="815"/>
                  </a:cubicBezTo>
                  <a:lnTo>
                    <a:pt x="1568" y="879"/>
                  </a:lnTo>
                  <a:cubicBezTo>
                    <a:pt x="1565" y="890"/>
                    <a:pt x="1555" y="897"/>
                    <a:pt x="1544" y="897"/>
                  </a:cubicBezTo>
                  <a:lnTo>
                    <a:pt x="1528" y="897"/>
                  </a:lnTo>
                  <a:lnTo>
                    <a:pt x="1552" y="873"/>
                  </a:lnTo>
                  <a:lnTo>
                    <a:pt x="1552" y="953"/>
                  </a:lnTo>
                  <a:lnTo>
                    <a:pt x="1504" y="953"/>
                  </a:lnTo>
                  <a:lnTo>
                    <a:pt x="1504" y="921"/>
                  </a:lnTo>
                  <a:lnTo>
                    <a:pt x="1505" y="927"/>
                  </a:lnTo>
                  <a:lnTo>
                    <a:pt x="1489" y="863"/>
                  </a:lnTo>
                  <a:cubicBezTo>
                    <a:pt x="1489" y="861"/>
                    <a:pt x="1488" y="859"/>
                    <a:pt x="1488" y="857"/>
                  </a:cubicBezTo>
                  <a:lnTo>
                    <a:pt x="1488" y="841"/>
                  </a:lnTo>
                  <a:lnTo>
                    <a:pt x="1495" y="858"/>
                  </a:lnTo>
                  <a:lnTo>
                    <a:pt x="1479" y="842"/>
                  </a:lnTo>
                  <a:lnTo>
                    <a:pt x="1519" y="833"/>
                  </a:lnTo>
                  <a:lnTo>
                    <a:pt x="1503" y="881"/>
                  </a:lnTo>
                  <a:lnTo>
                    <a:pt x="1504" y="873"/>
                  </a:lnTo>
                  <a:lnTo>
                    <a:pt x="1504" y="953"/>
                  </a:lnTo>
                  <a:lnTo>
                    <a:pt x="1504" y="969"/>
                  </a:lnTo>
                  <a:cubicBezTo>
                    <a:pt x="1504" y="981"/>
                    <a:pt x="1497" y="990"/>
                    <a:pt x="1486" y="993"/>
                  </a:cubicBezTo>
                  <a:cubicBezTo>
                    <a:pt x="1475" y="995"/>
                    <a:pt x="1464" y="990"/>
                    <a:pt x="1459" y="980"/>
                  </a:cubicBezTo>
                  <a:lnTo>
                    <a:pt x="1443" y="948"/>
                  </a:lnTo>
                  <a:cubicBezTo>
                    <a:pt x="1442" y="946"/>
                    <a:pt x="1441" y="944"/>
                    <a:pt x="1441" y="942"/>
                  </a:cubicBezTo>
                  <a:lnTo>
                    <a:pt x="1425" y="862"/>
                  </a:lnTo>
                  <a:cubicBezTo>
                    <a:pt x="1425" y="861"/>
                    <a:pt x="1424" y="859"/>
                    <a:pt x="1424" y="857"/>
                  </a:cubicBezTo>
                  <a:lnTo>
                    <a:pt x="1424" y="793"/>
                  </a:lnTo>
                  <a:lnTo>
                    <a:pt x="1424" y="729"/>
                  </a:lnTo>
                  <a:lnTo>
                    <a:pt x="1471" y="737"/>
                  </a:lnTo>
                  <a:lnTo>
                    <a:pt x="1455" y="785"/>
                  </a:lnTo>
                  <a:cubicBezTo>
                    <a:pt x="1453" y="793"/>
                    <a:pt x="1446" y="799"/>
                    <a:pt x="1438" y="801"/>
                  </a:cubicBezTo>
                  <a:cubicBezTo>
                    <a:pt x="1430" y="803"/>
                    <a:pt x="1421" y="800"/>
                    <a:pt x="1415" y="794"/>
                  </a:cubicBezTo>
                  <a:lnTo>
                    <a:pt x="1399" y="778"/>
                  </a:lnTo>
                  <a:lnTo>
                    <a:pt x="1440" y="761"/>
                  </a:lnTo>
                  <a:lnTo>
                    <a:pt x="1440" y="793"/>
                  </a:lnTo>
                  <a:cubicBezTo>
                    <a:pt x="1440" y="806"/>
                    <a:pt x="1431" y="817"/>
                    <a:pt x="1418" y="817"/>
                  </a:cubicBezTo>
                  <a:cubicBezTo>
                    <a:pt x="1406" y="818"/>
                    <a:pt x="1394" y="809"/>
                    <a:pt x="1393" y="797"/>
                  </a:cubicBezTo>
                  <a:lnTo>
                    <a:pt x="1377" y="685"/>
                  </a:lnTo>
                  <a:lnTo>
                    <a:pt x="1424" y="681"/>
                  </a:lnTo>
                  <a:lnTo>
                    <a:pt x="1424" y="761"/>
                  </a:lnTo>
                  <a:cubicBezTo>
                    <a:pt x="1424" y="771"/>
                    <a:pt x="1419" y="780"/>
                    <a:pt x="1410" y="784"/>
                  </a:cubicBezTo>
                  <a:cubicBezTo>
                    <a:pt x="1401" y="787"/>
                    <a:pt x="1390" y="785"/>
                    <a:pt x="1383" y="778"/>
                  </a:cubicBezTo>
                  <a:lnTo>
                    <a:pt x="1351" y="746"/>
                  </a:lnTo>
                  <a:cubicBezTo>
                    <a:pt x="1347" y="742"/>
                    <a:pt x="1344" y="736"/>
                    <a:pt x="1344" y="729"/>
                  </a:cubicBezTo>
                  <a:lnTo>
                    <a:pt x="1344" y="697"/>
                  </a:lnTo>
                  <a:lnTo>
                    <a:pt x="1345" y="636"/>
                  </a:lnTo>
                  <a:lnTo>
                    <a:pt x="1329" y="508"/>
                  </a:lnTo>
                  <a:lnTo>
                    <a:pt x="1374" y="516"/>
                  </a:lnTo>
                  <a:lnTo>
                    <a:pt x="1358" y="548"/>
                  </a:lnTo>
                  <a:lnTo>
                    <a:pt x="1360" y="537"/>
                  </a:lnTo>
                  <a:lnTo>
                    <a:pt x="1360" y="569"/>
                  </a:lnTo>
                  <a:lnTo>
                    <a:pt x="1312" y="569"/>
                  </a:lnTo>
                  <a:lnTo>
                    <a:pt x="1312" y="553"/>
                  </a:lnTo>
                  <a:lnTo>
                    <a:pt x="1314" y="561"/>
                  </a:lnTo>
                  <a:lnTo>
                    <a:pt x="1298" y="513"/>
                  </a:lnTo>
                  <a:lnTo>
                    <a:pt x="1342" y="516"/>
                  </a:lnTo>
                  <a:lnTo>
                    <a:pt x="1326" y="548"/>
                  </a:lnTo>
                  <a:cubicBezTo>
                    <a:pt x="1321" y="558"/>
                    <a:pt x="1310" y="563"/>
                    <a:pt x="1299" y="561"/>
                  </a:cubicBezTo>
                  <a:cubicBezTo>
                    <a:pt x="1288" y="558"/>
                    <a:pt x="1280" y="549"/>
                    <a:pt x="1280" y="537"/>
                  </a:cubicBezTo>
                  <a:lnTo>
                    <a:pt x="1280" y="441"/>
                  </a:lnTo>
                  <a:lnTo>
                    <a:pt x="1287" y="458"/>
                  </a:lnTo>
                  <a:lnTo>
                    <a:pt x="1271" y="442"/>
                  </a:lnTo>
                  <a:cubicBezTo>
                    <a:pt x="1269" y="440"/>
                    <a:pt x="1267" y="437"/>
                    <a:pt x="1266" y="433"/>
                  </a:cubicBezTo>
                  <a:lnTo>
                    <a:pt x="1250" y="385"/>
                  </a:lnTo>
                  <a:lnTo>
                    <a:pt x="1296" y="377"/>
                  </a:lnTo>
                  <a:lnTo>
                    <a:pt x="1296" y="441"/>
                  </a:lnTo>
                  <a:cubicBezTo>
                    <a:pt x="1296" y="453"/>
                    <a:pt x="1288" y="463"/>
                    <a:pt x="1276" y="465"/>
                  </a:cubicBezTo>
                  <a:cubicBezTo>
                    <a:pt x="1265" y="467"/>
                    <a:pt x="1253" y="460"/>
                    <a:pt x="1250" y="449"/>
                  </a:cubicBezTo>
                  <a:lnTo>
                    <a:pt x="1234" y="401"/>
                  </a:lnTo>
                  <a:lnTo>
                    <a:pt x="1280" y="393"/>
                  </a:lnTo>
                  <a:lnTo>
                    <a:pt x="1280" y="473"/>
                  </a:lnTo>
                  <a:lnTo>
                    <a:pt x="1280" y="569"/>
                  </a:lnTo>
                  <a:cubicBezTo>
                    <a:pt x="1280" y="581"/>
                    <a:pt x="1272" y="591"/>
                    <a:pt x="1260" y="593"/>
                  </a:cubicBezTo>
                  <a:cubicBezTo>
                    <a:pt x="1249" y="595"/>
                    <a:pt x="1237" y="588"/>
                    <a:pt x="1234" y="577"/>
                  </a:cubicBezTo>
                  <a:lnTo>
                    <a:pt x="1202" y="481"/>
                  </a:lnTo>
                  <a:cubicBezTo>
                    <a:pt x="1201" y="479"/>
                    <a:pt x="1200" y="476"/>
                    <a:pt x="1200" y="473"/>
                  </a:cubicBezTo>
                  <a:lnTo>
                    <a:pt x="1200" y="457"/>
                  </a:lnTo>
                  <a:lnTo>
                    <a:pt x="1202" y="465"/>
                  </a:lnTo>
                  <a:lnTo>
                    <a:pt x="1186" y="417"/>
                  </a:lnTo>
                  <a:lnTo>
                    <a:pt x="1232" y="409"/>
                  </a:lnTo>
                  <a:lnTo>
                    <a:pt x="1232" y="505"/>
                  </a:lnTo>
                  <a:cubicBezTo>
                    <a:pt x="1232" y="519"/>
                    <a:pt x="1222" y="529"/>
                    <a:pt x="1208" y="529"/>
                  </a:cubicBezTo>
                  <a:lnTo>
                    <a:pt x="1192" y="529"/>
                  </a:lnTo>
                  <a:cubicBezTo>
                    <a:pt x="1179" y="529"/>
                    <a:pt x="1168" y="519"/>
                    <a:pt x="1168" y="505"/>
                  </a:cubicBezTo>
                  <a:lnTo>
                    <a:pt x="1168" y="441"/>
                  </a:lnTo>
                  <a:lnTo>
                    <a:pt x="1192" y="465"/>
                  </a:lnTo>
                  <a:lnTo>
                    <a:pt x="1176" y="465"/>
                  </a:lnTo>
                  <a:cubicBezTo>
                    <a:pt x="1163" y="465"/>
                    <a:pt x="1152" y="455"/>
                    <a:pt x="1152" y="441"/>
                  </a:cubicBezTo>
                  <a:lnTo>
                    <a:pt x="1152" y="425"/>
                  </a:lnTo>
                  <a:lnTo>
                    <a:pt x="1153" y="432"/>
                  </a:lnTo>
                  <a:lnTo>
                    <a:pt x="1121" y="320"/>
                  </a:lnTo>
                  <a:cubicBezTo>
                    <a:pt x="1121" y="318"/>
                    <a:pt x="1120" y="316"/>
                    <a:pt x="1120" y="313"/>
                  </a:cubicBezTo>
                  <a:lnTo>
                    <a:pt x="1120" y="185"/>
                  </a:lnTo>
                  <a:lnTo>
                    <a:pt x="1127" y="202"/>
                  </a:lnTo>
                  <a:lnTo>
                    <a:pt x="1111" y="186"/>
                  </a:lnTo>
                  <a:lnTo>
                    <a:pt x="1128" y="193"/>
                  </a:lnTo>
                  <a:lnTo>
                    <a:pt x="1112" y="193"/>
                  </a:lnTo>
                  <a:lnTo>
                    <a:pt x="1136" y="169"/>
                  </a:lnTo>
                  <a:lnTo>
                    <a:pt x="1136" y="233"/>
                  </a:lnTo>
                  <a:lnTo>
                    <a:pt x="1088" y="233"/>
                  </a:lnTo>
                  <a:lnTo>
                    <a:pt x="1088" y="185"/>
                  </a:lnTo>
                  <a:lnTo>
                    <a:pt x="1095" y="202"/>
                  </a:lnTo>
                  <a:lnTo>
                    <a:pt x="1079" y="186"/>
                  </a:lnTo>
                  <a:cubicBezTo>
                    <a:pt x="1075" y="182"/>
                    <a:pt x="1072" y="176"/>
                    <a:pt x="1072" y="169"/>
                  </a:cubicBezTo>
                  <a:lnTo>
                    <a:pt x="1072" y="121"/>
                  </a:lnTo>
                  <a:lnTo>
                    <a:pt x="1120" y="127"/>
                  </a:lnTo>
                  <a:lnTo>
                    <a:pt x="1104" y="191"/>
                  </a:lnTo>
                  <a:lnTo>
                    <a:pt x="1104" y="185"/>
                  </a:lnTo>
                  <a:lnTo>
                    <a:pt x="1104" y="201"/>
                  </a:lnTo>
                  <a:cubicBezTo>
                    <a:pt x="1104" y="213"/>
                    <a:pt x="1096" y="223"/>
                    <a:pt x="1084" y="225"/>
                  </a:cubicBezTo>
                  <a:cubicBezTo>
                    <a:pt x="1073" y="227"/>
                    <a:pt x="1061" y="220"/>
                    <a:pt x="1058" y="209"/>
                  </a:cubicBezTo>
                  <a:lnTo>
                    <a:pt x="1042" y="161"/>
                  </a:lnTo>
                  <a:cubicBezTo>
                    <a:pt x="1041" y="159"/>
                    <a:pt x="1040" y="156"/>
                    <a:pt x="1040" y="153"/>
                  </a:cubicBezTo>
                  <a:lnTo>
                    <a:pt x="1040" y="89"/>
                  </a:lnTo>
                  <a:lnTo>
                    <a:pt x="1040" y="25"/>
                  </a:lnTo>
                  <a:lnTo>
                    <a:pt x="1081" y="42"/>
                  </a:lnTo>
                  <a:lnTo>
                    <a:pt x="1065" y="58"/>
                  </a:lnTo>
                  <a:lnTo>
                    <a:pt x="1070" y="52"/>
                  </a:lnTo>
                  <a:lnTo>
                    <a:pt x="1054" y="84"/>
                  </a:lnTo>
                  <a:lnTo>
                    <a:pt x="1056" y="73"/>
                  </a:lnTo>
                  <a:lnTo>
                    <a:pt x="1056" y="89"/>
                  </a:lnTo>
                  <a:cubicBezTo>
                    <a:pt x="1056" y="92"/>
                    <a:pt x="1056" y="95"/>
                    <a:pt x="1055" y="97"/>
                  </a:cubicBezTo>
                  <a:lnTo>
                    <a:pt x="1039" y="145"/>
                  </a:lnTo>
                  <a:cubicBezTo>
                    <a:pt x="1036" y="155"/>
                    <a:pt x="1027" y="161"/>
                    <a:pt x="1016" y="161"/>
                  </a:cubicBezTo>
                  <a:lnTo>
                    <a:pt x="1000" y="161"/>
                  </a:lnTo>
                  <a:lnTo>
                    <a:pt x="1024" y="137"/>
                  </a:lnTo>
                  <a:lnTo>
                    <a:pt x="1024" y="185"/>
                  </a:lnTo>
                  <a:cubicBezTo>
                    <a:pt x="1024" y="187"/>
                    <a:pt x="1024" y="189"/>
                    <a:pt x="1024" y="191"/>
                  </a:cubicBezTo>
                  <a:lnTo>
                    <a:pt x="1008" y="255"/>
                  </a:lnTo>
                  <a:cubicBezTo>
                    <a:pt x="1005" y="267"/>
                    <a:pt x="994" y="275"/>
                    <a:pt x="982" y="273"/>
                  </a:cubicBezTo>
                  <a:cubicBezTo>
                    <a:pt x="970" y="272"/>
                    <a:pt x="960" y="262"/>
                    <a:pt x="960" y="249"/>
                  </a:cubicBezTo>
                  <a:lnTo>
                    <a:pt x="960" y="105"/>
                  </a:lnTo>
                  <a:lnTo>
                    <a:pt x="967" y="122"/>
                  </a:lnTo>
                  <a:lnTo>
                    <a:pt x="951" y="106"/>
                  </a:lnTo>
                  <a:lnTo>
                    <a:pt x="992" y="89"/>
                  </a:lnTo>
                  <a:lnTo>
                    <a:pt x="992" y="105"/>
                  </a:lnTo>
                  <a:cubicBezTo>
                    <a:pt x="992" y="119"/>
                    <a:pt x="982" y="129"/>
                    <a:pt x="968" y="129"/>
                  </a:cubicBezTo>
                  <a:lnTo>
                    <a:pt x="952" y="129"/>
                  </a:lnTo>
                  <a:lnTo>
                    <a:pt x="976" y="105"/>
                  </a:lnTo>
                  <a:lnTo>
                    <a:pt x="976" y="121"/>
                  </a:lnTo>
                  <a:lnTo>
                    <a:pt x="928" y="121"/>
                  </a:lnTo>
                  <a:lnTo>
                    <a:pt x="928" y="105"/>
                  </a:lnTo>
                  <a:lnTo>
                    <a:pt x="929" y="111"/>
                  </a:lnTo>
                  <a:lnTo>
                    <a:pt x="913" y="47"/>
                  </a:lnTo>
                  <a:lnTo>
                    <a:pt x="959" y="49"/>
                  </a:lnTo>
                  <a:lnTo>
                    <a:pt x="943" y="97"/>
                  </a:lnTo>
                  <a:cubicBezTo>
                    <a:pt x="940" y="108"/>
                    <a:pt x="928" y="115"/>
                    <a:pt x="917" y="113"/>
                  </a:cubicBezTo>
                  <a:cubicBezTo>
                    <a:pt x="905" y="111"/>
                    <a:pt x="896" y="101"/>
                    <a:pt x="896" y="89"/>
                  </a:cubicBezTo>
                  <a:lnTo>
                    <a:pt x="896" y="57"/>
                  </a:lnTo>
                  <a:lnTo>
                    <a:pt x="896" y="25"/>
                  </a:lnTo>
                  <a:lnTo>
                    <a:pt x="943" y="33"/>
                  </a:lnTo>
                  <a:lnTo>
                    <a:pt x="927" y="81"/>
                  </a:lnTo>
                  <a:cubicBezTo>
                    <a:pt x="924" y="91"/>
                    <a:pt x="915" y="97"/>
                    <a:pt x="904" y="97"/>
                  </a:cubicBezTo>
                  <a:lnTo>
                    <a:pt x="888" y="97"/>
                  </a:lnTo>
                  <a:lnTo>
                    <a:pt x="912" y="73"/>
                  </a:lnTo>
                  <a:lnTo>
                    <a:pt x="912" y="153"/>
                  </a:lnTo>
                  <a:lnTo>
                    <a:pt x="864" y="153"/>
                  </a:lnTo>
                  <a:lnTo>
                    <a:pt x="864" y="137"/>
                  </a:lnTo>
                  <a:lnTo>
                    <a:pt x="911" y="145"/>
                  </a:lnTo>
                  <a:lnTo>
                    <a:pt x="895" y="193"/>
                  </a:lnTo>
                  <a:cubicBezTo>
                    <a:pt x="892" y="204"/>
                    <a:pt x="880" y="211"/>
                    <a:pt x="869" y="209"/>
                  </a:cubicBezTo>
                  <a:cubicBezTo>
                    <a:pt x="857" y="207"/>
                    <a:pt x="848" y="197"/>
                    <a:pt x="848" y="185"/>
                  </a:cubicBezTo>
                  <a:lnTo>
                    <a:pt x="848" y="169"/>
                  </a:lnTo>
                  <a:lnTo>
                    <a:pt x="894" y="180"/>
                  </a:lnTo>
                  <a:lnTo>
                    <a:pt x="878" y="212"/>
                  </a:lnTo>
                  <a:cubicBezTo>
                    <a:pt x="873" y="222"/>
                    <a:pt x="862" y="227"/>
                    <a:pt x="851" y="225"/>
                  </a:cubicBezTo>
                  <a:cubicBezTo>
                    <a:pt x="840" y="222"/>
                    <a:pt x="832" y="213"/>
                    <a:pt x="832" y="201"/>
                  </a:cubicBezTo>
                  <a:lnTo>
                    <a:pt x="832" y="169"/>
                  </a:lnTo>
                  <a:lnTo>
                    <a:pt x="839" y="186"/>
                  </a:lnTo>
                  <a:lnTo>
                    <a:pt x="823" y="170"/>
                  </a:lnTo>
                  <a:lnTo>
                    <a:pt x="864" y="153"/>
                  </a:lnTo>
                  <a:lnTo>
                    <a:pt x="864" y="201"/>
                  </a:lnTo>
                  <a:lnTo>
                    <a:pt x="816" y="201"/>
                  </a:lnTo>
                  <a:lnTo>
                    <a:pt x="816" y="185"/>
                  </a:lnTo>
                  <a:lnTo>
                    <a:pt x="840" y="209"/>
                  </a:lnTo>
                  <a:lnTo>
                    <a:pt x="824" y="209"/>
                  </a:lnTo>
                  <a:lnTo>
                    <a:pt x="847" y="193"/>
                  </a:lnTo>
                  <a:lnTo>
                    <a:pt x="831" y="241"/>
                  </a:lnTo>
                  <a:lnTo>
                    <a:pt x="832" y="233"/>
                  </a:lnTo>
                  <a:lnTo>
                    <a:pt x="832" y="249"/>
                  </a:lnTo>
                  <a:lnTo>
                    <a:pt x="832" y="345"/>
                  </a:lnTo>
                  <a:cubicBezTo>
                    <a:pt x="832" y="348"/>
                    <a:pt x="832" y="351"/>
                    <a:pt x="831" y="353"/>
                  </a:cubicBezTo>
                  <a:lnTo>
                    <a:pt x="815" y="401"/>
                  </a:lnTo>
                  <a:cubicBezTo>
                    <a:pt x="812" y="412"/>
                    <a:pt x="802" y="418"/>
                    <a:pt x="791" y="417"/>
                  </a:cubicBezTo>
                  <a:cubicBezTo>
                    <a:pt x="780" y="417"/>
                    <a:pt x="771" y="408"/>
                    <a:pt x="769" y="397"/>
                  </a:cubicBezTo>
                  <a:lnTo>
                    <a:pt x="753" y="301"/>
                  </a:lnTo>
                  <a:cubicBezTo>
                    <a:pt x="753" y="300"/>
                    <a:pt x="752" y="299"/>
                    <a:pt x="752" y="297"/>
                  </a:cubicBezTo>
                  <a:lnTo>
                    <a:pt x="752" y="249"/>
                  </a:lnTo>
                  <a:lnTo>
                    <a:pt x="800" y="249"/>
                  </a:lnTo>
                  <a:lnTo>
                    <a:pt x="800" y="329"/>
                  </a:lnTo>
                  <a:cubicBezTo>
                    <a:pt x="800" y="339"/>
                    <a:pt x="795" y="348"/>
                    <a:pt x="786" y="352"/>
                  </a:cubicBezTo>
                  <a:cubicBezTo>
                    <a:pt x="777" y="355"/>
                    <a:pt x="766" y="353"/>
                    <a:pt x="759" y="346"/>
                  </a:cubicBezTo>
                  <a:lnTo>
                    <a:pt x="743" y="330"/>
                  </a:lnTo>
                  <a:cubicBezTo>
                    <a:pt x="739" y="326"/>
                    <a:pt x="736" y="320"/>
                    <a:pt x="736" y="313"/>
                  </a:cubicBezTo>
                  <a:lnTo>
                    <a:pt x="736" y="233"/>
                  </a:lnTo>
                  <a:lnTo>
                    <a:pt x="782" y="244"/>
                  </a:lnTo>
                  <a:lnTo>
                    <a:pt x="766" y="276"/>
                  </a:lnTo>
                  <a:cubicBezTo>
                    <a:pt x="761" y="286"/>
                    <a:pt x="750" y="291"/>
                    <a:pt x="739" y="289"/>
                  </a:cubicBezTo>
                  <a:cubicBezTo>
                    <a:pt x="728" y="286"/>
                    <a:pt x="720" y="277"/>
                    <a:pt x="720" y="265"/>
                  </a:cubicBezTo>
                  <a:lnTo>
                    <a:pt x="720" y="249"/>
                  </a:lnTo>
                  <a:lnTo>
                    <a:pt x="768" y="255"/>
                  </a:lnTo>
                  <a:lnTo>
                    <a:pt x="752" y="319"/>
                  </a:lnTo>
                  <a:lnTo>
                    <a:pt x="752" y="313"/>
                  </a:lnTo>
                  <a:lnTo>
                    <a:pt x="752" y="345"/>
                  </a:lnTo>
                  <a:lnTo>
                    <a:pt x="752" y="409"/>
                  </a:lnTo>
                  <a:cubicBezTo>
                    <a:pt x="752" y="411"/>
                    <a:pt x="752" y="413"/>
                    <a:pt x="752" y="415"/>
                  </a:cubicBezTo>
                  <a:lnTo>
                    <a:pt x="736" y="479"/>
                  </a:lnTo>
                  <a:cubicBezTo>
                    <a:pt x="733" y="489"/>
                    <a:pt x="725" y="496"/>
                    <a:pt x="715" y="497"/>
                  </a:cubicBezTo>
                  <a:cubicBezTo>
                    <a:pt x="705" y="498"/>
                    <a:pt x="695" y="493"/>
                    <a:pt x="691" y="484"/>
                  </a:cubicBezTo>
                  <a:lnTo>
                    <a:pt x="675" y="452"/>
                  </a:lnTo>
                  <a:lnTo>
                    <a:pt x="720" y="441"/>
                  </a:lnTo>
                  <a:lnTo>
                    <a:pt x="720" y="473"/>
                  </a:lnTo>
                  <a:lnTo>
                    <a:pt x="672" y="473"/>
                  </a:lnTo>
                  <a:lnTo>
                    <a:pt x="672" y="441"/>
                  </a:lnTo>
                  <a:lnTo>
                    <a:pt x="720" y="445"/>
                  </a:lnTo>
                  <a:lnTo>
                    <a:pt x="704" y="541"/>
                  </a:lnTo>
                  <a:cubicBezTo>
                    <a:pt x="702" y="552"/>
                    <a:pt x="694" y="560"/>
                    <a:pt x="684" y="561"/>
                  </a:cubicBezTo>
                  <a:cubicBezTo>
                    <a:pt x="674" y="563"/>
                    <a:pt x="664" y="557"/>
                    <a:pt x="659" y="548"/>
                  </a:cubicBezTo>
                  <a:lnTo>
                    <a:pt x="643" y="516"/>
                  </a:lnTo>
                  <a:cubicBezTo>
                    <a:pt x="642" y="515"/>
                    <a:pt x="642" y="514"/>
                    <a:pt x="642" y="513"/>
                  </a:cubicBezTo>
                  <a:lnTo>
                    <a:pt x="626" y="465"/>
                  </a:lnTo>
                  <a:lnTo>
                    <a:pt x="672" y="457"/>
                  </a:lnTo>
                  <a:lnTo>
                    <a:pt x="672" y="521"/>
                  </a:lnTo>
                  <a:cubicBezTo>
                    <a:pt x="672" y="523"/>
                    <a:pt x="672" y="524"/>
                    <a:pt x="672" y="525"/>
                  </a:cubicBezTo>
                  <a:lnTo>
                    <a:pt x="656" y="621"/>
                  </a:lnTo>
                  <a:lnTo>
                    <a:pt x="656" y="617"/>
                  </a:lnTo>
                  <a:lnTo>
                    <a:pt x="656" y="649"/>
                  </a:lnTo>
                  <a:cubicBezTo>
                    <a:pt x="656" y="653"/>
                    <a:pt x="656" y="657"/>
                    <a:pt x="654" y="660"/>
                  </a:cubicBezTo>
                  <a:lnTo>
                    <a:pt x="638" y="692"/>
                  </a:lnTo>
                  <a:cubicBezTo>
                    <a:pt x="633" y="702"/>
                    <a:pt x="622" y="707"/>
                    <a:pt x="611" y="705"/>
                  </a:cubicBezTo>
                  <a:cubicBezTo>
                    <a:pt x="600" y="702"/>
                    <a:pt x="592" y="693"/>
                    <a:pt x="592" y="681"/>
                  </a:cubicBezTo>
                  <a:lnTo>
                    <a:pt x="592" y="665"/>
                  </a:lnTo>
                  <a:lnTo>
                    <a:pt x="595" y="676"/>
                  </a:lnTo>
                  <a:lnTo>
                    <a:pt x="579" y="644"/>
                  </a:lnTo>
                  <a:lnTo>
                    <a:pt x="622" y="644"/>
                  </a:lnTo>
                  <a:lnTo>
                    <a:pt x="606" y="676"/>
                  </a:lnTo>
                  <a:lnTo>
                    <a:pt x="608" y="665"/>
                  </a:lnTo>
                  <a:lnTo>
                    <a:pt x="608" y="713"/>
                  </a:lnTo>
                  <a:lnTo>
                    <a:pt x="560" y="713"/>
                  </a:lnTo>
                  <a:lnTo>
                    <a:pt x="560" y="697"/>
                  </a:lnTo>
                  <a:lnTo>
                    <a:pt x="608" y="701"/>
                  </a:lnTo>
                  <a:lnTo>
                    <a:pt x="592" y="813"/>
                  </a:lnTo>
                  <a:cubicBezTo>
                    <a:pt x="591" y="822"/>
                    <a:pt x="585" y="829"/>
                    <a:pt x="576" y="832"/>
                  </a:cubicBezTo>
                  <a:cubicBezTo>
                    <a:pt x="567" y="835"/>
                    <a:pt x="558" y="833"/>
                    <a:pt x="551" y="826"/>
                  </a:cubicBezTo>
                  <a:lnTo>
                    <a:pt x="535" y="810"/>
                  </a:lnTo>
                  <a:cubicBezTo>
                    <a:pt x="531" y="806"/>
                    <a:pt x="528" y="800"/>
                    <a:pt x="528" y="793"/>
                  </a:cubicBezTo>
                  <a:lnTo>
                    <a:pt x="528" y="777"/>
                  </a:lnTo>
                  <a:lnTo>
                    <a:pt x="576" y="777"/>
                  </a:lnTo>
                  <a:lnTo>
                    <a:pt x="576" y="793"/>
                  </a:lnTo>
                  <a:cubicBezTo>
                    <a:pt x="576" y="806"/>
                    <a:pt x="567" y="816"/>
                    <a:pt x="555" y="817"/>
                  </a:cubicBezTo>
                  <a:cubicBezTo>
                    <a:pt x="543" y="819"/>
                    <a:pt x="531" y="810"/>
                    <a:pt x="529" y="798"/>
                  </a:cubicBezTo>
                  <a:lnTo>
                    <a:pt x="513" y="717"/>
                  </a:lnTo>
                  <a:lnTo>
                    <a:pt x="497" y="621"/>
                  </a:lnTo>
                  <a:lnTo>
                    <a:pt x="542" y="628"/>
                  </a:lnTo>
                  <a:lnTo>
                    <a:pt x="526" y="660"/>
                  </a:lnTo>
                  <a:cubicBezTo>
                    <a:pt x="521" y="670"/>
                    <a:pt x="510" y="675"/>
                    <a:pt x="499" y="673"/>
                  </a:cubicBezTo>
                  <a:cubicBezTo>
                    <a:pt x="488" y="670"/>
                    <a:pt x="480" y="661"/>
                    <a:pt x="480" y="649"/>
                  </a:cubicBezTo>
                  <a:lnTo>
                    <a:pt x="480" y="537"/>
                  </a:lnTo>
                  <a:lnTo>
                    <a:pt x="481" y="543"/>
                  </a:lnTo>
                  <a:lnTo>
                    <a:pt x="465" y="479"/>
                  </a:lnTo>
                  <a:lnTo>
                    <a:pt x="511" y="481"/>
                  </a:lnTo>
                  <a:lnTo>
                    <a:pt x="495" y="529"/>
                  </a:lnTo>
                  <a:cubicBezTo>
                    <a:pt x="492" y="540"/>
                    <a:pt x="480" y="547"/>
                    <a:pt x="469" y="545"/>
                  </a:cubicBezTo>
                  <a:cubicBezTo>
                    <a:pt x="457" y="543"/>
                    <a:pt x="448" y="533"/>
                    <a:pt x="448" y="521"/>
                  </a:cubicBezTo>
                  <a:lnTo>
                    <a:pt x="448" y="473"/>
                  </a:lnTo>
                  <a:lnTo>
                    <a:pt x="496" y="477"/>
                  </a:lnTo>
                  <a:lnTo>
                    <a:pt x="480" y="587"/>
                  </a:lnTo>
                  <a:lnTo>
                    <a:pt x="464" y="779"/>
                  </a:lnTo>
                  <a:cubicBezTo>
                    <a:pt x="464" y="785"/>
                    <a:pt x="461" y="790"/>
                    <a:pt x="457" y="794"/>
                  </a:cubicBezTo>
                  <a:lnTo>
                    <a:pt x="441" y="810"/>
                  </a:lnTo>
                  <a:cubicBezTo>
                    <a:pt x="435" y="817"/>
                    <a:pt x="424" y="819"/>
                    <a:pt x="415" y="816"/>
                  </a:cubicBezTo>
                  <a:cubicBezTo>
                    <a:pt x="406" y="812"/>
                    <a:pt x="400" y="803"/>
                    <a:pt x="400" y="793"/>
                  </a:cubicBezTo>
                  <a:lnTo>
                    <a:pt x="400" y="745"/>
                  </a:lnTo>
                  <a:lnTo>
                    <a:pt x="401" y="716"/>
                  </a:lnTo>
                  <a:lnTo>
                    <a:pt x="385" y="588"/>
                  </a:lnTo>
                  <a:lnTo>
                    <a:pt x="386" y="593"/>
                  </a:lnTo>
                  <a:lnTo>
                    <a:pt x="370" y="545"/>
                  </a:lnTo>
                  <a:cubicBezTo>
                    <a:pt x="369" y="543"/>
                    <a:pt x="368" y="540"/>
                    <a:pt x="368" y="537"/>
                  </a:cubicBezTo>
                  <a:lnTo>
                    <a:pt x="368" y="473"/>
                  </a:lnTo>
                  <a:lnTo>
                    <a:pt x="370" y="481"/>
                  </a:lnTo>
                  <a:lnTo>
                    <a:pt x="354" y="433"/>
                  </a:lnTo>
                  <a:lnTo>
                    <a:pt x="355" y="436"/>
                  </a:lnTo>
                  <a:lnTo>
                    <a:pt x="339" y="404"/>
                  </a:lnTo>
                  <a:lnTo>
                    <a:pt x="384" y="393"/>
                  </a:lnTo>
                  <a:lnTo>
                    <a:pt x="384" y="505"/>
                  </a:lnTo>
                  <a:lnTo>
                    <a:pt x="336" y="505"/>
                  </a:lnTo>
                  <a:lnTo>
                    <a:pt x="336" y="473"/>
                  </a:lnTo>
                  <a:lnTo>
                    <a:pt x="337" y="478"/>
                  </a:lnTo>
                  <a:lnTo>
                    <a:pt x="321" y="398"/>
                  </a:lnTo>
                  <a:lnTo>
                    <a:pt x="368" y="393"/>
                  </a:lnTo>
                  <a:lnTo>
                    <a:pt x="368" y="409"/>
                  </a:lnTo>
                  <a:cubicBezTo>
                    <a:pt x="368" y="416"/>
                    <a:pt x="366" y="422"/>
                    <a:pt x="361" y="426"/>
                  </a:cubicBezTo>
                  <a:lnTo>
                    <a:pt x="345" y="442"/>
                  </a:lnTo>
                  <a:cubicBezTo>
                    <a:pt x="339" y="449"/>
                    <a:pt x="328" y="451"/>
                    <a:pt x="319" y="448"/>
                  </a:cubicBezTo>
                  <a:cubicBezTo>
                    <a:pt x="310" y="444"/>
                    <a:pt x="304" y="435"/>
                    <a:pt x="304" y="425"/>
                  </a:cubicBezTo>
                  <a:lnTo>
                    <a:pt x="304" y="345"/>
                  </a:lnTo>
                  <a:lnTo>
                    <a:pt x="352" y="349"/>
                  </a:lnTo>
                  <a:lnTo>
                    <a:pt x="336" y="445"/>
                  </a:lnTo>
                  <a:lnTo>
                    <a:pt x="336" y="441"/>
                  </a:lnTo>
                  <a:lnTo>
                    <a:pt x="336" y="505"/>
                  </a:lnTo>
                  <a:lnTo>
                    <a:pt x="288" y="505"/>
                  </a:lnTo>
                  <a:lnTo>
                    <a:pt x="289" y="380"/>
                  </a:lnTo>
                  <a:lnTo>
                    <a:pt x="273" y="204"/>
                  </a:lnTo>
                  <a:lnTo>
                    <a:pt x="279" y="218"/>
                  </a:lnTo>
                  <a:lnTo>
                    <a:pt x="263" y="202"/>
                  </a:lnTo>
                  <a:lnTo>
                    <a:pt x="304" y="185"/>
                  </a:lnTo>
                  <a:lnTo>
                    <a:pt x="304" y="377"/>
                  </a:lnTo>
                  <a:lnTo>
                    <a:pt x="304" y="393"/>
                  </a:lnTo>
                  <a:cubicBezTo>
                    <a:pt x="304" y="403"/>
                    <a:pt x="299" y="412"/>
                    <a:pt x="290" y="416"/>
                  </a:cubicBezTo>
                  <a:cubicBezTo>
                    <a:pt x="281" y="419"/>
                    <a:pt x="270" y="417"/>
                    <a:pt x="263" y="410"/>
                  </a:cubicBezTo>
                  <a:lnTo>
                    <a:pt x="247" y="394"/>
                  </a:lnTo>
                  <a:lnTo>
                    <a:pt x="288" y="381"/>
                  </a:lnTo>
                  <a:lnTo>
                    <a:pt x="272" y="493"/>
                  </a:lnTo>
                  <a:lnTo>
                    <a:pt x="272" y="489"/>
                  </a:lnTo>
                  <a:lnTo>
                    <a:pt x="272" y="553"/>
                  </a:lnTo>
                  <a:lnTo>
                    <a:pt x="224" y="553"/>
                  </a:lnTo>
                  <a:lnTo>
                    <a:pt x="224" y="521"/>
                  </a:lnTo>
                  <a:lnTo>
                    <a:pt x="231" y="538"/>
                  </a:lnTo>
                  <a:lnTo>
                    <a:pt x="215" y="522"/>
                  </a:lnTo>
                  <a:lnTo>
                    <a:pt x="256" y="505"/>
                  </a:lnTo>
                  <a:lnTo>
                    <a:pt x="256" y="521"/>
                  </a:lnTo>
                  <a:cubicBezTo>
                    <a:pt x="256" y="534"/>
                    <a:pt x="247" y="545"/>
                    <a:pt x="234" y="545"/>
                  </a:cubicBezTo>
                  <a:cubicBezTo>
                    <a:pt x="222" y="546"/>
                    <a:pt x="210" y="537"/>
                    <a:pt x="209" y="525"/>
                  </a:cubicBezTo>
                  <a:lnTo>
                    <a:pt x="193" y="413"/>
                  </a:lnTo>
                  <a:lnTo>
                    <a:pt x="240" y="409"/>
                  </a:lnTo>
                  <a:lnTo>
                    <a:pt x="240" y="457"/>
                  </a:lnTo>
                  <a:cubicBezTo>
                    <a:pt x="240" y="467"/>
                    <a:pt x="235" y="476"/>
                    <a:pt x="226" y="480"/>
                  </a:cubicBezTo>
                  <a:cubicBezTo>
                    <a:pt x="217" y="483"/>
                    <a:pt x="206" y="481"/>
                    <a:pt x="199" y="474"/>
                  </a:cubicBezTo>
                  <a:lnTo>
                    <a:pt x="183" y="458"/>
                  </a:lnTo>
                  <a:lnTo>
                    <a:pt x="224" y="441"/>
                  </a:lnTo>
                  <a:lnTo>
                    <a:pt x="224" y="521"/>
                  </a:lnTo>
                  <a:cubicBezTo>
                    <a:pt x="224" y="523"/>
                    <a:pt x="224" y="524"/>
                    <a:pt x="224" y="525"/>
                  </a:cubicBezTo>
                  <a:lnTo>
                    <a:pt x="208" y="621"/>
                  </a:lnTo>
                  <a:cubicBezTo>
                    <a:pt x="206" y="633"/>
                    <a:pt x="196" y="641"/>
                    <a:pt x="184" y="641"/>
                  </a:cubicBezTo>
                  <a:lnTo>
                    <a:pt x="168" y="641"/>
                  </a:lnTo>
                  <a:lnTo>
                    <a:pt x="192" y="617"/>
                  </a:lnTo>
                  <a:lnTo>
                    <a:pt x="192" y="713"/>
                  </a:lnTo>
                  <a:lnTo>
                    <a:pt x="192" y="825"/>
                  </a:lnTo>
                  <a:cubicBezTo>
                    <a:pt x="192" y="838"/>
                    <a:pt x="183" y="849"/>
                    <a:pt x="170" y="849"/>
                  </a:cubicBezTo>
                  <a:cubicBezTo>
                    <a:pt x="157" y="850"/>
                    <a:pt x="146" y="841"/>
                    <a:pt x="145" y="828"/>
                  </a:cubicBezTo>
                  <a:lnTo>
                    <a:pt x="129" y="684"/>
                  </a:lnTo>
                  <a:lnTo>
                    <a:pt x="135" y="698"/>
                  </a:lnTo>
                  <a:lnTo>
                    <a:pt x="119" y="682"/>
                  </a:lnTo>
                  <a:cubicBezTo>
                    <a:pt x="115" y="678"/>
                    <a:pt x="112" y="672"/>
                    <a:pt x="112" y="665"/>
                  </a:cubicBezTo>
                  <a:lnTo>
                    <a:pt x="112" y="601"/>
                  </a:lnTo>
                  <a:lnTo>
                    <a:pt x="160" y="601"/>
                  </a:lnTo>
                  <a:lnTo>
                    <a:pt x="160" y="649"/>
                  </a:lnTo>
                  <a:cubicBezTo>
                    <a:pt x="160" y="661"/>
                    <a:pt x="152" y="671"/>
                    <a:pt x="140" y="673"/>
                  </a:cubicBezTo>
                  <a:cubicBezTo>
                    <a:pt x="129" y="675"/>
                    <a:pt x="117" y="668"/>
                    <a:pt x="114" y="657"/>
                  </a:cubicBezTo>
                  <a:lnTo>
                    <a:pt x="98" y="609"/>
                  </a:lnTo>
                  <a:lnTo>
                    <a:pt x="144" y="601"/>
                  </a:lnTo>
                  <a:lnTo>
                    <a:pt x="144" y="777"/>
                  </a:lnTo>
                  <a:cubicBezTo>
                    <a:pt x="144" y="781"/>
                    <a:pt x="144" y="785"/>
                    <a:pt x="142" y="788"/>
                  </a:cubicBezTo>
                  <a:lnTo>
                    <a:pt x="126" y="820"/>
                  </a:lnTo>
                  <a:cubicBezTo>
                    <a:pt x="121" y="830"/>
                    <a:pt x="110" y="835"/>
                    <a:pt x="99" y="833"/>
                  </a:cubicBezTo>
                  <a:cubicBezTo>
                    <a:pt x="88" y="830"/>
                    <a:pt x="80" y="821"/>
                    <a:pt x="80" y="809"/>
                  </a:cubicBezTo>
                  <a:lnTo>
                    <a:pt x="81" y="764"/>
                  </a:lnTo>
                  <a:lnTo>
                    <a:pt x="64" y="585"/>
                  </a:lnTo>
                  <a:lnTo>
                    <a:pt x="64" y="553"/>
                  </a:lnTo>
                  <a:lnTo>
                    <a:pt x="112" y="553"/>
                  </a:lnTo>
                  <a:lnTo>
                    <a:pt x="112" y="601"/>
                  </a:lnTo>
                  <a:cubicBezTo>
                    <a:pt x="112" y="614"/>
                    <a:pt x="103" y="624"/>
                    <a:pt x="90" y="625"/>
                  </a:cubicBezTo>
                  <a:cubicBezTo>
                    <a:pt x="78" y="626"/>
                    <a:pt x="67" y="618"/>
                    <a:pt x="65" y="605"/>
                  </a:cubicBezTo>
                  <a:lnTo>
                    <a:pt x="49" y="509"/>
                  </a:lnTo>
                  <a:lnTo>
                    <a:pt x="95" y="513"/>
                  </a:lnTo>
                  <a:lnTo>
                    <a:pt x="79" y="561"/>
                  </a:lnTo>
                  <a:lnTo>
                    <a:pt x="80" y="553"/>
                  </a:lnTo>
                  <a:lnTo>
                    <a:pt x="80" y="649"/>
                  </a:lnTo>
                  <a:lnTo>
                    <a:pt x="80" y="697"/>
                  </a:lnTo>
                  <a:cubicBezTo>
                    <a:pt x="80" y="704"/>
                    <a:pt x="78" y="710"/>
                    <a:pt x="73" y="714"/>
                  </a:cubicBezTo>
                  <a:lnTo>
                    <a:pt x="57" y="730"/>
                  </a:lnTo>
                  <a:cubicBezTo>
                    <a:pt x="51" y="737"/>
                    <a:pt x="42" y="739"/>
                    <a:pt x="33" y="736"/>
                  </a:cubicBezTo>
                  <a:cubicBezTo>
                    <a:pt x="24" y="733"/>
                    <a:pt x="18" y="726"/>
                    <a:pt x="17" y="717"/>
                  </a:cubicBezTo>
                  <a:lnTo>
                    <a:pt x="1" y="605"/>
                  </a:lnTo>
                  <a:cubicBezTo>
                    <a:pt x="1" y="604"/>
                    <a:pt x="0" y="603"/>
                    <a:pt x="0" y="601"/>
                  </a:cubicBezTo>
                  <a:lnTo>
                    <a:pt x="0" y="473"/>
                  </a:lnTo>
                  <a:lnTo>
                    <a:pt x="48" y="473"/>
                  </a:lnTo>
                  <a:lnTo>
                    <a:pt x="48" y="489"/>
                  </a:lnTo>
                  <a:cubicBezTo>
                    <a:pt x="48" y="503"/>
                    <a:pt x="38" y="513"/>
                    <a:pt x="24" y="513"/>
                  </a:cubicBezTo>
                  <a:cubicBezTo>
                    <a:pt x="11" y="513"/>
                    <a:pt x="0" y="503"/>
                    <a:pt x="0" y="489"/>
                  </a:cubicBezTo>
                  <a:close/>
                </a:path>
              </a:pathLst>
            </a:custGeom>
            <a:solidFill>
              <a:srgbClr val="558ED5"/>
            </a:solidFill>
            <a:ln w="6350" cap="flat">
              <a:solidFill>
                <a:srgbClr val="558ED5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4" name="Freeform 37"/>
            <p:cNvSpPr>
              <a:spLocks/>
            </p:cNvSpPr>
            <p:nvPr/>
          </p:nvSpPr>
          <p:spPr bwMode="auto">
            <a:xfrm>
              <a:off x="2900" y="2583"/>
              <a:ext cx="500" cy="295"/>
            </a:xfrm>
            <a:custGeom>
              <a:avLst/>
              <a:gdLst>
                <a:gd name="T0" fmla="*/ 0 w 1795"/>
                <a:gd name="T1" fmla="*/ 0 h 1058"/>
                <a:gd name="T2" fmla="*/ 0 w 1795"/>
                <a:gd name="T3" fmla="*/ 0 h 1058"/>
                <a:gd name="T4" fmla="*/ 0 w 1795"/>
                <a:gd name="T5" fmla="*/ 0 h 1058"/>
                <a:gd name="T6" fmla="*/ 0 w 1795"/>
                <a:gd name="T7" fmla="*/ 0 h 1058"/>
                <a:gd name="T8" fmla="*/ 0 w 1795"/>
                <a:gd name="T9" fmla="*/ 0 h 1058"/>
                <a:gd name="T10" fmla="*/ 0 w 1795"/>
                <a:gd name="T11" fmla="*/ 0 h 1058"/>
                <a:gd name="T12" fmla="*/ 0 w 1795"/>
                <a:gd name="T13" fmla="*/ 0 h 1058"/>
                <a:gd name="T14" fmla="*/ 0 w 1795"/>
                <a:gd name="T15" fmla="*/ 0 h 1058"/>
                <a:gd name="T16" fmla="*/ 0 w 1795"/>
                <a:gd name="T17" fmla="*/ 0 h 1058"/>
                <a:gd name="T18" fmla="*/ 0 w 1795"/>
                <a:gd name="T19" fmla="*/ 0 h 1058"/>
                <a:gd name="T20" fmla="*/ 0 w 1795"/>
                <a:gd name="T21" fmla="*/ 0 h 1058"/>
                <a:gd name="T22" fmla="*/ 0 w 1795"/>
                <a:gd name="T23" fmla="*/ 0 h 1058"/>
                <a:gd name="T24" fmla="*/ 0 w 1795"/>
                <a:gd name="T25" fmla="*/ 0 h 1058"/>
                <a:gd name="T26" fmla="*/ 0 w 1795"/>
                <a:gd name="T27" fmla="*/ 0 h 1058"/>
                <a:gd name="T28" fmla="*/ 0 w 1795"/>
                <a:gd name="T29" fmla="*/ 0 h 1058"/>
                <a:gd name="T30" fmla="*/ 0 w 1795"/>
                <a:gd name="T31" fmla="*/ 0 h 1058"/>
                <a:gd name="T32" fmla="*/ 0 w 1795"/>
                <a:gd name="T33" fmla="*/ 0 h 1058"/>
                <a:gd name="T34" fmla="*/ 0 w 1795"/>
                <a:gd name="T35" fmla="*/ 0 h 1058"/>
                <a:gd name="T36" fmla="*/ 0 w 1795"/>
                <a:gd name="T37" fmla="*/ 0 h 1058"/>
                <a:gd name="T38" fmla="*/ 0 w 1795"/>
                <a:gd name="T39" fmla="*/ 0 h 1058"/>
                <a:gd name="T40" fmla="*/ 0 w 1795"/>
                <a:gd name="T41" fmla="*/ 0 h 1058"/>
                <a:gd name="T42" fmla="*/ 0 w 1795"/>
                <a:gd name="T43" fmla="*/ 0 h 1058"/>
                <a:gd name="T44" fmla="*/ 0 w 1795"/>
                <a:gd name="T45" fmla="*/ 0 h 1058"/>
                <a:gd name="T46" fmla="*/ 0 w 1795"/>
                <a:gd name="T47" fmla="*/ 0 h 1058"/>
                <a:gd name="T48" fmla="*/ 0 w 1795"/>
                <a:gd name="T49" fmla="*/ 0 h 1058"/>
                <a:gd name="T50" fmla="*/ 0 w 1795"/>
                <a:gd name="T51" fmla="*/ 0 h 1058"/>
                <a:gd name="T52" fmla="*/ 0 w 1795"/>
                <a:gd name="T53" fmla="*/ 0 h 1058"/>
                <a:gd name="T54" fmla="*/ 0 w 1795"/>
                <a:gd name="T55" fmla="*/ 0 h 1058"/>
                <a:gd name="T56" fmla="*/ 0 w 1795"/>
                <a:gd name="T57" fmla="*/ 0 h 1058"/>
                <a:gd name="T58" fmla="*/ 0 w 1795"/>
                <a:gd name="T59" fmla="*/ 0 h 1058"/>
                <a:gd name="T60" fmla="*/ 0 w 1795"/>
                <a:gd name="T61" fmla="*/ 0 h 1058"/>
                <a:gd name="T62" fmla="*/ 0 w 1795"/>
                <a:gd name="T63" fmla="*/ 0 h 1058"/>
                <a:gd name="T64" fmla="*/ 0 w 1795"/>
                <a:gd name="T65" fmla="*/ 0 h 1058"/>
                <a:gd name="T66" fmla="*/ 0 w 1795"/>
                <a:gd name="T67" fmla="*/ 0 h 1058"/>
                <a:gd name="T68" fmla="*/ 0 w 1795"/>
                <a:gd name="T69" fmla="*/ 0 h 1058"/>
                <a:gd name="T70" fmla="*/ 0 w 1795"/>
                <a:gd name="T71" fmla="*/ 0 h 1058"/>
                <a:gd name="T72" fmla="*/ 0 w 1795"/>
                <a:gd name="T73" fmla="*/ 0 h 1058"/>
                <a:gd name="T74" fmla="*/ 0 w 1795"/>
                <a:gd name="T75" fmla="*/ 0 h 1058"/>
                <a:gd name="T76" fmla="*/ 0 w 1795"/>
                <a:gd name="T77" fmla="*/ 0 h 1058"/>
                <a:gd name="T78" fmla="*/ 0 w 1795"/>
                <a:gd name="T79" fmla="*/ 0 h 1058"/>
                <a:gd name="T80" fmla="*/ 0 w 1795"/>
                <a:gd name="T81" fmla="*/ 0 h 1058"/>
                <a:gd name="T82" fmla="*/ 0 w 1795"/>
                <a:gd name="T83" fmla="*/ 0 h 1058"/>
                <a:gd name="T84" fmla="*/ 0 w 1795"/>
                <a:gd name="T85" fmla="*/ 0 h 1058"/>
                <a:gd name="T86" fmla="*/ 0 w 1795"/>
                <a:gd name="T87" fmla="*/ 0 h 1058"/>
                <a:gd name="T88" fmla="*/ 0 w 1795"/>
                <a:gd name="T89" fmla="*/ 0 h 1058"/>
                <a:gd name="T90" fmla="*/ 0 w 1795"/>
                <a:gd name="T91" fmla="*/ 0 h 1058"/>
                <a:gd name="T92" fmla="*/ 0 w 1795"/>
                <a:gd name="T93" fmla="*/ 0 h 1058"/>
                <a:gd name="T94" fmla="*/ 0 w 1795"/>
                <a:gd name="T95" fmla="*/ 0 h 1058"/>
                <a:gd name="T96" fmla="*/ 0 w 1795"/>
                <a:gd name="T97" fmla="*/ 0 h 1058"/>
                <a:gd name="T98" fmla="*/ 0 w 1795"/>
                <a:gd name="T99" fmla="*/ 0 h 1058"/>
                <a:gd name="T100" fmla="*/ 0 w 1795"/>
                <a:gd name="T101" fmla="*/ 0 h 1058"/>
                <a:gd name="T102" fmla="*/ 0 w 1795"/>
                <a:gd name="T103" fmla="*/ 0 h 1058"/>
                <a:gd name="T104" fmla="*/ 0 w 1795"/>
                <a:gd name="T105" fmla="*/ 0 h 1058"/>
                <a:gd name="T106" fmla="*/ 0 w 1795"/>
                <a:gd name="T107" fmla="*/ 0 h 1058"/>
                <a:gd name="T108" fmla="*/ 0 w 1795"/>
                <a:gd name="T109" fmla="*/ 0 h 1058"/>
                <a:gd name="T110" fmla="*/ 0 w 1795"/>
                <a:gd name="T111" fmla="*/ 0 h 1058"/>
                <a:gd name="T112" fmla="*/ 0 w 1795"/>
                <a:gd name="T113" fmla="*/ 0 h 1058"/>
                <a:gd name="T114" fmla="*/ 0 w 1795"/>
                <a:gd name="T115" fmla="*/ 0 h 1058"/>
                <a:gd name="T116" fmla="*/ 0 w 1795"/>
                <a:gd name="T117" fmla="*/ 0 h 10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95"/>
                <a:gd name="T178" fmla="*/ 0 h 1058"/>
                <a:gd name="T179" fmla="*/ 1795 w 1795"/>
                <a:gd name="T180" fmla="*/ 1058 h 10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95" h="1058">
                  <a:moveTo>
                    <a:pt x="48" y="888"/>
                  </a:moveTo>
                  <a:lnTo>
                    <a:pt x="48" y="904"/>
                  </a:lnTo>
                  <a:lnTo>
                    <a:pt x="7" y="887"/>
                  </a:lnTo>
                  <a:lnTo>
                    <a:pt x="23" y="871"/>
                  </a:lnTo>
                  <a:cubicBezTo>
                    <a:pt x="30" y="865"/>
                    <a:pt x="41" y="863"/>
                    <a:pt x="50" y="866"/>
                  </a:cubicBezTo>
                  <a:cubicBezTo>
                    <a:pt x="59" y="870"/>
                    <a:pt x="64" y="879"/>
                    <a:pt x="64" y="888"/>
                  </a:cubicBezTo>
                  <a:lnTo>
                    <a:pt x="64" y="936"/>
                  </a:lnTo>
                  <a:lnTo>
                    <a:pt x="64" y="932"/>
                  </a:lnTo>
                  <a:lnTo>
                    <a:pt x="80" y="1012"/>
                  </a:lnTo>
                  <a:cubicBezTo>
                    <a:pt x="80" y="1013"/>
                    <a:pt x="80" y="1015"/>
                    <a:pt x="80" y="1016"/>
                  </a:cubicBezTo>
                  <a:lnTo>
                    <a:pt x="80" y="1032"/>
                  </a:lnTo>
                  <a:lnTo>
                    <a:pt x="35" y="1022"/>
                  </a:lnTo>
                  <a:lnTo>
                    <a:pt x="51" y="990"/>
                  </a:lnTo>
                  <a:lnTo>
                    <a:pt x="48" y="1000"/>
                  </a:lnTo>
                  <a:lnTo>
                    <a:pt x="48" y="920"/>
                  </a:lnTo>
                  <a:lnTo>
                    <a:pt x="48" y="856"/>
                  </a:lnTo>
                  <a:cubicBezTo>
                    <a:pt x="48" y="854"/>
                    <a:pt x="49" y="851"/>
                    <a:pt x="50" y="849"/>
                  </a:cubicBezTo>
                  <a:lnTo>
                    <a:pt x="66" y="801"/>
                  </a:lnTo>
                  <a:cubicBezTo>
                    <a:pt x="69" y="792"/>
                    <a:pt x="77" y="785"/>
                    <a:pt x="87" y="785"/>
                  </a:cubicBezTo>
                  <a:cubicBezTo>
                    <a:pt x="96" y="784"/>
                    <a:pt x="106" y="789"/>
                    <a:pt x="110" y="798"/>
                  </a:cubicBezTo>
                  <a:lnTo>
                    <a:pt x="126" y="830"/>
                  </a:lnTo>
                  <a:cubicBezTo>
                    <a:pt x="128" y="833"/>
                    <a:pt x="128" y="837"/>
                    <a:pt x="128" y="840"/>
                  </a:cubicBezTo>
                  <a:lnTo>
                    <a:pt x="128" y="920"/>
                  </a:lnTo>
                  <a:lnTo>
                    <a:pt x="81" y="917"/>
                  </a:lnTo>
                  <a:lnTo>
                    <a:pt x="97" y="821"/>
                  </a:lnTo>
                  <a:cubicBezTo>
                    <a:pt x="97" y="819"/>
                    <a:pt x="97" y="818"/>
                    <a:pt x="98" y="817"/>
                  </a:cubicBezTo>
                  <a:lnTo>
                    <a:pt x="114" y="769"/>
                  </a:lnTo>
                  <a:lnTo>
                    <a:pt x="112" y="776"/>
                  </a:lnTo>
                  <a:lnTo>
                    <a:pt x="112" y="728"/>
                  </a:lnTo>
                  <a:cubicBezTo>
                    <a:pt x="112" y="715"/>
                    <a:pt x="123" y="704"/>
                    <a:pt x="136" y="704"/>
                  </a:cubicBezTo>
                  <a:cubicBezTo>
                    <a:pt x="150" y="704"/>
                    <a:pt x="160" y="715"/>
                    <a:pt x="160" y="728"/>
                  </a:cubicBezTo>
                  <a:lnTo>
                    <a:pt x="160" y="744"/>
                  </a:lnTo>
                  <a:lnTo>
                    <a:pt x="114" y="737"/>
                  </a:lnTo>
                  <a:lnTo>
                    <a:pt x="130" y="689"/>
                  </a:lnTo>
                  <a:cubicBezTo>
                    <a:pt x="133" y="678"/>
                    <a:pt x="145" y="671"/>
                    <a:pt x="156" y="673"/>
                  </a:cubicBezTo>
                  <a:cubicBezTo>
                    <a:pt x="168" y="675"/>
                    <a:pt x="176" y="685"/>
                    <a:pt x="176" y="696"/>
                  </a:cubicBezTo>
                  <a:lnTo>
                    <a:pt x="176" y="712"/>
                  </a:lnTo>
                  <a:lnTo>
                    <a:pt x="174" y="702"/>
                  </a:lnTo>
                  <a:lnTo>
                    <a:pt x="190" y="734"/>
                  </a:lnTo>
                  <a:cubicBezTo>
                    <a:pt x="192" y="737"/>
                    <a:pt x="192" y="741"/>
                    <a:pt x="192" y="744"/>
                  </a:cubicBezTo>
                  <a:lnTo>
                    <a:pt x="192" y="760"/>
                  </a:lnTo>
                  <a:lnTo>
                    <a:pt x="168" y="736"/>
                  </a:lnTo>
                  <a:lnTo>
                    <a:pt x="184" y="736"/>
                  </a:lnTo>
                  <a:lnTo>
                    <a:pt x="160" y="760"/>
                  </a:lnTo>
                  <a:lnTo>
                    <a:pt x="160" y="712"/>
                  </a:lnTo>
                  <a:lnTo>
                    <a:pt x="160" y="680"/>
                  </a:lnTo>
                  <a:cubicBezTo>
                    <a:pt x="160" y="671"/>
                    <a:pt x="166" y="662"/>
                    <a:pt x="175" y="658"/>
                  </a:cubicBezTo>
                  <a:cubicBezTo>
                    <a:pt x="184" y="655"/>
                    <a:pt x="195" y="657"/>
                    <a:pt x="201" y="663"/>
                  </a:cubicBezTo>
                  <a:lnTo>
                    <a:pt x="217" y="679"/>
                  </a:lnTo>
                  <a:lnTo>
                    <a:pt x="179" y="686"/>
                  </a:lnTo>
                  <a:lnTo>
                    <a:pt x="195" y="654"/>
                  </a:lnTo>
                  <a:cubicBezTo>
                    <a:pt x="200" y="644"/>
                    <a:pt x="211" y="639"/>
                    <a:pt x="222" y="641"/>
                  </a:cubicBezTo>
                  <a:cubicBezTo>
                    <a:pt x="233" y="644"/>
                    <a:pt x="240" y="653"/>
                    <a:pt x="240" y="664"/>
                  </a:cubicBezTo>
                  <a:lnTo>
                    <a:pt x="240" y="696"/>
                  </a:lnTo>
                  <a:lnTo>
                    <a:pt x="240" y="728"/>
                  </a:lnTo>
                  <a:lnTo>
                    <a:pt x="199" y="711"/>
                  </a:lnTo>
                  <a:lnTo>
                    <a:pt x="231" y="679"/>
                  </a:lnTo>
                  <a:cubicBezTo>
                    <a:pt x="238" y="673"/>
                    <a:pt x="249" y="671"/>
                    <a:pt x="258" y="674"/>
                  </a:cubicBezTo>
                  <a:cubicBezTo>
                    <a:pt x="267" y="678"/>
                    <a:pt x="272" y="687"/>
                    <a:pt x="272" y="696"/>
                  </a:cubicBezTo>
                  <a:lnTo>
                    <a:pt x="272" y="760"/>
                  </a:lnTo>
                  <a:lnTo>
                    <a:pt x="272" y="792"/>
                  </a:lnTo>
                  <a:lnTo>
                    <a:pt x="248" y="768"/>
                  </a:lnTo>
                  <a:lnTo>
                    <a:pt x="264" y="768"/>
                  </a:lnTo>
                  <a:lnTo>
                    <a:pt x="240" y="792"/>
                  </a:lnTo>
                  <a:lnTo>
                    <a:pt x="240" y="776"/>
                  </a:lnTo>
                  <a:cubicBezTo>
                    <a:pt x="240" y="774"/>
                    <a:pt x="241" y="771"/>
                    <a:pt x="242" y="769"/>
                  </a:cubicBezTo>
                  <a:lnTo>
                    <a:pt x="258" y="721"/>
                  </a:lnTo>
                  <a:cubicBezTo>
                    <a:pt x="261" y="711"/>
                    <a:pt x="270" y="704"/>
                    <a:pt x="280" y="704"/>
                  </a:cubicBezTo>
                  <a:cubicBezTo>
                    <a:pt x="291" y="704"/>
                    <a:pt x="300" y="711"/>
                    <a:pt x="303" y="721"/>
                  </a:cubicBezTo>
                  <a:lnTo>
                    <a:pt x="319" y="769"/>
                  </a:lnTo>
                  <a:cubicBezTo>
                    <a:pt x="320" y="771"/>
                    <a:pt x="320" y="774"/>
                    <a:pt x="320" y="776"/>
                  </a:cubicBezTo>
                  <a:lnTo>
                    <a:pt x="320" y="792"/>
                  </a:lnTo>
                  <a:cubicBezTo>
                    <a:pt x="320" y="806"/>
                    <a:pt x="310" y="816"/>
                    <a:pt x="296" y="816"/>
                  </a:cubicBezTo>
                  <a:cubicBezTo>
                    <a:pt x="283" y="816"/>
                    <a:pt x="272" y="806"/>
                    <a:pt x="272" y="792"/>
                  </a:cubicBezTo>
                  <a:lnTo>
                    <a:pt x="272" y="744"/>
                  </a:lnTo>
                  <a:cubicBezTo>
                    <a:pt x="272" y="743"/>
                    <a:pt x="273" y="741"/>
                    <a:pt x="273" y="740"/>
                  </a:cubicBezTo>
                  <a:lnTo>
                    <a:pt x="289" y="660"/>
                  </a:lnTo>
                  <a:cubicBezTo>
                    <a:pt x="291" y="649"/>
                    <a:pt x="301" y="640"/>
                    <a:pt x="312" y="640"/>
                  </a:cubicBezTo>
                  <a:lnTo>
                    <a:pt x="328" y="640"/>
                  </a:lnTo>
                  <a:lnTo>
                    <a:pt x="304" y="664"/>
                  </a:lnTo>
                  <a:lnTo>
                    <a:pt x="304" y="632"/>
                  </a:lnTo>
                  <a:lnTo>
                    <a:pt x="304" y="600"/>
                  </a:lnTo>
                  <a:cubicBezTo>
                    <a:pt x="304" y="587"/>
                    <a:pt x="315" y="576"/>
                    <a:pt x="328" y="576"/>
                  </a:cubicBezTo>
                  <a:lnTo>
                    <a:pt x="344" y="576"/>
                  </a:lnTo>
                  <a:lnTo>
                    <a:pt x="320" y="600"/>
                  </a:lnTo>
                  <a:lnTo>
                    <a:pt x="320" y="504"/>
                  </a:lnTo>
                  <a:cubicBezTo>
                    <a:pt x="320" y="493"/>
                    <a:pt x="328" y="484"/>
                    <a:pt x="339" y="481"/>
                  </a:cubicBezTo>
                  <a:cubicBezTo>
                    <a:pt x="350" y="479"/>
                    <a:pt x="361" y="484"/>
                    <a:pt x="366" y="494"/>
                  </a:cubicBezTo>
                  <a:lnTo>
                    <a:pt x="382" y="526"/>
                  </a:lnTo>
                  <a:cubicBezTo>
                    <a:pt x="384" y="529"/>
                    <a:pt x="384" y="533"/>
                    <a:pt x="384" y="536"/>
                  </a:cubicBezTo>
                  <a:lnTo>
                    <a:pt x="384" y="584"/>
                  </a:lnTo>
                  <a:lnTo>
                    <a:pt x="360" y="560"/>
                  </a:lnTo>
                  <a:lnTo>
                    <a:pt x="376" y="560"/>
                  </a:lnTo>
                  <a:cubicBezTo>
                    <a:pt x="390" y="560"/>
                    <a:pt x="400" y="571"/>
                    <a:pt x="400" y="584"/>
                  </a:cubicBezTo>
                  <a:lnTo>
                    <a:pt x="400" y="600"/>
                  </a:lnTo>
                  <a:lnTo>
                    <a:pt x="399" y="593"/>
                  </a:lnTo>
                  <a:lnTo>
                    <a:pt x="415" y="641"/>
                  </a:lnTo>
                  <a:lnTo>
                    <a:pt x="370" y="641"/>
                  </a:lnTo>
                  <a:lnTo>
                    <a:pt x="386" y="593"/>
                  </a:lnTo>
                  <a:cubicBezTo>
                    <a:pt x="389" y="582"/>
                    <a:pt x="401" y="575"/>
                    <a:pt x="412" y="577"/>
                  </a:cubicBezTo>
                  <a:cubicBezTo>
                    <a:pt x="424" y="579"/>
                    <a:pt x="432" y="589"/>
                    <a:pt x="432" y="600"/>
                  </a:cubicBezTo>
                  <a:lnTo>
                    <a:pt x="432" y="680"/>
                  </a:lnTo>
                  <a:cubicBezTo>
                    <a:pt x="432" y="694"/>
                    <a:pt x="422" y="704"/>
                    <a:pt x="408" y="704"/>
                  </a:cubicBezTo>
                  <a:cubicBezTo>
                    <a:pt x="395" y="704"/>
                    <a:pt x="384" y="694"/>
                    <a:pt x="384" y="680"/>
                  </a:cubicBezTo>
                  <a:lnTo>
                    <a:pt x="384" y="648"/>
                  </a:lnTo>
                  <a:cubicBezTo>
                    <a:pt x="384" y="637"/>
                    <a:pt x="392" y="628"/>
                    <a:pt x="403" y="625"/>
                  </a:cubicBezTo>
                  <a:cubicBezTo>
                    <a:pt x="414" y="623"/>
                    <a:pt x="425" y="628"/>
                    <a:pt x="430" y="638"/>
                  </a:cubicBezTo>
                  <a:lnTo>
                    <a:pt x="446" y="670"/>
                  </a:lnTo>
                  <a:lnTo>
                    <a:pt x="402" y="673"/>
                  </a:lnTo>
                  <a:lnTo>
                    <a:pt x="418" y="625"/>
                  </a:lnTo>
                  <a:cubicBezTo>
                    <a:pt x="421" y="614"/>
                    <a:pt x="433" y="607"/>
                    <a:pt x="444" y="609"/>
                  </a:cubicBezTo>
                  <a:cubicBezTo>
                    <a:pt x="456" y="611"/>
                    <a:pt x="464" y="621"/>
                    <a:pt x="464" y="632"/>
                  </a:cubicBezTo>
                  <a:lnTo>
                    <a:pt x="464" y="648"/>
                  </a:lnTo>
                  <a:lnTo>
                    <a:pt x="464" y="680"/>
                  </a:lnTo>
                  <a:lnTo>
                    <a:pt x="440" y="656"/>
                  </a:lnTo>
                  <a:lnTo>
                    <a:pt x="456" y="656"/>
                  </a:lnTo>
                  <a:lnTo>
                    <a:pt x="432" y="680"/>
                  </a:lnTo>
                  <a:lnTo>
                    <a:pt x="432" y="616"/>
                  </a:lnTo>
                  <a:cubicBezTo>
                    <a:pt x="432" y="605"/>
                    <a:pt x="440" y="596"/>
                    <a:pt x="451" y="593"/>
                  </a:cubicBezTo>
                  <a:cubicBezTo>
                    <a:pt x="462" y="591"/>
                    <a:pt x="473" y="596"/>
                    <a:pt x="478" y="606"/>
                  </a:cubicBezTo>
                  <a:lnTo>
                    <a:pt x="494" y="638"/>
                  </a:lnTo>
                  <a:lnTo>
                    <a:pt x="510" y="670"/>
                  </a:lnTo>
                  <a:lnTo>
                    <a:pt x="464" y="680"/>
                  </a:lnTo>
                  <a:lnTo>
                    <a:pt x="464" y="664"/>
                  </a:lnTo>
                  <a:cubicBezTo>
                    <a:pt x="464" y="651"/>
                    <a:pt x="475" y="640"/>
                    <a:pt x="488" y="640"/>
                  </a:cubicBezTo>
                  <a:cubicBezTo>
                    <a:pt x="502" y="640"/>
                    <a:pt x="512" y="651"/>
                    <a:pt x="512" y="664"/>
                  </a:cubicBezTo>
                  <a:lnTo>
                    <a:pt x="512" y="680"/>
                  </a:lnTo>
                  <a:lnTo>
                    <a:pt x="471" y="663"/>
                  </a:lnTo>
                  <a:lnTo>
                    <a:pt x="487" y="647"/>
                  </a:lnTo>
                  <a:lnTo>
                    <a:pt x="483" y="654"/>
                  </a:lnTo>
                  <a:lnTo>
                    <a:pt x="499" y="622"/>
                  </a:lnTo>
                  <a:lnTo>
                    <a:pt x="496" y="632"/>
                  </a:lnTo>
                  <a:lnTo>
                    <a:pt x="496" y="600"/>
                  </a:lnTo>
                  <a:lnTo>
                    <a:pt x="496" y="584"/>
                  </a:lnTo>
                  <a:cubicBezTo>
                    <a:pt x="496" y="573"/>
                    <a:pt x="505" y="563"/>
                    <a:pt x="517" y="561"/>
                  </a:cubicBezTo>
                  <a:cubicBezTo>
                    <a:pt x="528" y="559"/>
                    <a:pt x="540" y="566"/>
                    <a:pt x="543" y="577"/>
                  </a:cubicBezTo>
                  <a:lnTo>
                    <a:pt x="559" y="625"/>
                  </a:lnTo>
                  <a:lnTo>
                    <a:pt x="536" y="608"/>
                  </a:lnTo>
                  <a:lnTo>
                    <a:pt x="552" y="608"/>
                  </a:lnTo>
                  <a:cubicBezTo>
                    <a:pt x="566" y="608"/>
                    <a:pt x="576" y="619"/>
                    <a:pt x="576" y="632"/>
                  </a:cubicBezTo>
                  <a:lnTo>
                    <a:pt x="576" y="696"/>
                  </a:lnTo>
                  <a:cubicBezTo>
                    <a:pt x="576" y="710"/>
                    <a:pt x="566" y="720"/>
                    <a:pt x="552" y="720"/>
                  </a:cubicBezTo>
                  <a:cubicBezTo>
                    <a:pt x="539" y="720"/>
                    <a:pt x="528" y="710"/>
                    <a:pt x="528" y="696"/>
                  </a:cubicBezTo>
                  <a:lnTo>
                    <a:pt x="528" y="680"/>
                  </a:lnTo>
                  <a:cubicBezTo>
                    <a:pt x="528" y="669"/>
                    <a:pt x="536" y="660"/>
                    <a:pt x="547" y="657"/>
                  </a:cubicBezTo>
                  <a:cubicBezTo>
                    <a:pt x="558" y="655"/>
                    <a:pt x="569" y="660"/>
                    <a:pt x="574" y="670"/>
                  </a:cubicBezTo>
                  <a:lnTo>
                    <a:pt x="590" y="702"/>
                  </a:lnTo>
                  <a:lnTo>
                    <a:pt x="544" y="712"/>
                  </a:lnTo>
                  <a:lnTo>
                    <a:pt x="544" y="696"/>
                  </a:lnTo>
                  <a:cubicBezTo>
                    <a:pt x="544" y="683"/>
                    <a:pt x="555" y="672"/>
                    <a:pt x="568" y="672"/>
                  </a:cubicBezTo>
                  <a:lnTo>
                    <a:pt x="584" y="672"/>
                  </a:lnTo>
                  <a:lnTo>
                    <a:pt x="560" y="696"/>
                  </a:lnTo>
                  <a:lnTo>
                    <a:pt x="560" y="664"/>
                  </a:lnTo>
                  <a:cubicBezTo>
                    <a:pt x="560" y="651"/>
                    <a:pt x="571" y="640"/>
                    <a:pt x="584" y="640"/>
                  </a:cubicBezTo>
                  <a:lnTo>
                    <a:pt x="600" y="640"/>
                  </a:lnTo>
                  <a:lnTo>
                    <a:pt x="576" y="664"/>
                  </a:lnTo>
                  <a:lnTo>
                    <a:pt x="576" y="616"/>
                  </a:lnTo>
                  <a:lnTo>
                    <a:pt x="576" y="568"/>
                  </a:lnTo>
                  <a:cubicBezTo>
                    <a:pt x="576" y="557"/>
                    <a:pt x="584" y="548"/>
                    <a:pt x="595" y="545"/>
                  </a:cubicBezTo>
                  <a:cubicBezTo>
                    <a:pt x="606" y="543"/>
                    <a:pt x="617" y="548"/>
                    <a:pt x="622" y="558"/>
                  </a:cubicBezTo>
                  <a:lnTo>
                    <a:pt x="638" y="590"/>
                  </a:lnTo>
                  <a:lnTo>
                    <a:pt x="599" y="583"/>
                  </a:lnTo>
                  <a:lnTo>
                    <a:pt x="615" y="567"/>
                  </a:lnTo>
                  <a:cubicBezTo>
                    <a:pt x="622" y="561"/>
                    <a:pt x="633" y="559"/>
                    <a:pt x="642" y="562"/>
                  </a:cubicBezTo>
                  <a:cubicBezTo>
                    <a:pt x="651" y="566"/>
                    <a:pt x="656" y="575"/>
                    <a:pt x="656" y="584"/>
                  </a:cubicBezTo>
                  <a:lnTo>
                    <a:pt x="656" y="648"/>
                  </a:lnTo>
                  <a:lnTo>
                    <a:pt x="649" y="631"/>
                  </a:lnTo>
                  <a:lnTo>
                    <a:pt x="665" y="647"/>
                  </a:lnTo>
                  <a:lnTo>
                    <a:pt x="681" y="663"/>
                  </a:lnTo>
                  <a:cubicBezTo>
                    <a:pt x="686" y="668"/>
                    <a:pt x="688" y="674"/>
                    <a:pt x="688" y="680"/>
                  </a:cubicBezTo>
                  <a:lnTo>
                    <a:pt x="688" y="696"/>
                  </a:lnTo>
                  <a:lnTo>
                    <a:pt x="686" y="686"/>
                  </a:lnTo>
                  <a:lnTo>
                    <a:pt x="702" y="718"/>
                  </a:lnTo>
                  <a:cubicBezTo>
                    <a:pt x="704" y="721"/>
                    <a:pt x="704" y="725"/>
                    <a:pt x="704" y="728"/>
                  </a:cubicBezTo>
                  <a:lnTo>
                    <a:pt x="704" y="760"/>
                  </a:lnTo>
                  <a:lnTo>
                    <a:pt x="657" y="757"/>
                  </a:lnTo>
                  <a:lnTo>
                    <a:pt x="673" y="661"/>
                  </a:lnTo>
                  <a:lnTo>
                    <a:pt x="672" y="664"/>
                  </a:lnTo>
                  <a:lnTo>
                    <a:pt x="672" y="648"/>
                  </a:lnTo>
                  <a:cubicBezTo>
                    <a:pt x="672" y="645"/>
                    <a:pt x="673" y="641"/>
                    <a:pt x="675" y="638"/>
                  </a:cubicBezTo>
                  <a:lnTo>
                    <a:pt x="691" y="606"/>
                  </a:lnTo>
                  <a:lnTo>
                    <a:pt x="688" y="616"/>
                  </a:lnTo>
                  <a:lnTo>
                    <a:pt x="688" y="584"/>
                  </a:lnTo>
                  <a:lnTo>
                    <a:pt x="688" y="536"/>
                  </a:lnTo>
                  <a:cubicBezTo>
                    <a:pt x="688" y="525"/>
                    <a:pt x="696" y="516"/>
                    <a:pt x="707" y="513"/>
                  </a:cubicBezTo>
                  <a:cubicBezTo>
                    <a:pt x="718" y="511"/>
                    <a:pt x="729" y="516"/>
                    <a:pt x="734" y="526"/>
                  </a:cubicBezTo>
                  <a:lnTo>
                    <a:pt x="750" y="558"/>
                  </a:lnTo>
                  <a:lnTo>
                    <a:pt x="745" y="551"/>
                  </a:lnTo>
                  <a:lnTo>
                    <a:pt x="761" y="567"/>
                  </a:lnTo>
                  <a:cubicBezTo>
                    <a:pt x="766" y="572"/>
                    <a:pt x="768" y="578"/>
                    <a:pt x="768" y="584"/>
                  </a:cubicBezTo>
                  <a:lnTo>
                    <a:pt x="768" y="600"/>
                  </a:lnTo>
                  <a:cubicBezTo>
                    <a:pt x="768" y="614"/>
                    <a:pt x="758" y="624"/>
                    <a:pt x="744" y="624"/>
                  </a:cubicBezTo>
                  <a:cubicBezTo>
                    <a:pt x="731" y="624"/>
                    <a:pt x="720" y="614"/>
                    <a:pt x="720" y="600"/>
                  </a:cubicBezTo>
                  <a:lnTo>
                    <a:pt x="720" y="552"/>
                  </a:lnTo>
                  <a:cubicBezTo>
                    <a:pt x="720" y="539"/>
                    <a:pt x="731" y="528"/>
                    <a:pt x="744" y="528"/>
                  </a:cubicBezTo>
                  <a:lnTo>
                    <a:pt x="760" y="528"/>
                  </a:lnTo>
                  <a:lnTo>
                    <a:pt x="743" y="535"/>
                  </a:lnTo>
                  <a:lnTo>
                    <a:pt x="759" y="519"/>
                  </a:lnTo>
                  <a:lnTo>
                    <a:pt x="752" y="536"/>
                  </a:lnTo>
                  <a:lnTo>
                    <a:pt x="752" y="520"/>
                  </a:lnTo>
                  <a:lnTo>
                    <a:pt x="752" y="488"/>
                  </a:lnTo>
                  <a:cubicBezTo>
                    <a:pt x="752" y="475"/>
                    <a:pt x="763" y="464"/>
                    <a:pt x="776" y="464"/>
                  </a:cubicBezTo>
                  <a:lnTo>
                    <a:pt x="792" y="464"/>
                  </a:lnTo>
                  <a:lnTo>
                    <a:pt x="768" y="488"/>
                  </a:lnTo>
                  <a:lnTo>
                    <a:pt x="768" y="440"/>
                  </a:lnTo>
                  <a:cubicBezTo>
                    <a:pt x="768" y="429"/>
                    <a:pt x="776" y="420"/>
                    <a:pt x="787" y="417"/>
                  </a:cubicBezTo>
                  <a:cubicBezTo>
                    <a:pt x="798" y="415"/>
                    <a:pt x="809" y="420"/>
                    <a:pt x="814" y="430"/>
                  </a:cubicBezTo>
                  <a:lnTo>
                    <a:pt x="830" y="462"/>
                  </a:lnTo>
                  <a:lnTo>
                    <a:pt x="784" y="472"/>
                  </a:lnTo>
                  <a:lnTo>
                    <a:pt x="784" y="440"/>
                  </a:lnTo>
                  <a:cubicBezTo>
                    <a:pt x="784" y="427"/>
                    <a:pt x="795" y="416"/>
                    <a:pt x="808" y="416"/>
                  </a:cubicBezTo>
                  <a:lnTo>
                    <a:pt x="824" y="416"/>
                  </a:lnTo>
                  <a:cubicBezTo>
                    <a:pt x="838" y="416"/>
                    <a:pt x="848" y="427"/>
                    <a:pt x="848" y="440"/>
                  </a:cubicBezTo>
                  <a:lnTo>
                    <a:pt x="848" y="456"/>
                  </a:lnTo>
                  <a:lnTo>
                    <a:pt x="824" y="432"/>
                  </a:lnTo>
                  <a:lnTo>
                    <a:pt x="840" y="432"/>
                  </a:lnTo>
                  <a:lnTo>
                    <a:pt x="818" y="449"/>
                  </a:lnTo>
                  <a:lnTo>
                    <a:pt x="834" y="401"/>
                  </a:lnTo>
                  <a:cubicBezTo>
                    <a:pt x="836" y="393"/>
                    <a:pt x="843" y="387"/>
                    <a:pt x="851" y="385"/>
                  </a:cubicBezTo>
                  <a:cubicBezTo>
                    <a:pt x="859" y="383"/>
                    <a:pt x="868" y="386"/>
                    <a:pt x="873" y="391"/>
                  </a:cubicBezTo>
                  <a:lnTo>
                    <a:pt x="889" y="407"/>
                  </a:lnTo>
                  <a:lnTo>
                    <a:pt x="872" y="400"/>
                  </a:lnTo>
                  <a:lnTo>
                    <a:pt x="888" y="400"/>
                  </a:lnTo>
                  <a:cubicBezTo>
                    <a:pt x="895" y="400"/>
                    <a:pt x="901" y="403"/>
                    <a:pt x="905" y="407"/>
                  </a:cubicBezTo>
                  <a:lnTo>
                    <a:pt x="921" y="423"/>
                  </a:lnTo>
                  <a:cubicBezTo>
                    <a:pt x="926" y="428"/>
                    <a:pt x="928" y="434"/>
                    <a:pt x="928" y="440"/>
                  </a:cubicBezTo>
                  <a:lnTo>
                    <a:pt x="928" y="472"/>
                  </a:lnTo>
                  <a:lnTo>
                    <a:pt x="904" y="448"/>
                  </a:lnTo>
                  <a:lnTo>
                    <a:pt x="920" y="448"/>
                  </a:lnTo>
                  <a:lnTo>
                    <a:pt x="897" y="470"/>
                  </a:lnTo>
                  <a:lnTo>
                    <a:pt x="913" y="326"/>
                  </a:lnTo>
                  <a:lnTo>
                    <a:pt x="912" y="280"/>
                  </a:lnTo>
                  <a:cubicBezTo>
                    <a:pt x="912" y="267"/>
                    <a:pt x="923" y="256"/>
                    <a:pt x="936" y="256"/>
                  </a:cubicBezTo>
                  <a:lnTo>
                    <a:pt x="952" y="256"/>
                  </a:lnTo>
                  <a:cubicBezTo>
                    <a:pt x="959" y="256"/>
                    <a:pt x="965" y="259"/>
                    <a:pt x="969" y="263"/>
                  </a:cubicBezTo>
                  <a:lnTo>
                    <a:pt x="985" y="279"/>
                  </a:lnTo>
                  <a:cubicBezTo>
                    <a:pt x="990" y="284"/>
                    <a:pt x="992" y="290"/>
                    <a:pt x="992" y="296"/>
                  </a:cubicBezTo>
                  <a:lnTo>
                    <a:pt x="992" y="312"/>
                  </a:lnTo>
                  <a:cubicBezTo>
                    <a:pt x="992" y="326"/>
                    <a:pt x="982" y="336"/>
                    <a:pt x="968" y="336"/>
                  </a:cubicBezTo>
                  <a:cubicBezTo>
                    <a:pt x="955" y="336"/>
                    <a:pt x="944" y="326"/>
                    <a:pt x="944" y="312"/>
                  </a:cubicBezTo>
                  <a:lnTo>
                    <a:pt x="944" y="296"/>
                  </a:lnTo>
                  <a:cubicBezTo>
                    <a:pt x="944" y="290"/>
                    <a:pt x="947" y="284"/>
                    <a:pt x="951" y="279"/>
                  </a:cubicBezTo>
                  <a:lnTo>
                    <a:pt x="967" y="263"/>
                  </a:lnTo>
                  <a:cubicBezTo>
                    <a:pt x="977" y="254"/>
                    <a:pt x="992" y="254"/>
                    <a:pt x="1001" y="263"/>
                  </a:cubicBezTo>
                  <a:lnTo>
                    <a:pt x="1017" y="279"/>
                  </a:lnTo>
                  <a:cubicBezTo>
                    <a:pt x="1022" y="284"/>
                    <a:pt x="1024" y="290"/>
                    <a:pt x="1024" y="296"/>
                  </a:cubicBezTo>
                  <a:lnTo>
                    <a:pt x="1024" y="312"/>
                  </a:lnTo>
                  <a:lnTo>
                    <a:pt x="983" y="295"/>
                  </a:lnTo>
                  <a:lnTo>
                    <a:pt x="999" y="279"/>
                  </a:lnTo>
                  <a:lnTo>
                    <a:pt x="992" y="296"/>
                  </a:lnTo>
                  <a:lnTo>
                    <a:pt x="992" y="264"/>
                  </a:lnTo>
                  <a:cubicBezTo>
                    <a:pt x="992" y="251"/>
                    <a:pt x="1003" y="240"/>
                    <a:pt x="1016" y="240"/>
                  </a:cubicBezTo>
                  <a:cubicBezTo>
                    <a:pt x="1030" y="240"/>
                    <a:pt x="1040" y="251"/>
                    <a:pt x="1040" y="264"/>
                  </a:cubicBezTo>
                  <a:lnTo>
                    <a:pt x="1040" y="280"/>
                  </a:lnTo>
                  <a:lnTo>
                    <a:pt x="994" y="273"/>
                  </a:lnTo>
                  <a:lnTo>
                    <a:pt x="1010" y="225"/>
                  </a:lnTo>
                  <a:cubicBezTo>
                    <a:pt x="1011" y="221"/>
                    <a:pt x="1013" y="218"/>
                    <a:pt x="1015" y="215"/>
                  </a:cubicBezTo>
                  <a:lnTo>
                    <a:pt x="1031" y="199"/>
                  </a:lnTo>
                  <a:cubicBezTo>
                    <a:pt x="1038" y="193"/>
                    <a:pt x="1049" y="191"/>
                    <a:pt x="1058" y="194"/>
                  </a:cubicBezTo>
                  <a:cubicBezTo>
                    <a:pt x="1067" y="198"/>
                    <a:pt x="1072" y="207"/>
                    <a:pt x="1072" y="216"/>
                  </a:cubicBezTo>
                  <a:lnTo>
                    <a:pt x="1072" y="248"/>
                  </a:lnTo>
                  <a:lnTo>
                    <a:pt x="1070" y="238"/>
                  </a:lnTo>
                  <a:lnTo>
                    <a:pt x="1086" y="270"/>
                  </a:lnTo>
                  <a:lnTo>
                    <a:pt x="1047" y="263"/>
                  </a:lnTo>
                  <a:lnTo>
                    <a:pt x="1063" y="247"/>
                  </a:lnTo>
                  <a:lnTo>
                    <a:pt x="1056" y="264"/>
                  </a:lnTo>
                  <a:lnTo>
                    <a:pt x="1056" y="248"/>
                  </a:lnTo>
                  <a:cubicBezTo>
                    <a:pt x="1056" y="237"/>
                    <a:pt x="1065" y="227"/>
                    <a:pt x="1077" y="225"/>
                  </a:cubicBezTo>
                  <a:cubicBezTo>
                    <a:pt x="1088" y="223"/>
                    <a:pt x="1100" y="230"/>
                    <a:pt x="1103" y="241"/>
                  </a:cubicBezTo>
                  <a:lnTo>
                    <a:pt x="1119" y="289"/>
                  </a:lnTo>
                  <a:lnTo>
                    <a:pt x="1072" y="296"/>
                  </a:lnTo>
                  <a:lnTo>
                    <a:pt x="1072" y="248"/>
                  </a:lnTo>
                  <a:cubicBezTo>
                    <a:pt x="1072" y="237"/>
                    <a:pt x="1080" y="228"/>
                    <a:pt x="1091" y="225"/>
                  </a:cubicBezTo>
                  <a:cubicBezTo>
                    <a:pt x="1102" y="223"/>
                    <a:pt x="1113" y="228"/>
                    <a:pt x="1118" y="238"/>
                  </a:cubicBezTo>
                  <a:lnTo>
                    <a:pt x="1134" y="270"/>
                  </a:lnTo>
                  <a:lnTo>
                    <a:pt x="1088" y="280"/>
                  </a:lnTo>
                  <a:lnTo>
                    <a:pt x="1088" y="248"/>
                  </a:lnTo>
                  <a:cubicBezTo>
                    <a:pt x="1088" y="235"/>
                    <a:pt x="1099" y="224"/>
                    <a:pt x="1112" y="224"/>
                  </a:cubicBezTo>
                  <a:lnTo>
                    <a:pt x="1128" y="224"/>
                  </a:lnTo>
                  <a:cubicBezTo>
                    <a:pt x="1142" y="224"/>
                    <a:pt x="1152" y="235"/>
                    <a:pt x="1152" y="248"/>
                  </a:cubicBezTo>
                  <a:lnTo>
                    <a:pt x="1152" y="264"/>
                  </a:lnTo>
                  <a:cubicBezTo>
                    <a:pt x="1152" y="278"/>
                    <a:pt x="1142" y="288"/>
                    <a:pt x="1128" y="288"/>
                  </a:cubicBezTo>
                  <a:cubicBezTo>
                    <a:pt x="1115" y="288"/>
                    <a:pt x="1104" y="278"/>
                    <a:pt x="1104" y="264"/>
                  </a:cubicBezTo>
                  <a:lnTo>
                    <a:pt x="1104" y="216"/>
                  </a:lnTo>
                  <a:cubicBezTo>
                    <a:pt x="1104" y="210"/>
                    <a:pt x="1107" y="204"/>
                    <a:pt x="1111" y="199"/>
                  </a:cubicBezTo>
                  <a:lnTo>
                    <a:pt x="1127" y="183"/>
                  </a:lnTo>
                  <a:lnTo>
                    <a:pt x="1143" y="167"/>
                  </a:lnTo>
                  <a:lnTo>
                    <a:pt x="1136" y="184"/>
                  </a:lnTo>
                  <a:lnTo>
                    <a:pt x="1136" y="152"/>
                  </a:lnTo>
                  <a:cubicBezTo>
                    <a:pt x="1136" y="146"/>
                    <a:pt x="1139" y="140"/>
                    <a:pt x="1143" y="135"/>
                  </a:cubicBezTo>
                  <a:lnTo>
                    <a:pt x="1159" y="119"/>
                  </a:lnTo>
                  <a:cubicBezTo>
                    <a:pt x="1165" y="114"/>
                    <a:pt x="1173" y="112"/>
                    <a:pt x="1180" y="113"/>
                  </a:cubicBezTo>
                  <a:cubicBezTo>
                    <a:pt x="1188" y="114"/>
                    <a:pt x="1194" y="119"/>
                    <a:pt x="1198" y="126"/>
                  </a:cubicBezTo>
                  <a:lnTo>
                    <a:pt x="1214" y="158"/>
                  </a:lnTo>
                  <a:lnTo>
                    <a:pt x="1168" y="168"/>
                  </a:lnTo>
                  <a:lnTo>
                    <a:pt x="1168" y="136"/>
                  </a:lnTo>
                  <a:cubicBezTo>
                    <a:pt x="1168" y="124"/>
                    <a:pt x="1178" y="114"/>
                    <a:pt x="1190" y="113"/>
                  </a:cubicBezTo>
                  <a:cubicBezTo>
                    <a:pt x="1202" y="111"/>
                    <a:pt x="1213" y="119"/>
                    <a:pt x="1216" y="131"/>
                  </a:cubicBezTo>
                  <a:lnTo>
                    <a:pt x="1232" y="195"/>
                  </a:lnTo>
                  <a:lnTo>
                    <a:pt x="1184" y="200"/>
                  </a:lnTo>
                  <a:lnTo>
                    <a:pt x="1184" y="152"/>
                  </a:lnTo>
                  <a:cubicBezTo>
                    <a:pt x="1184" y="139"/>
                    <a:pt x="1195" y="128"/>
                    <a:pt x="1208" y="128"/>
                  </a:cubicBezTo>
                  <a:lnTo>
                    <a:pt x="1224" y="128"/>
                  </a:lnTo>
                  <a:cubicBezTo>
                    <a:pt x="1238" y="128"/>
                    <a:pt x="1248" y="139"/>
                    <a:pt x="1248" y="152"/>
                  </a:cubicBezTo>
                  <a:lnTo>
                    <a:pt x="1248" y="248"/>
                  </a:lnTo>
                  <a:lnTo>
                    <a:pt x="1202" y="241"/>
                  </a:lnTo>
                  <a:lnTo>
                    <a:pt x="1218" y="193"/>
                  </a:lnTo>
                  <a:cubicBezTo>
                    <a:pt x="1220" y="185"/>
                    <a:pt x="1227" y="179"/>
                    <a:pt x="1235" y="177"/>
                  </a:cubicBezTo>
                  <a:cubicBezTo>
                    <a:pt x="1243" y="175"/>
                    <a:pt x="1252" y="178"/>
                    <a:pt x="1257" y="183"/>
                  </a:cubicBezTo>
                  <a:lnTo>
                    <a:pt x="1273" y="199"/>
                  </a:lnTo>
                  <a:lnTo>
                    <a:pt x="1233" y="211"/>
                  </a:lnTo>
                  <a:lnTo>
                    <a:pt x="1249" y="147"/>
                  </a:lnTo>
                  <a:cubicBezTo>
                    <a:pt x="1250" y="142"/>
                    <a:pt x="1252" y="139"/>
                    <a:pt x="1255" y="135"/>
                  </a:cubicBezTo>
                  <a:lnTo>
                    <a:pt x="1271" y="119"/>
                  </a:lnTo>
                  <a:cubicBezTo>
                    <a:pt x="1276" y="115"/>
                    <a:pt x="1282" y="112"/>
                    <a:pt x="1288" y="112"/>
                  </a:cubicBezTo>
                  <a:lnTo>
                    <a:pt x="1304" y="112"/>
                  </a:lnTo>
                  <a:cubicBezTo>
                    <a:pt x="1318" y="112"/>
                    <a:pt x="1328" y="123"/>
                    <a:pt x="1328" y="136"/>
                  </a:cubicBezTo>
                  <a:lnTo>
                    <a:pt x="1328" y="152"/>
                  </a:lnTo>
                  <a:lnTo>
                    <a:pt x="1287" y="135"/>
                  </a:lnTo>
                  <a:lnTo>
                    <a:pt x="1303" y="119"/>
                  </a:lnTo>
                  <a:cubicBezTo>
                    <a:pt x="1310" y="113"/>
                    <a:pt x="1321" y="111"/>
                    <a:pt x="1330" y="114"/>
                  </a:cubicBezTo>
                  <a:cubicBezTo>
                    <a:pt x="1339" y="118"/>
                    <a:pt x="1344" y="127"/>
                    <a:pt x="1344" y="136"/>
                  </a:cubicBezTo>
                  <a:lnTo>
                    <a:pt x="1344" y="152"/>
                  </a:lnTo>
                  <a:lnTo>
                    <a:pt x="1337" y="135"/>
                  </a:lnTo>
                  <a:lnTo>
                    <a:pt x="1353" y="151"/>
                  </a:lnTo>
                  <a:lnTo>
                    <a:pt x="1319" y="151"/>
                  </a:lnTo>
                  <a:lnTo>
                    <a:pt x="1335" y="135"/>
                  </a:lnTo>
                  <a:cubicBezTo>
                    <a:pt x="1342" y="129"/>
                    <a:pt x="1353" y="127"/>
                    <a:pt x="1362" y="130"/>
                  </a:cubicBezTo>
                  <a:cubicBezTo>
                    <a:pt x="1371" y="134"/>
                    <a:pt x="1376" y="143"/>
                    <a:pt x="1376" y="152"/>
                  </a:cubicBezTo>
                  <a:lnTo>
                    <a:pt x="1376" y="168"/>
                  </a:lnTo>
                  <a:lnTo>
                    <a:pt x="1376" y="200"/>
                  </a:lnTo>
                  <a:lnTo>
                    <a:pt x="1369" y="183"/>
                  </a:lnTo>
                  <a:lnTo>
                    <a:pt x="1385" y="199"/>
                  </a:lnTo>
                  <a:lnTo>
                    <a:pt x="1368" y="192"/>
                  </a:lnTo>
                  <a:lnTo>
                    <a:pt x="1384" y="192"/>
                  </a:lnTo>
                  <a:cubicBezTo>
                    <a:pt x="1398" y="192"/>
                    <a:pt x="1408" y="203"/>
                    <a:pt x="1408" y="216"/>
                  </a:cubicBezTo>
                  <a:lnTo>
                    <a:pt x="1408" y="264"/>
                  </a:lnTo>
                  <a:lnTo>
                    <a:pt x="1374" y="243"/>
                  </a:lnTo>
                  <a:lnTo>
                    <a:pt x="1406" y="227"/>
                  </a:lnTo>
                  <a:lnTo>
                    <a:pt x="1392" y="248"/>
                  </a:lnTo>
                  <a:lnTo>
                    <a:pt x="1392" y="200"/>
                  </a:lnTo>
                  <a:cubicBezTo>
                    <a:pt x="1392" y="189"/>
                    <a:pt x="1400" y="180"/>
                    <a:pt x="1411" y="177"/>
                  </a:cubicBezTo>
                  <a:cubicBezTo>
                    <a:pt x="1422" y="175"/>
                    <a:pt x="1433" y="180"/>
                    <a:pt x="1438" y="190"/>
                  </a:cubicBezTo>
                  <a:lnTo>
                    <a:pt x="1454" y="222"/>
                  </a:lnTo>
                  <a:cubicBezTo>
                    <a:pt x="1456" y="225"/>
                    <a:pt x="1456" y="229"/>
                    <a:pt x="1456" y="232"/>
                  </a:cubicBezTo>
                  <a:lnTo>
                    <a:pt x="1456" y="296"/>
                  </a:lnTo>
                  <a:lnTo>
                    <a:pt x="1454" y="286"/>
                  </a:lnTo>
                  <a:lnTo>
                    <a:pt x="1470" y="318"/>
                  </a:lnTo>
                  <a:lnTo>
                    <a:pt x="1424" y="328"/>
                  </a:lnTo>
                  <a:lnTo>
                    <a:pt x="1424" y="312"/>
                  </a:lnTo>
                  <a:cubicBezTo>
                    <a:pt x="1424" y="310"/>
                    <a:pt x="1425" y="307"/>
                    <a:pt x="1426" y="305"/>
                  </a:cubicBezTo>
                  <a:lnTo>
                    <a:pt x="1442" y="257"/>
                  </a:lnTo>
                  <a:lnTo>
                    <a:pt x="1440" y="264"/>
                  </a:lnTo>
                  <a:lnTo>
                    <a:pt x="1440" y="232"/>
                  </a:lnTo>
                  <a:cubicBezTo>
                    <a:pt x="1440" y="219"/>
                    <a:pt x="1451" y="208"/>
                    <a:pt x="1464" y="208"/>
                  </a:cubicBezTo>
                  <a:cubicBezTo>
                    <a:pt x="1478" y="208"/>
                    <a:pt x="1488" y="219"/>
                    <a:pt x="1488" y="232"/>
                  </a:cubicBezTo>
                  <a:lnTo>
                    <a:pt x="1488" y="280"/>
                  </a:lnTo>
                  <a:lnTo>
                    <a:pt x="1487" y="273"/>
                  </a:lnTo>
                  <a:lnTo>
                    <a:pt x="1503" y="321"/>
                  </a:lnTo>
                  <a:lnTo>
                    <a:pt x="1520" y="387"/>
                  </a:lnTo>
                  <a:cubicBezTo>
                    <a:pt x="1520" y="389"/>
                    <a:pt x="1520" y="391"/>
                    <a:pt x="1520" y="392"/>
                  </a:cubicBezTo>
                  <a:lnTo>
                    <a:pt x="1520" y="424"/>
                  </a:lnTo>
                  <a:lnTo>
                    <a:pt x="1520" y="456"/>
                  </a:lnTo>
                  <a:lnTo>
                    <a:pt x="1513" y="439"/>
                  </a:lnTo>
                  <a:lnTo>
                    <a:pt x="1529" y="455"/>
                  </a:lnTo>
                  <a:lnTo>
                    <a:pt x="1512" y="448"/>
                  </a:lnTo>
                  <a:lnTo>
                    <a:pt x="1528" y="448"/>
                  </a:lnTo>
                  <a:lnTo>
                    <a:pt x="1504" y="472"/>
                  </a:lnTo>
                  <a:lnTo>
                    <a:pt x="1504" y="360"/>
                  </a:lnTo>
                  <a:lnTo>
                    <a:pt x="1504" y="328"/>
                  </a:lnTo>
                  <a:cubicBezTo>
                    <a:pt x="1504" y="327"/>
                    <a:pt x="1505" y="325"/>
                    <a:pt x="1505" y="324"/>
                  </a:cubicBezTo>
                  <a:lnTo>
                    <a:pt x="1521" y="244"/>
                  </a:lnTo>
                  <a:cubicBezTo>
                    <a:pt x="1523" y="232"/>
                    <a:pt x="1535" y="223"/>
                    <a:pt x="1547" y="225"/>
                  </a:cubicBezTo>
                  <a:cubicBezTo>
                    <a:pt x="1559" y="226"/>
                    <a:pt x="1568" y="236"/>
                    <a:pt x="1568" y="248"/>
                  </a:cubicBezTo>
                  <a:lnTo>
                    <a:pt x="1568" y="264"/>
                  </a:lnTo>
                  <a:lnTo>
                    <a:pt x="1527" y="247"/>
                  </a:lnTo>
                  <a:lnTo>
                    <a:pt x="1543" y="231"/>
                  </a:lnTo>
                  <a:cubicBezTo>
                    <a:pt x="1550" y="225"/>
                    <a:pt x="1561" y="223"/>
                    <a:pt x="1570" y="226"/>
                  </a:cubicBezTo>
                  <a:cubicBezTo>
                    <a:pt x="1579" y="230"/>
                    <a:pt x="1584" y="239"/>
                    <a:pt x="1584" y="248"/>
                  </a:cubicBezTo>
                  <a:lnTo>
                    <a:pt x="1584" y="264"/>
                  </a:lnTo>
                  <a:lnTo>
                    <a:pt x="1577" y="247"/>
                  </a:lnTo>
                  <a:lnTo>
                    <a:pt x="1593" y="263"/>
                  </a:lnTo>
                  <a:lnTo>
                    <a:pt x="1552" y="280"/>
                  </a:lnTo>
                  <a:lnTo>
                    <a:pt x="1552" y="232"/>
                  </a:lnTo>
                  <a:cubicBezTo>
                    <a:pt x="1552" y="226"/>
                    <a:pt x="1555" y="220"/>
                    <a:pt x="1559" y="215"/>
                  </a:cubicBezTo>
                  <a:lnTo>
                    <a:pt x="1575" y="199"/>
                  </a:lnTo>
                  <a:lnTo>
                    <a:pt x="1570" y="209"/>
                  </a:lnTo>
                  <a:lnTo>
                    <a:pt x="1586" y="161"/>
                  </a:lnTo>
                  <a:lnTo>
                    <a:pt x="1584" y="168"/>
                  </a:lnTo>
                  <a:lnTo>
                    <a:pt x="1584" y="136"/>
                  </a:lnTo>
                  <a:cubicBezTo>
                    <a:pt x="1584" y="135"/>
                    <a:pt x="1585" y="133"/>
                    <a:pt x="1585" y="131"/>
                  </a:cubicBezTo>
                  <a:lnTo>
                    <a:pt x="1601" y="67"/>
                  </a:lnTo>
                  <a:cubicBezTo>
                    <a:pt x="1604" y="56"/>
                    <a:pt x="1613" y="48"/>
                    <a:pt x="1624" y="48"/>
                  </a:cubicBezTo>
                  <a:lnTo>
                    <a:pt x="1640" y="48"/>
                  </a:lnTo>
                  <a:lnTo>
                    <a:pt x="1616" y="72"/>
                  </a:lnTo>
                  <a:lnTo>
                    <a:pt x="1616" y="40"/>
                  </a:lnTo>
                  <a:cubicBezTo>
                    <a:pt x="1616" y="31"/>
                    <a:pt x="1622" y="22"/>
                    <a:pt x="1631" y="18"/>
                  </a:cubicBezTo>
                  <a:cubicBezTo>
                    <a:pt x="1640" y="15"/>
                    <a:pt x="1651" y="17"/>
                    <a:pt x="1657" y="23"/>
                  </a:cubicBezTo>
                  <a:lnTo>
                    <a:pt x="1673" y="39"/>
                  </a:lnTo>
                  <a:lnTo>
                    <a:pt x="1639" y="39"/>
                  </a:lnTo>
                  <a:lnTo>
                    <a:pt x="1655" y="23"/>
                  </a:lnTo>
                  <a:lnTo>
                    <a:pt x="1648" y="40"/>
                  </a:lnTo>
                  <a:lnTo>
                    <a:pt x="1648" y="24"/>
                  </a:lnTo>
                  <a:cubicBezTo>
                    <a:pt x="1648" y="11"/>
                    <a:pt x="1659" y="0"/>
                    <a:pt x="1672" y="0"/>
                  </a:cubicBezTo>
                  <a:lnTo>
                    <a:pt x="1688" y="0"/>
                  </a:lnTo>
                  <a:cubicBezTo>
                    <a:pt x="1702" y="0"/>
                    <a:pt x="1712" y="11"/>
                    <a:pt x="1712" y="24"/>
                  </a:cubicBezTo>
                  <a:lnTo>
                    <a:pt x="1712" y="136"/>
                  </a:lnTo>
                  <a:lnTo>
                    <a:pt x="1688" y="112"/>
                  </a:lnTo>
                  <a:lnTo>
                    <a:pt x="1704" y="112"/>
                  </a:lnTo>
                  <a:lnTo>
                    <a:pt x="1720" y="112"/>
                  </a:lnTo>
                  <a:lnTo>
                    <a:pt x="1696" y="136"/>
                  </a:lnTo>
                  <a:lnTo>
                    <a:pt x="1696" y="88"/>
                  </a:lnTo>
                  <a:cubicBezTo>
                    <a:pt x="1696" y="75"/>
                    <a:pt x="1707" y="64"/>
                    <a:pt x="1720" y="64"/>
                  </a:cubicBezTo>
                  <a:cubicBezTo>
                    <a:pt x="1734" y="64"/>
                    <a:pt x="1744" y="75"/>
                    <a:pt x="1744" y="88"/>
                  </a:cubicBezTo>
                  <a:lnTo>
                    <a:pt x="1744" y="136"/>
                  </a:lnTo>
                  <a:lnTo>
                    <a:pt x="1737" y="119"/>
                  </a:lnTo>
                  <a:lnTo>
                    <a:pt x="1753" y="135"/>
                  </a:lnTo>
                  <a:cubicBezTo>
                    <a:pt x="1758" y="140"/>
                    <a:pt x="1760" y="146"/>
                    <a:pt x="1760" y="152"/>
                  </a:cubicBezTo>
                  <a:lnTo>
                    <a:pt x="1760" y="200"/>
                  </a:lnTo>
                  <a:lnTo>
                    <a:pt x="1758" y="190"/>
                  </a:lnTo>
                  <a:lnTo>
                    <a:pt x="1774" y="222"/>
                  </a:lnTo>
                  <a:cubicBezTo>
                    <a:pt x="1775" y="224"/>
                    <a:pt x="1776" y="226"/>
                    <a:pt x="1776" y="228"/>
                  </a:cubicBezTo>
                  <a:lnTo>
                    <a:pt x="1792" y="308"/>
                  </a:lnTo>
                  <a:cubicBezTo>
                    <a:pt x="1795" y="321"/>
                    <a:pt x="1786" y="333"/>
                    <a:pt x="1773" y="336"/>
                  </a:cubicBezTo>
                  <a:cubicBezTo>
                    <a:pt x="1760" y="339"/>
                    <a:pt x="1748" y="330"/>
                    <a:pt x="1745" y="317"/>
                  </a:cubicBezTo>
                  <a:lnTo>
                    <a:pt x="1729" y="237"/>
                  </a:lnTo>
                  <a:lnTo>
                    <a:pt x="1731" y="243"/>
                  </a:lnTo>
                  <a:lnTo>
                    <a:pt x="1715" y="211"/>
                  </a:lnTo>
                  <a:cubicBezTo>
                    <a:pt x="1713" y="208"/>
                    <a:pt x="1712" y="204"/>
                    <a:pt x="1712" y="200"/>
                  </a:cubicBezTo>
                  <a:lnTo>
                    <a:pt x="1712" y="152"/>
                  </a:lnTo>
                  <a:lnTo>
                    <a:pt x="1719" y="169"/>
                  </a:lnTo>
                  <a:lnTo>
                    <a:pt x="1703" y="153"/>
                  </a:lnTo>
                  <a:cubicBezTo>
                    <a:pt x="1699" y="149"/>
                    <a:pt x="1696" y="143"/>
                    <a:pt x="1696" y="136"/>
                  </a:cubicBezTo>
                  <a:lnTo>
                    <a:pt x="1696" y="88"/>
                  </a:lnTo>
                  <a:lnTo>
                    <a:pt x="1744" y="88"/>
                  </a:lnTo>
                  <a:lnTo>
                    <a:pt x="1744" y="136"/>
                  </a:lnTo>
                  <a:cubicBezTo>
                    <a:pt x="1744" y="150"/>
                    <a:pt x="1734" y="160"/>
                    <a:pt x="1720" y="160"/>
                  </a:cubicBezTo>
                  <a:lnTo>
                    <a:pt x="1704" y="160"/>
                  </a:lnTo>
                  <a:lnTo>
                    <a:pt x="1688" y="160"/>
                  </a:lnTo>
                  <a:cubicBezTo>
                    <a:pt x="1675" y="160"/>
                    <a:pt x="1664" y="150"/>
                    <a:pt x="1664" y="136"/>
                  </a:cubicBezTo>
                  <a:lnTo>
                    <a:pt x="1664" y="24"/>
                  </a:lnTo>
                  <a:lnTo>
                    <a:pt x="1688" y="48"/>
                  </a:lnTo>
                  <a:lnTo>
                    <a:pt x="1672" y="48"/>
                  </a:lnTo>
                  <a:lnTo>
                    <a:pt x="1696" y="24"/>
                  </a:lnTo>
                  <a:lnTo>
                    <a:pt x="1696" y="40"/>
                  </a:lnTo>
                  <a:cubicBezTo>
                    <a:pt x="1696" y="47"/>
                    <a:pt x="1694" y="53"/>
                    <a:pt x="1689" y="57"/>
                  </a:cubicBezTo>
                  <a:lnTo>
                    <a:pt x="1673" y="73"/>
                  </a:lnTo>
                  <a:cubicBezTo>
                    <a:pt x="1664" y="83"/>
                    <a:pt x="1649" y="83"/>
                    <a:pt x="1639" y="73"/>
                  </a:cubicBezTo>
                  <a:lnTo>
                    <a:pt x="1623" y="57"/>
                  </a:lnTo>
                  <a:lnTo>
                    <a:pt x="1664" y="40"/>
                  </a:lnTo>
                  <a:lnTo>
                    <a:pt x="1664" y="72"/>
                  </a:lnTo>
                  <a:cubicBezTo>
                    <a:pt x="1664" y="86"/>
                    <a:pt x="1654" y="96"/>
                    <a:pt x="1640" y="96"/>
                  </a:cubicBezTo>
                  <a:lnTo>
                    <a:pt x="1624" y="96"/>
                  </a:lnTo>
                  <a:lnTo>
                    <a:pt x="1648" y="78"/>
                  </a:lnTo>
                  <a:lnTo>
                    <a:pt x="1632" y="142"/>
                  </a:lnTo>
                  <a:lnTo>
                    <a:pt x="1632" y="136"/>
                  </a:lnTo>
                  <a:lnTo>
                    <a:pt x="1632" y="168"/>
                  </a:lnTo>
                  <a:cubicBezTo>
                    <a:pt x="1632" y="171"/>
                    <a:pt x="1632" y="174"/>
                    <a:pt x="1631" y="176"/>
                  </a:cubicBezTo>
                  <a:lnTo>
                    <a:pt x="1615" y="224"/>
                  </a:lnTo>
                  <a:cubicBezTo>
                    <a:pt x="1614" y="228"/>
                    <a:pt x="1612" y="231"/>
                    <a:pt x="1609" y="233"/>
                  </a:cubicBezTo>
                  <a:lnTo>
                    <a:pt x="1593" y="249"/>
                  </a:lnTo>
                  <a:lnTo>
                    <a:pt x="1600" y="232"/>
                  </a:lnTo>
                  <a:lnTo>
                    <a:pt x="1600" y="280"/>
                  </a:lnTo>
                  <a:cubicBezTo>
                    <a:pt x="1600" y="290"/>
                    <a:pt x="1595" y="299"/>
                    <a:pt x="1586" y="303"/>
                  </a:cubicBezTo>
                  <a:cubicBezTo>
                    <a:pt x="1577" y="306"/>
                    <a:pt x="1566" y="304"/>
                    <a:pt x="1559" y="297"/>
                  </a:cubicBezTo>
                  <a:lnTo>
                    <a:pt x="1543" y="281"/>
                  </a:lnTo>
                  <a:cubicBezTo>
                    <a:pt x="1539" y="277"/>
                    <a:pt x="1536" y="271"/>
                    <a:pt x="1536" y="264"/>
                  </a:cubicBezTo>
                  <a:lnTo>
                    <a:pt x="1536" y="248"/>
                  </a:lnTo>
                  <a:lnTo>
                    <a:pt x="1577" y="265"/>
                  </a:lnTo>
                  <a:lnTo>
                    <a:pt x="1561" y="281"/>
                  </a:lnTo>
                  <a:cubicBezTo>
                    <a:pt x="1555" y="288"/>
                    <a:pt x="1544" y="290"/>
                    <a:pt x="1535" y="287"/>
                  </a:cubicBezTo>
                  <a:cubicBezTo>
                    <a:pt x="1526" y="283"/>
                    <a:pt x="1520" y="274"/>
                    <a:pt x="1520" y="264"/>
                  </a:cubicBezTo>
                  <a:lnTo>
                    <a:pt x="1520" y="248"/>
                  </a:lnTo>
                  <a:lnTo>
                    <a:pt x="1568" y="253"/>
                  </a:lnTo>
                  <a:lnTo>
                    <a:pt x="1552" y="333"/>
                  </a:lnTo>
                  <a:lnTo>
                    <a:pt x="1552" y="328"/>
                  </a:lnTo>
                  <a:lnTo>
                    <a:pt x="1552" y="360"/>
                  </a:lnTo>
                  <a:lnTo>
                    <a:pt x="1552" y="472"/>
                  </a:lnTo>
                  <a:cubicBezTo>
                    <a:pt x="1552" y="486"/>
                    <a:pt x="1542" y="496"/>
                    <a:pt x="1528" y="496"/>
                  </a:cubicBezTo>
                  <a:lnTo>
                    <a:pt x="1512" y="496"/>
                  </a:lnTo>
                  <a:cubicBezTo>
                    <a:pt x="1506" y="496"/>
                    <a:pt x="1500" y="494"/>
                    <a:pt x="1495" y="489"/>
                  </a:cubicBezTo>
                  <a:lnTo>
                    <a:pt x="1479" y="473"/>
                  </a:lnTo>
                  <a:cubicBezTo>
                    <a:pt x="1475" y="469"/>
                    <a:pt x="1472" y="463"/>
                    <a:pt x="1472" y="456"/>
                  </a:cubicBezTo>
                  <a:lnTo>
                    <a:pt x="1472" y="424"/>
                  </a:lnTo>
                  <a:lnTo>
                    <a:pt x="1472" y="392"/>
                  </a:lnTo>
                  <a:lnTo>
                    <a:pt x="1473" y="398"/>
                  </a:lnTo>
                  <a:lnTo>
                    <a:pt x="1458" y="336"/>
                  </a:lnTo>
                  <a:lnTo>
                    <a:pt x="1442" y="288"/>
                  </a:lnTo>
                  <a:cubicBezTo>
                    <a:pt x="1441" y="286"/>
                    <a:pt x="1440" y="283"/>
                    <a:pt x="1440" y="280"/>
                  </a:cubicBezTo>
                  <a:lnTo>
                    <a:pt x="1440" y="232"/>
                  </a:lnTo>
                  <a:lnTo>
                    <a:pt x="1488" y="232"/>
                  </a:lnTo>
                  <a:lnTo>
                    <a:pt x="1488" y="264"/>
                  </a:lnTo>
                  <a:cubicBezTo>
                    <a:pt x="1488" y="267"/>
                    <a:pt x="1488" y="270"/>
                    <a:pt x="1487" y="272"/>
                  </a:cubicBezTo>
                  <a:lnTo>
                    <a:pt x="1471" y="320"/>
                  </a:lnTo>
                  <a:lnTo>
                    <a:pt x="1472" y="312"/>
                  </a:lnTo>
                  <a:lnTo>
                    <a:pt x="1472" y="328"/>
                  </a:lnTo>
                  <a:cubicBezTo>
                    <a:pt x="1472" y="340"/>
                    <a:pt x="1465" y="349"/>
                    <a:pt x="1454" y="352"/>
                  </a:cubicBezTo>
                  <a:cubicBezTo>
                    <a:pt x="1443" y="354"/>
                    <a:pt x="1432" y="349"/>
                    <a:pt x="1427" y="339"/>
                  </a:cubicBezTo>
                  <a:lnTo>
                    <a:pt x="1411" y="307"/>
                  </a:lnTo>
                  <a:cubicBezTo>
                    <a:pt x="1409" y="304"/>
                    <a:pt x="1408" y="300"/>
                    <a:pt x="1408" y="296"/>
                  </a:cubicBezTo>
                  <a:lnTo>
                    <a:pt x="1408" y="232"/>
                  </a:lnTo>
                  <a:lnTo>
                    <a:pt x="1411" y="243"/>
                  </a:lnTo>
                  <a:lnTo>
                    <a:pt x="1395" y="211"/>
                  </a:lnTo>
                  <a:lnTo>
                    <a:pt x="1440" y="200"/>
                  </a:lnTo>
                  <a:lnTo>
                    <a:pt x="1440" y="248"/>
                  </a:lnTo>
                  <a:cubicBezTo>
                    <a:pt x="1440" y="258"/>
                    <a:pt x="1435" y="266"/>
                    <a:pt x="1427" y="270"/>
                  </a:cubicBezTo>
                  <a:lnTo>
                    <a:pt x="1395" y="286"/>
                  </a:lnTo>
                  <a:cubicBezTo>
                    <a:pt x="1388" y="290"/>
                    <a:pt x="1379" y="289"/>
                    <a:pt x="1372" y="285"/>
                  </a:cubicBezTo>
                  <a:cubicBezTo>
                    <a:pt x="1365" y="281"/>
                    <a:pt x="1360" y="273"/>
                    <a:pt x="1360" y="264"/>
                  </a:cubicBezTo>
                  <a:lnTo>
                    <a:pt x="1360" y="216"/>
                  </a:lnTo>
                  <a:lnTo>
                    <a:pt x="1384" y="240"/>
                  </a:lnTo>
                  <a:lnTo>
                    <a:pt x="1368" y="240"/>
                  </a:lnTo>
                  <a:cubicBezTo>
                    <a:pt x="1362" y="240"/>
                    <a:pt x="1356" y="238"/>
                    <a:pt x="1351" y="233"/>
                  </a:cubicBezTo>
                  <a:lnTo>
                    <a:pt x="1335" y="217"/>
                  </a:lnTo>
                  <a:cubicBezTo>
                    <a:pt x="1331" y="213"/>
                    <a:pt x="1328" y="207"/>
                    <a:pt x="1328" y="200"/>
                  </a:cubicBezTo>
                  <a:lnTo>
                    <a:pt x="1328" y="168"/>
                  </a:lnTo>
                  <a:lnTo>
                    <a:pt x="1328" y="152"/>
                  </a:lnTo>
                  <a:lnTo>
                    <a:pt x="1369" y="169"/>
                  </a:lnTo>
                  <a:lnTo>
                    <a:pt x="1353" y="185"/>
                  </a:lnTo>
                  <a:cubicBezTo>
                    <a:pt x="1344" y="195"/>
                    <a:pt x="1329" y="195"/>
                    <a:pt x="1319" y="185"/>
                  </a:cubicBezTo>
                  <a:lnTo>
                    <a:pt x="1303" y="169"/>
                  </a:lnTo>
                  <a:cubicBezTo>
                    <a:pt x="1299" y="165"/>
                    <a:pt x="1296" y="159"/>
                    <a:pt x="1296" y="152"/>
                  </a:cubicBezTo>
                  <a:lnTo>
                    <a:pt x="1296" y="136"/>
                  </a:lnTo>
                  <a:lnTo>
                    <a:pt x="1337" y="153"/>
                  </a:lnTo>
                  <a:lnTo>
                    <a:pt x="1321" y="169"/>
                  </a:lnTo>
                  <a:cubicBezTo>
                    <a:pt x="1315" y="176"/>
                    <a:pt x="1304" y="178"/>
                    <a:pt x="1295" y="175"/>
                  </a:cubicBezTo>
                  <a:cubicBezTo>
                    <a:pt x="1286" y="171"/>
                    <a:pt x="1280" y="162"/>
                    <a:pt x="1280" y="152"/>
                  </a:cubicBezTo>
                  <a:lnTo>
                    <a:pt x="1280" y="136"/>
                  </a:lnTo>
                  <a:lnTo>
                    <a:pt x="1304" y="160"/>
                  </a:lnTo>
                  <a:lnTo>
                    <a:pt x="1288" y="160"/>
                  </a:lnTo>
                  <a:lnTo>
                    <a:pt x="1305" y="153"/>
                  </a:lnTo>
                  <a:lnTo>
                    <a:pt x="1289" y="169"/>
                  </a:lnTo>
                  <a:lnTo>
                    <a:pt x="1296" y="158"/>
                  </a:lnTo>
                  <a:lnTo>
                    <a:pt x="1280" y="222"/>
                  </a:lnTo>
                  <a:cubicBezTo>
                    <a:pt x="1278" y="231"/>
                    <a:pt x="1271" y="237"/>
                    <a:pt x="1263" y="240"/>
                  </a:cubicBezTo>
                  <a:cubicBezTo>
                    <a:pt x="1255" y="242"/>
                    <a:pt x="1246" y="240"/>
                    <a:pt x="1239" y="233"/>
                  </a:cubicBezTo>
                  <a:lnTo>
                    <a:pt x="1223" y="217"/>
                  </a:lnTo>
                  <a:lnTo>
                    <a:pt x="1263" y="208"/>
                  </a:lnTo>
                  <a:lnTo>
                    <a:pt x="1247" y="256"/>
                  </a:lnTo>
                  <a:cubicBezTo>
                    <a:pt x="1244" y="267"/>
                    <a:pt x="1232" y="274"/>
                    <a:pt x="1221" y="272"/>
                  </a:cubicBezTo>
                  <a:cubicBezTo>
                    <a:pt x="1209" y="270"/>
                    <a:pt x="1200" y="260"/>
                    <a:pt x="1200" y="248"/>
                  </a:cubicBezTo>
                  <a:lnTo>
                    <a:pt x="1200" y="152"/>
                  </a:lnTo>
                  <a:lnTo>
                    <a:pt x="1224" y="176"/>
                  </a:lnTo>
                  <a:lnTo>
                    <a:pt x="1208" y="176"/>
                  </a:lnTo>
                  <a:lnTo>
                    <a:pt x="1232" y="152"/>
                  </a:lnTo>
                  <a:lnTo>
                    <a:pt x="1232" y="200"/>
                  </a:lnTo>
                  <a:cubicBezTo>
                    <a:pt x="1232" y="213"/>
                    <a:pt x="1223" y="223"/>
                    <a:pt x="1211" y="224"/>
                  </a:cubicBezTo>
                  <a:cubicBezTo>
                    <a:pt x="1199" y="226"/>
                    <a:pt x="1188" y="218"/>
                    <a:pt x="1185" y="206"/>
                  </a:cubicBezTo>
                  <a:lnTo>
                    <a:pt x="1169" y="142"/>
                  </a:lnTo>
                  <a:lnTo>
                    <a:pt x="1216" y="136"/>
                  </a:lnTo>
                  <a:lnTo>
                    <a:pt x="1216" y="168"/>
                  </a:lnTo>
                  <a:cubicBezTo>
                    <a:pt x="1216" y="180"/>
                    <a:pt x="1209" y="189"/>
                    <a:pt x="1198" y="192"/>
                  </a:cubicBezTo>
                  <a:cubicBezTo>
                    <a:pt x="1187" y="194"/>
                    <a:pt x="1176" y="189"/>
                    <a:pt x="1171" y="179"/>
                  </a:cubicBezTo>
                  <a:lnTo>
                    <a:pt x="1155" y="147"/>
                  </a:lnTo>
                  <a:lnTo>
                    <a:pt x="1193" y="153"/>
                  </a:lnTo>
                  <a:lnTo>
                    <a:pt x="1177" y="169"/>
                  </a:lnTo>
                  <a:lnTo>
                    <a:pt x="1184" y="152"/>
                  </a:lnTo>
                  <a:lnTo>
                    <a:pt x="1184" y="184"/>
                  </a:lnTo>
                  <a:cubicBezTo>
                    <a:pt x="1184" y="191"/>
                    <a:pt x="1182" y="197"/>
                    <a:pt x="1177" y="201"/>
                  </a:cubicBezTo>
                  <a:lnTo>
                    <a:pt x="1161" y="217"/>
                  </a:lnTo>
                  <a:lnTo>
                    <a:pt x="1145" y="233"/>
                  </a:lnTo>
                  <a:lnTo>
                    <a:pt x="1152" y="216"/>
                  </a:lnTo>
                  <a:lnTo>
                    <a:pt x="1152" y="264"/>
                  </a:lnTo>
                  <a:lnTo>
                    <a:pt x="1104" y="264"/>
                  </a:lnTo>
                  <a:lnTo>
                    <a:pt x="1104" y="248"/>
                  </a:lnTo>
                  <a:lnTo>
                    <a:pt x="1128" y="272"/>
                  </a:lnTo>
                  <a:lnTo>
                    <a:pt x="1112" y="272"/>
                  </a:lnTo>
                  <a:lnTo>
                    <a:pt x="1136" y="248"/>
                  </a:lnTo>
                  <a:lnTo>
                    <a:pt x="1136" y="280"/>
                  </a:lnTo>
                  <a:cubicBezTo>
                    <a:pt x="1136" y="292"/>
                    <a:pt x="1129" y="301"/>
                    <a:pt x="1118" y="304"/>
                  </a:cubicBezTo>
                  <a:cubicBezTo>
                    <a:pt x="1107" y="306"/>
                    <a:pt x="1096" y="301"/>
                    <a:pt x="1091" y="291"/>
                  </a:cubicBezTo>
                  <a:lnTo>
                    <a:pt x="1075" y="259"/>
                  </a:lnTo>
                  <a:lnTo>
                    <a:pt x="1120" y="248"/>
                  </a:lnTo>
                  <a:lnTo>
                    <a:pt x="1120" y="296"/>
                  </a:lnTo>
                  <a:cubicBezTo>
                    <a:pt x="1120" y="308"/>
                    <a:pt x="1112" y="318"/>
                    <a:pt x="1100" y="320"/>
                  </a:cubicBezTo>
                  <a:cubicBezTo>
                    <a:pt x="1089" y="322"/>
                    <a:pt x="1077" y="315"/>
                    <a:pt x="1074" y="304"/>
                  </a:cubicBezTo>
                  <a:lnTo>
                    <a:pt x="1058" y="256"/>
                  </a:lnTo>
                  <a:lnTo>
                    <a:pt x="1104" y="248"/>
                  </a:lnTo>
                  <a:lnTo>
                    <a:pt x="1104" y="264"/>
                  </a:lnTo>
                  <a:cubicBezTo>
                    <a:pt x="1104" y="271"/>
                    <a:pt x="1102" y="277"/>
                    <a:pt x="1097" y="281"/>
                  </a:cubicBezTo>
                  <a:lnTo>
                    <a:pt x="1081" y="297"/>
                  </a:lnTo>
                  <a:cubicBezTo>
                    <a:pt x="1076" y="303"/>
                    <a:pt x="1068" y="305"/>
                    <a:pt x="1061" y="304"/>
                  </a:cubicBezTo>
                  <a:cubicBezTo>
                    <a:pt x="1053" y="303"/>
                    <a:pt x="1046" y="298"/>
                    <a:pt x="1043" y="291"/>
                  </a:cubicBezTo>
                  <a:lnTo>
                    <a:pt x="1027" y="259"/>
                  </a:lnTo>
                  <a:cubicBezTo>
                    <a:pt x="1025" y="256"/>
                    <a:pt x="1024" y="252"/>
                    <a:pt x="1024" y="248"/>
                  </a:cubicBezTo>
                  <a:lnTo>
                    <a:pt x="1024" y="216"/>
                  </a:lnTo>
                  <a:lnTo>
                    <a:pt x="1065" y="233"/>
                  </a:lnTo>
                  <a:lnTo>
                    <a:pt x="1049" y="249"/>
                  </a:lnTo>
                  <a:lnTo>
                    <a:pt x="1055" y="240"/>
                  </a:lnTo>
                  <a:lnTo>
                    <a:pt x="1039" y="288"/>
                  </a:lnTo>
                  <a:cubicBezTo>
                    <a:pt x="1036" y="299"/>
                    <a:pt x="1024" y="306"/>
                    <a:pt x="1013" y="304"/>
                  </a:cubicBezTo>
                  <a:cubicBezTo>
                    <a:pt x="1001" y="302"/>
                    <a:pt x="992" y="292"/>
                    <a:pt x="992" y="280"/>
                  </a:cubicBezTo>
                  <a:lnTo>
                    <a:pt x="992" y="264"/>
                  </a:lnTo>
                  <a:lnTo>
                    <a:pt x="1040" y="264"/>
                  </a:lnTo>
                  <a:lnTo>
                    <a:pt x="1040" y="296"/>
                  </a:lnTo>
                  <a:cubicBezTo>
                    <a:pt x="1040" y="303"/>
                    <a:pt x="1038" y="309"/>
                    <a:pt x="1033" y="313"/>
                  </a:cubicBezTo>
                  <a:lnTo>
                    <a:pt x="1017" y="329"/>
                  </a:lnTo>
                  <a:cubicBezTo>
                    <a:pt x="1011" y="336"/>
                    <a:pt x="1000" y="338"/>
                    <a:pt x="991" y="335"/>
                  </a:cubicBezTo>
                  <a:cubicBezTo>
                    <a:pt x="982" y="331"/>
                    <a:pt x="976" y="322"/>
                    <a:pt x="976" y="312"/>
                  </a:cubicBezTo>
                  <a:lnTo>
                    <a:pt x="976" y="296"/>
                  </a:lnTo>
                  <a:lnTo>
                    <a:pt x="983" y="313"/>
                  </a:lnTo>
                  <a:lnTo>
                    <a:pt x="967" y="297"/>
                  </a:lnTo>
                  <a:lnTo>
                    <a:pt x="1001" y="297"/>
                  </a:lnTo>
                  <a:lnTo>
                    <a:pt x="985" y="313"/>
                  </a:lnTo>
                  <a:lnTo>
                    <a:pt x="992" y="296"/>
                  </a:lnTo>
                  <a:lnTo>
                    <a:pt x="992" y="312"/>
                  </a:lnTo>
                  <a:lnTo>
                    <a:pt x="944" y="312"/>
                  </a:lnTo>
                  <a:lnTo>
                    <a:pt x="944" y="296"/>
                  </a:lnTo>
                  <a:lnTo>
                    <a:pt x="951" y="313"/>
                  </a:lnTo>
                  <a:lnTo>
                    <a:pt x="935" y="297"/>
                  </a:lnTo>
                  <a:lnTo>
                    <a:pt x="952" y="304"/>
                  </a:lnTo>
                  <a:lnTo>
                    <a:pt x="936" y="304"/>
                  </a:lnTo>
                  <a:lnTo>
                    <a:pt x="960" y="280"/>
                  </a:lnTo>
                  <a:lnTo>
                    <a:pt x="960" y="331"/>
                  </a:lnTo>
                  <a:lnTo>
                    <a:pt x="944" y="475"/>
                  </a:lnTo>
                  <a:cubicBezTo>
                    <a:pt x="943" y="487"/>
                    <a:pt x="933" y="496"/>
                    <a:pt x="920" y="496"/>
                  </a:cubicBezTo>
                  <a:lnTo>
                    <a:pt x="904" y="496"/>
                  </a:lnTo>
                  <a:cubicBezTo>
                    <a:pt x="891" y="496"/>
                    <a:pt x="880" y="486"/>
                    <a:pt x="880" y="472"/>
                  </a:cubicBezTo>
                  <a:lnTo>
                    <a:pt x="880" y="440"/>
                  </a:lnTo>
                  <a:lnTo>
                    <a:pt x="887" y="457"/>
                  </a:lnTo>
                  <a:lnTo>
                    <a:pt x="871" y="441"/>
                  </a:lnTo>
                  <a:lnTo>
                    <a:pt x="888" y="448"/>
                  </a:lnTo>
                  <a:lnTo>
                    <a:pt x="872" y="448"/>
                  </a:lnTo>
                  <a:cubicBezTo>
                    <a:pt x="866" y="448"/>
                    <a:pt x="860" y="446"/>
                    <a:pt x="855" y="441"/>
                  </a:cubicBezTo>
                  <a:lnTo>
                    <a:pt x="839" y="425"/>
                  </a:lnTo>
                  <a:lnTo>
                    <a:pt x="879" y="416"/>
                  </a:lnTo>
                  <a:lnTo>
                    <a:pt x="863" y="464"/>
                  </a:lnTo>
                  <a:cubicBezTo>
                    <a:pt x="860" y="474"/>
                    <a:pt x="851" y="480"/>
                    <a:pt x="840" y="480"/>
                  </a:cubicBezTo>
                  <a:lnTo>
                    <a:pt x="824" y="480"/>
                  </a:lnTo>
                  <a:cubicBezTo>
                    <a:pt x="811" y="480"/>
                    <a:pt x="800" y="470"/>
                    <a:pt x="800" y="456"/>
                  </a:cubicBezTo>
                  <a:lnTo>
                    <a:pt x="800" y="440"/>
                  </a:lnTo>
                  <a:lnTo>
                    <a:pt x="824" y="464"/>
                  </a:lnTo>
                  <a:lnTo>
                    <a:pt x="808" y="464"/>
                  </a:lnTo>
                  <a:lnTo>
                    <a:pt x="832" y="440"/>
                  </a:lnTo>
                  <a:lnTo>
                    <a:pt x="832" y="472"/>
                  </a:lnTo>
                  <a:cubicBezTo>
                    <a:pt x="832" y="484"/>
                    <a:pt x="825" y="493"/>
                    <a:pt x="814" y="496"/>
                  </a:cubicBezTo>
                  <a:cubicBezTo>
                    <a:pt x="803" y="498"/>
                    <a:pt x="792" y="493"/>
                    <a:pt x="787" y="483"/>
                  </a:cubicBezTo>
                  <a:lnTo>
                    <a:pt x="771" y="451"/>
                  </a:lnTo>
                  <a:lnTo>
                    <a:pt x="816" y="440"/>
                  </a:lnTo>
                  <a:lnTo>
                    <a:pt x="816" y="488"/>
                  </a:lnTo>
                  <a:cubicBezTo>
                    <a:pt x="816" y="502"/>
                    <a:pt x="806" y="512"/>
                    <a:pt x="792" y="512"/>
                  </a:cubicBezTo>
                  <a:lnTo>
                    <a:pt x="776" y="512"/>
                  </a:lnTo>
                  <a:lnTo>
                    <a:pt x="800" y="488"/>
                  </a:lnTo>
                  <a:lnTo>
                    <a:pt x="800" y="520"/>
                  </a:lnTo>
                  <a:lnTo>
                    <a:pt x="800" y="536"/>
                  </a:lnTo>
                  <a:cubicBezTo>
                    <a:pt x="800" y="543"/>
                    <a:pt x="798" y="549"/>
                    <a:pt x="793" y="553"/>
                  </a:cubicBezTo>
                  <a:lnTo>
                    <a:pt x="777" y="569"/>
                  </a:lnTo>
                  <a:cubicBezTo>
                    <a:pt x="773" y="574"/>
                    <a:pt x="767" y="576"/>
                    <a:pt x="760" y="576"/>
                  </a:cubicBezTo>
                  <a:lnTo>
                    <a:pt x="744" y="576"/>
                  </a:lnTo>
                  <a:lnTo>
                    <a:pt x="768" y="552"/>
                  </a:lnTo>
                  <a:lnTo>
                    <a:pt x="768" y="600"/>
                  </a:lnTo>
                  <a:lnTo>
                    <a:pt x="720" y="600"/>
                  </a:lnTo>
                  <a:lnTo>
                    <a:pt x="720" y="584"/>
                  </a:lnTo>
                  <a:lnTo>
                    <a:pt x="727" y="601"/>
                  </a:lnTo>
                  <a:lnTo>
                    <a:pt x="711" y="585"/>
                  </a:lnTo>
                  <a:cubicBezTo>
                    <a:pt x="710" y="584"/>
                    <a:pt x="708" y="582"/>
                    <a:pt x="707" y="579"/>
                  </a:cubicBezTo>
                  <a:lnTo>
                    <a:pt x="691" y="547"/>
                  </a:lnTo>
                  <a:lnTo>
                    <a:pt x="736" y="536"/>
                  </a:lnTo>
                  <a:lnTo>
                    <a:pt x="736" y="584"/>
                  </a:lnTo>
                  <a:lnTo>
                    <a:pt x="736" y="616"/>
                  </a:lnTo>
                  <a:cubicBezTo>
                    <a:pt x="736" y="620"/>
                    <a:pt x="736" y="624"/>
                    <a:pt x="734" y="627"/>
                  </a:cubicBezTo>
                  <a:lnTo>
                    <a:pt x="718" y="659"/>
                  </a:lnTo>
                  <a:lnTo>
                    <a:pt x="720" y="648"/>
                  </a:lnTo>
                  <a:lnTo>
                    <a:pt x="720" y="664"/>
                  </a:lnTo>
                  <a:cubicBezTo>
                    <a:pt x="720" y="666"/>
                    <a:pt x="720" y="667"/>
                    <a:pt x="720" y="668"/>
                  </a:cubicBezTo>
                  <a:lnTo>
                    <a:pt x="704" y="764"/>
                  </a:lnTo>
                  <a:cubicBezTo>
                    <a:pt x="702" y="777"/>
                    <a:pt x="691" y="785"/>
                    <a:pt x="678" y="784"/>
                  </a:cubicBezTo>
                  <a:cubicBezTo>
                    <a:pt x="666" y="783"/>
                    <a:pt x="656" y="773"/>
                    <a:pt x="656" y="760"/>
                  </a:cubicBezTo>
                  <a:lnTo>
                    <a:pt x="656" y="728"/>
                  </a:lnTo>
                  <a:lnTo>
                    <a:pt x="659" y="739"/>
                  </a:lnTo>
                  <a:lnTo>
                    <a:pt x="643" y="707"/>
                  </a:lnTo>
                  <a:cubicBezTo>
                    <a:pt x="641" y="704"/>
                    <a:pt x="640" y="700"/>
                    <a:pt x="640" y="696"/>
                  </a:cubicBezTo>
                  <a:lnTo>
                    <a:pt x="640" y="680"/>
                  </a:lnTo>
                  <a:lnTo>
                    <a:pt x="647" y="697"/>
                  </a:lnTo>
                  <a:lnTo>
                    <a:pt x="631" y="681"/>
                  </a:lnTo>
                  <a:lnTo>
                    <a:pt x="615" y="665"/>
                  </a:lnTo>
                  <a:cubicBezTo>
                    <a:pt x="611" y="661"/>
                    <a:pt x="608" y="655"/>
                    <a:pt x="608" y="648"/>
                  </a:cubicBezTo>
                  <a:lnTo>
                    <a:pt x="608" y="584"/>
                  </a:lnTo>
                  <a:lnTo>
                    <a:pt x="649" y="601"/>
                  </a:lnTo>
                  <a:lnTo>
                    <a:pt x="633" y="617"/>
                  </a:lnTo>
                  <a:cubicBezTo>
                    <a:pt x="628" y="623"/>
                    <a:pt x="620" y="625"/>
                    <a:pt x="613" y="624"/>
                  </a:cubicBezTo>
                  <a:cubicBezTo>
                    <a:pt x="605" y="623"/>
                    <a:pt x="598" y="618"/>
                    <a:pt x="595" y="611"/>
                  </a:cubicBezTo>
                  <a:lnTo>
                    <a:pt x="579" y="579"/>
                  </a:lnTo>
                  <a:lnTo>
                    <a:pt x="624" y="568"/>
                  </a:lnTo>
                  <a:lnTo>
                    <a:pt x="624" y="616"/>
                  </a:lnTo>
                  <a:lnTo>
                    <a:pt x="624" y="664"/>
                  </a:lnTo>
                  <a:cubicBezTo>
                    <a:pt x="624" y="678"/>
                    <a:pt x="614" y="688"/>
                    <a:pt x="600" y="688"/>
                  </a:cubicBezTo>
                  <a:lnTo>
                    <a:pt x="584" y="688"/>
                  </a:lnTo>
                  <a:lnTo>
                    <a:pt x="608" y="664"/>
                  </a:lnTo>
                  <a:lnTo>
                    <a:pt x="608" y="696"/>
                  </a:lnTo>
                  <a:cubicBezTo>
                    <a:pt x="608" y="710"/>
                    <a:pt x="598" y="720"/>
                    <a:pt x="584" y="720"/>
                  </a:cubicBezTo>
                  <a:lnTo>
                    <a:pt x="568" y="720"/>
                  </a:lnTo>
                  <a:lnTo>
                    <a:pt x="592" y="696"/>
                  </a:lnTo>
                  <a:lnTo>
                    <a:pt x="592" y="712"/>
                  </a:lnTo>
                  <a:cubicBezTo>
                    <a:pt x="592" y="724"/>
                    <a:pt x="585" y="733"/>
                    <a:pt x="574" y="736"/>
                  </a:cubicBezTo>
                  <a:cubicBezTo>
                    <a:pt x="563" y="738"/>
                    <a:pt x="552" y="733"/>
                    <a:pt x="547" y="723"/>
                  </a:cubicBezTo>
                  <a:lnTo>
                    <a:pt x="531" y="691"/>
                  </a:lnTo>
                  <a:lnTo>
                    <a:pt x="576" y="680"/>
                  </a:lnTo>
                  <a:lnTo>
                    <a:pt x="576" y="696"/>
                  </a:lnTo>
                  <a:lnTo>
                    <a:pt x="528" y="696"/>
                  </a:lnTo>
                  <a:lnTo>
                    <a:pt x="528" y="632"/>
                  </a:lnTo>
                  <a:lnTo>
                    <a:pt x="552" y="656"/>
                  </a:lnTo>
                  <a:lnTo>
                    <a:pt x="536" y="656"/>
                  </a:lnTo>
                  <a:cubicBezTo>
                    <a:pt x="526" y="656"/>
                    <a:pt x="517" y="650"/>
                    <a:pt x="514" y="640"/>
                  </a:cubicBezTo>
                  <a:lnTo>
                    <a:pt x="498" y="592"/>
                  </a:lnTo>
                  <a:lnTo>
                    <a:pt x="544" y="584"/>
                  </a:lnTo>
                  <a:lnTo>
                    <a:pt x="544" y="600"/>
                  </a:lnTo>
                  <a:lnTo>
                    <a:pt x="544" y="632"/>
                  </a:lnTo>
                  <a:cubicBezTo>
                    <a:pt x="544" y="636"/>
                    <a:pt x="544" y="640"/>
                    <a:pt x="542" y="643"/>
                  </a:cubicBezTo>
                  <a:lnTo>
                    <a:pt x="526" y="675"/>
                  </a:lnTo>
                  <a:cubicBezTo>
                    <a:pt x="525" y="678"/>
                    <a:pt x="523" y="680"/>
                    <a:pt x="521" y="681"/>
                  </a:cubicBezTo>
                  <a:lnTo>
                    <a:pt x="505" y="697"/>
                  </a:lnTo>
                  <a:cubicBezTo>
                    <a:pt x="499" y="704"/>
                    <a:pt x="488" y="706"/>
                    <a:pt x="479" y="703"/>
                  </a:cubicBezTo>
                  <a:cubicBezTo>
                    <a:pt x="470" y="699"/>
                    <a:pt x="464" y="690"/>
                    <a:pt x="464" y="680"/>
                  </a:cubicBezTo>
                  <a:lnTo>
                    <a:pt x="464" y="664"/>
                  </a:lnTo>
                  <a:lnTo>
                    <a:pt x="512" y="664"/>
                  </a:lnTo>
                  <a:lnTo>
                    <a:pt x="512" y="680"/>
                  </a:lnTo>
                  <a:cubicBezTo>
                    <a:pt x="512" y="692"/>
                    <a:pt x="505" y="701"/>
                    <a:pt x="494" y="704"/>
                  </a:cubicBezTo>
                  <a:cubicBezTo>
                    <a:pt x="483" y="706"/>
                    <a:pt x="472" y="701"/>
                    <a:pt x="467" y="691"/>
                  </a:cubicBezTo>
                  <a:lnTo>
                    <a:pt x="451" y="659"/>
                  </a:lnTo>
                  <a:lnTo>
                    <a:pt x="435" y="627"/>
                  </a:lnTo>
                  <a:lnTo>
                    <a:pt x="480" y="616"/>
                  </a:lnTo>
                  <a:lnTo>
                    <a:pt x="480" y="680"/>
                  </a:lnTo>
                  <a:cubicBezTo>
                    <a:pt x="480" y="694"/>
                    <a:pt x="470" y="704"/>
                    <a:pt x="456" y="704"/>
                  </a:cubicBezTo>
                  <a:lnTo>
                    <a:pt x="440" y="704"/>
                  </a:lnTo>
                  <a:cubicBezTo>
                    <a:pt x="427" y="704"/>
                    <a:pt x="416" y="694"/>
                    <a:pt x="416" y="680"/>
                  </a:cubicBezTo>
                  <a:lnTo>
                    <a:pt x="416" y="648"/>
                  </a:lnTo>
                  <a:lnTo>
                    <a:pt x="416" y="632"/>
                  </a:lnTo>
                  <a:lnTo>
                    <a:pt x="463" y="640"/>
                  </a:lnTo>
                  <a:lnTo>
                    <a:pt x="447" y="688"/>
                  </a:lnTo>
                  <a:cubicBezTo>
                    <a:pt x="444" y="697"/>
                    <a:pt x="436" y="704"/>
                    <a:pt x="426" y="704"/>
                  </a:cubicBezTo>
                  <a:cubicBezTo>
                    <a:pt x="416" y="705"/>
                    <a:pt x="407" y="700"/>
                    <a:pt x="403" y="691"/>
                  </a:cubicBezTo>
                  <a:lnTo>
                    <a:pt x="387" y="659"/>
                  </a:lnTo>
                  <a:lnTo>
                    <a:pt x="432" y="648"/>
                  </a:lnTo>
                  <a:lnTo>
                    <a:pt x="432" y="680"/>
                  </a:lnTo>
                  <a:lnTo>
                    <a:pt x="384" y="680"/>
                  </a:lnTo>
                  <a:lnTo>
                    <a:pt x="384" y="600"/>
                  </a:lnTo>
                  <a:lnTo>
                    <a:pt x="431" y="608"/>
                  </a:lnTo>
                  <a:lnTo>
                    <a:pt x="415" y="656"/>
                  </a:lnTo>
                  <a:cubicBezTo>
                    <a:pt x="412" y="666"/>
                    <a:pt x="403" y="672"/>
                    <a:pt x="392" y="672"/>
                  </a:cubicBezTo>
                  <a:cubicBezTo>
                    <a:pt x="382" y="672"/>
                    <a:pt x="373" y="666"/>
                    <a:pt x="370" y="656"/>
                  </a:cubicBezTo>
                  <a:lnTo>
                    <a:pt x="354" y="608"/>
                  </a:lnTo>
                  <a:cubicBezTo>
                    <a:pt x="353" y="606"/>
                    <a:pt x="352" y="603"/>
                    <a:pt x="352" y="600"/>
                  </a:cubicBezTo>
                  <a:lnTo>
                    <a:pt x="352" y="584"/>
                  </a:lnTo>
                  <a:lnTo>
                    <a:pt x="376" y="608"/>
                  </a:lnTo>
                  <a:lnTo>
                    <a:pt x="360" y="608"/>
                  </a:lnTo>
                  <a:cubicBezTo>
                    <a:pt x="347" y="608"/>
                    <a:pt x="336" y="598"/>
                    <a:pt x="336" y="584"/>
                  </a:cubicBezTo>
                  <a:lnTo>
                    <a:pt x="336" y="536"/>
                  </a:lnTo>
                  <a:lnTo>
                    <a:pt x="339" y="547"/>
                  </a:lnTo>
                  <a:lnTo>
                    <a:pt x="323" y="515"/>
                  </a:lnTo>
                  <a:lnTo>
                    <a:pt x="368" y="504"/>
                  </a:lnTo>
                  <a:lnTo>
                    <a:pt x="368" y="600"/>
                  </a:lnTo>
                  <a:cubicBezTo>
                    <a:pt x="368" y="614"/>
                    <a:pt x="358" y="624"/>
                    <a:pt x="344" y="624"/>
                  </a:cubicBezTo>
                  <a:lnTo>
                    <a:pt x="328" y="624"/>
                  </a:lnTo>
                  <a:lnTo>
                    <a:pt x="352" y="600"/>
                  </a:lnTo>
                  <a:lnTo>
                    <a:pt x="352" y="632"/>
                  </a:lnTo>
                  <a:lnTo>
                    <a:pt x="352" y="664"/>
                  </a:lnTo>
                  <a:cubicBezTo>
                    <a:pt x="352" y="678"/>
                    <a:pt x="342" y="688"/>
                    <a:pt x="328" y="688"/>
                  </a:cubicBezTo>
                  <a:lnTo>
                    <a:pt x="312" y="688"/>
                  </a:lnTo>
                  <a:lnTo>
                    <a:pt x="336" y="669"/>
                  </a:lnTo>
                  <a:lnTo>
                    <a:pt x="320" y="749"/>
                  </a:lnTo>
                  <a:lnTo>
                    <a:pt x="320" y="744"/>
                  </a:lnTo>
                  <a:lnTo>
                    <a:pt x="320" y="792"/>
                  </a:lnTo>
                  <a:lnTo>
                    <a:pt x="272" y="792"/>
                  </a:lnTo>
                  <a:lnTo>
                    <a:pt x="272" y="776"/>
                  </a:lnTo>
                  <a:lnTo>
                    <a:pt x="274" y="784"/>
                  </a:lnTo>
                  <a:lnTo>
                    <a:pt x="258" y="736"/>
                  </a:lnTo>
                  <a:lnTo>
                    <a:pt x="303" y="736"/>
                  </a:lnTo>
                  <a:lnTo>
                    <a:pt x="287" y="784"/>
                  </a:lnTo>
                  <a:lnTo>
                    <a:pt x="288" y="776"/>
                  </a:lnTo>
                  <a:lnTo>
                    <a:pt x="288" y="792"/>
                  </a:lnTo>
                  <a:cubicBezTo>
                    <a:pt x="288" y="806"/>
                    <a:pt x="278" y="816"/>
                    <a:pt x="264" y="816"/>
                  </a:cubicBezTo>
                  <a:lnTo>
                    <a:pt x="248" y="816"/>
                  </a:lnTo>
                  <a:cubicBezTo>
                    <a:pt x="235" y="816"/>
                    <a:pt x="224" y="806"/>
                    <a:pt x="224" y="792"/>
                  </a:cubicBezTo>
                  <a:lnTo>
                    <a:pt x="224" y="760"/>
                  </a:lnTo>
                  <a:lnTo>
                    <a:pt x="224" y="696"/>
                  </a:lnTo>
                  <a:lnTo>
                    <a:pt x="265" y="713"/>
                  </a:lnTo>
                  <a:lnTo>
                    <a:pt x="233" y="745"/>
                  </a:lnTo>
                  <a:cubicBezTo>
                    <a:pt x="227" y="752"/>
                    <a:pt x="216" y="754"/>
                    <a:pt x="207" y="751"/>
                  </a:cubicBezTo>
                  <a:cubicBezTo>
                    <a:pt x="198" y="747"/>
                    <a:pt x="192" y="738"/>
                    <a:pt x="192" y="728"/>
                  </a:cubicBezTo>
                  <a:lnTo>
                    <a:pt x="192" y="696"/>
                  </a:lnTo>
                  <a:lnTo>
                    <a:pt x="192" y="664"/>
                  </a:lnTo>
                  <a:lnTo>
                    <a:pt x="238" y="675"/>
                  </a:lnTo>
                  <a:lnTo>
                    <a:pt x="222" y="707"/>
                  </a:lnTo>
                  <a:cubicBezTo>
                    <a:pt x="218" y="714"/>
                    <a:pt x="212" y="719"/>
                    <a:pt x="204" y="720"/>
                  </a:cubicBezTo>
                  <a:cubicBezTo>
                    <a:pt x="197" y="721"/>
                    <a:pt x="189" y="719"/>
                    <a:pt x="183" y="713"/>
                  </a:cubicBezTo>
                  <a:lnTo>
                    <a:pt x="167" y="697"/>
                  </a:lnTo>
                  <a:lnTo>
                    <a:pt x="208" y="680"/>
                  </a:lnTo>
                  <a:lnTo>
                    <a:pt x="208" y="712"/>
                  </a:lnTo>
                  <a:lnTo>
                    <a:pt x="208" y="760"/>
                  </a:lnTo>
                  <a:cubicBezTo>
                    <a:pt x="208" y="774"/>
                    <a:pt x="198" y="784"/>
                    <a:pt x="184" y="784"/>
                  </a:cubicBezTo>
                  <a:lnTo>
                    <a:pt x="168" y="784"/>
                  </a:lnTo>
                  <a:cubicBezTo>
                    <a:pt x="155" y="784"/>
                    <a:pt x="144" y="774"/>
                    <a:pt x="144" y="760"/>
                  </a:cubicBezTo>
                  <a:lnTo>
                    <a:pt x="144" y="744"/>
                  </a:lnTo>
                  <a:lnTo>
                    <a:pt x="147" y="755"/>
                  </a:lnTo>
                  <a:lnTo>
                    <a:pt x="131" y="723"/>
                  </a:lnTo>
                  <a:cubicBezTo>
                    <a:pt x="129" y="720"/>
                    <a:pt x="128" y="716"/>
                    <a:pt x="128" y="712"/>
                  </a:cubicBezTo>
                  <a:lnTo>
                    <a:pt x="128" y="696"/>
                  </a:lnTo>
                  <a:lnTo>
                    <a:pt x="175" y="704"/>
                  </a:lnTo>
                  <a:lnTo>
                    <a:pt x="159" y="752"/>
                  </a:lnTo>
                  <a:cubicBezTo>
                    <a:pt x="156" y="763"/>
                    <a:pt x="144" y="770"/>
                    <a:pt x="133" y="768"/>
                  </a:cubicBezTo>
                  <a:cubicBezTo>
                    <a:pt x="121" y="766"/>
                    <a:pt x="112" y="756"/>
                    <a:pt x="112" y="744"/>
                  </a:cubicBezTo>
                  <a:lnTo>
                    <a:pt x="112" y="728"/>
                  </a:lnTo>
                  <a:lnTo>
                    <a:pt x="160" y="728"/>
                  </a:lnTo>
                  <a:lnTo>
                    <a:pt x="160" y="776"/>
                  </a:lnTo>
                  <a:cubicBezTo>
                    <a:pt x="160" y="779"/>
                    <a:pt x="160" y="782"/>
                    <a:pt x="159" y="784"/>
                  </a:cubicBezTo>
                  <a:lnTo>
                    <a:pt x="143" y="832"/>
                  </a:lnTo>
                  <a:lnTo>
                    <a:pt x="144" y="828"/>
                  </a:lnTo>
                  <a:lnTo>
                    <a:pt x="128" y="924"/>
                  </a:lnTo>
                  <a:cubicBezTo>
                    <a:pt x="126" y="937"/>
                    <a:pt x="115" y="945"/>
                    <a:pt x="102" y="944"/>
                  </a:cubicBezTo>
                  <a:cubicBezTo>
                    <a:pt x="90" y="943"/>
                    <a:pt x="80" y="933"/>
                    <a:pt x="80" y="920"/>
                  </a:cubicBezTo>
                  <a:lnTo>
                    <a:pt x="80" y="840"/>
                  </a:lnTo>
                  <a:lnTo>
                    <a:pt x="83" y="851"/>
                  </a:lnTo>
                  <a:lnTo>
                    <a:pt x="67" y="819"/>
                  </a:lnTo>
                  <a:lnTo>
                    <a:pt x="111" y="816"/>
                  </a:lnTo>
                  <a:lnTo>
                    <a:pt x="95" y="864"/>
                  </a:lnTo>
                  <a:lnTo>
                    <a:pt x="96" y="856"/>
                  </a:lnTo>
                  <a:lnTo>
                    <a:pt x="96" y="920"/>
                  </a:lnTo>
                  <a:lnTo>
                    <a:pt x="96" y="1000"/>
                  </a:lnTo>
                  <a:cubicBezTo>
                    <a:pt x="96" y="1004"/>
                    <a:pt x="96" y="1008"/>
                    <a:pt x="94" y="1011"/>
                  </a:cubicBezTo>
                  <a:lnTo>
                    <a:pt x="78" y="1043"/>
                  </a:lnTo>
                  <a:cubicBezTo>
                    <a:pt x="73" y="1053"/>
                    <a:pt x="62" y="1058"/>
                    <a:pt x="51" y="1056"/>
                  </a:cubicBezTo>
                  <a:cubicBezTo>
                    <a:pt x="40" y="1053"/>
                    <a:pt x="32" y="1044"/>
                    <a:pt x="32" y="1032"/>
                  </a:cubicBezTo>
                  <a:lnTo>
                    <a:pt x="32" y="1016"/>
                  </a:lnTo>
                  <a:lnTo>
                    <a:pt x="33" y="1021"/>
                  </a:lnTo>
                  <a:lnTo>
                    <a:pt x="17" y="941"/>
                  </a:lnTo>
                  <a:cubicBezTo>
                    <a:pt x="17" y="940"/>
                    <a:pt x="16" y="938"/>
                    <a:pt x="16" y="936"/>
                  </a:cubicBezTo>
                  <a:lnTo>
                    <a:pt x="16" y="888"/>
                  </a:lnTo>
                  <a:lnTo>
                    <a:pt x="57" y="905"/>
                  </a:lnTo>
                  <a:lnTo>
                    <a:pt x="41" y="921"/>
                  </a:lnTo>
                  <a:cubicBezTo>
                    <a:pt x="35" y="928"/>
                    <a:pt x="24" y="930"/>
                    <a:pt x="15" y="927"/>
                  </a:cubicBezTo>
                  <a:cubicBezTo>
                    <a:pt x="6" y="923"/>
                    <a:pt x="0" y="914"/>
                    <a:pt x="0" y="904"/>
                  </a:cubicBezTo>
                  <a:lnTo>
                    <a:pt x="0" y="888"/>
                  </a:lnTo>
                  <a:cubicBezTo>
                    <a:pt x="0" y="875"/>
                    <a:pt x="11" y="864"/>
                    <a:pt x="24" y="864"/>
                  </a:cubicBezTo>
                  <a:cubicBezTo>
                    <a:pt x="38" y="864"/>
                    <a:pt x="48" y="875"/>
                    <a:pt x="48" y="888"/>
                  </a:cubicBezTo>
                  <a:close/>
                </a:path>
              </a:pathLst>
            </a:custGeom>
            <a:solidFill>
              <a:srgbClr val="558ED5"/>
            </a:solidFill>
            <a:ln w="6350" cap="flat">
              <a:solidFill>
                <a:srgbClr val="558ED5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5" name="Freeform 38"/>
            <p:cNvSpPr>
              <a:spLocks/>
            </p:cNvSpPr>
            <p:nvPr/>
          </p:nvSpPr>
          <p:spPr bwMode="auto">
            <a:xfrm>
              <a:off x="3386" y="2387"/>
              <a:ext cx="501" cy="339"/>
            </a:xfrm>
            <a:custGeom>
              <a:avLst/>
              <a:gdLst>
                <a:gd name="T0" fmla="*/ 0 w 1795"/>
                <a:gd name="T1" fmla="*/ 0 h 1217"/>
                <a:gd name="T2" fmla="*/ 0 w 1795"/>
                <a:gd name="T3" fmla="*/ 0 h 1217"/>
                <a:gd name="T4" fmla="*/ 0 w 1795"/>
                <a:gd name="T5" fmla="*/ 0 h 1217"/>
                <a:gd name="T6" fmla="*/ 0 w 1795"/>
                <a:gd name="T7" fmla="*/ 0 h 1217"/>
                <a:gd name="T8" fmla="*/ 0 w 1795"/>
                <a:gd name="T9" fmla="*/ 0 h 1217"/>
                <a:gd name="T10" fmla="*/ 0 w 1795"/>
                <a:gd name="T11" fmla="*/ 0 h 1217"/>
                <a:gd name="T12" fmla="*/ 0 w 1795"/>
                <a:gd name="T13" fmla="*/ 0 h 1217"/>
                <a:gd name="T14" fmla="*/ 0 w 1795"/>
                <a:gd name="T15" fmla="*/ 0 h 1217"/>
                <a:gd name="T16" fmla="*/ 0 w 1795"/>
                <a:gd name="T17" fmla="*/ 0 h 1217"/>
                <a:gd name="T18" fmla="*/ 0 w 1795"/>
                <a:gd name="T19" fmla="*/ 0 h 1217"/>
                <a:gd name="T20" fmla="*/ 0 w 1795"/>
                <a:gd name="T21" fmla="*/ 0 h 1217"/>
                <a:gd name="T22" fmla="*/ 0 w 1795"/>
                <a:gd name="T23" fmla="*/ 0 h 1217"/>
                <a:gd name="T24" fmla="*/ 0 w 1795"/>
                <a:gd name="T25" fmla="*/ 0 h 1217"/>
                <a:gd name="T26" fmla="*/ 0 w 1795"/>
                <a:gd name="T27" fmla="*/ 0 h 1217"/>
                <a:gd name="T28" fmla="*/ 0 w 1795"/>
                <a:gd name="T29" fmla="*/ 0 h 1217"/>
                <a:gd name="T30" fmla="*/ 0 w 1795"/>
                <a:gd name="T31" fmla="*/ 0 h 1217"/>
                <a:gd name="T32" fmla="*/ 0 w 1795"/>
                <a:gd name="T33" fmla="*/ 0 h 1217"/>
                <a:gd name="T34" fmla="*/ 0 w 1795"/>
                <a:gd name="T35" fmla="*/ 0 h 1217"/>
                <a:gd name="T36" fmla="*/ 0 w 1795"/>
                <a:gd name="T37" fmla="*/ 0 h 1217"/>
                <a:gd name="T38" fmla="*/ 0 w 1795"/>
                <a:gd name="T39" fmla="*/ 0 h 1217"/>
                <a:gd name="T40" fmla="*/ 0 w 1795"/>
                <a:gd name="T41" fmla="*/ 0 h 1217"/>
                <a:gd name="T42" fmla="*/ 0 w 1795"/>
                <a:gd name="T43" fmla="*/ 0 h 1217"/>
                <a:gd name="T44" fmla="*/ 0 w 1795"/>
                <a:gd name="T45" fmla="*/ 0 h 1217"/>
                <a:gd name="T46" fmla="*/ 0 w 1795"/>
                <a:gd name="T47" fmla="*/ 0 h 1217"/>
                <a:gd name="T48" fmla="*/ 0 w 1795"/>
                <a:gd name="T49" fmla="*/ 0 h 1217"/>
                <a:gd name="T50" fmla="*/ 0 w 1795"/>
                <a:gd name="T51" fmla="*/ 0 h 1217"/>
                <a:gd name="T52" fmla="*/ 0 w 1795"/>
                <a:gd name="T53" fmla="*/ 0 h 1217"/>
                <a:gd name="T54" fmla="*/ 0 w 1795"/>
                <a:gd name="T55" fmla="*/ 0 h 1217"/>
                <a:gd name="T56" fmla="*/ 0 w 1795"/>
                <a:gd name="T57" fmla="*/ 0 h 1217"/>
                <a:gd name="T58" fmla="*/ 0 w 1795"/>
                <a:gd name="T59" fmla="*/ 0 h 1217"/>
                <a:gd name="T60" fmla="*/ 0 w 1795"/>
                <a:gd name="T61" fmla="*/ 0 h 1217"/>
                <a:gd name="T62" fmla="*/ 0 w 1795"/>
                <a:gd name="T63" fmla="*/ 0 h 1217"/>
                <a:gd name="T64" fmla="*/ 0 w 1795"/>
                <a:gd name="T65" fmla="*/ 0 h 1217"/>
                <a:gd name="T66" fmla="*/ 0 w 1795"/>
                <a:gd name="T67" fmla="*/ 0 h 1217"/>
                <a:gd name="T68" fmla="*/ 0 w 1795"/>
                <a:gd name="T69" fmla="*/ 0 h 1217"/>
                <a:gd name="T70" fmla="*/ 0 w 1795"/>
                <a:gd name="T71" fmla="*/ 0 h 1217"/>
                <a:gd name="T72" fmla="*/ 0 w 1795"/>
                <a:gd name="T73" fmla="*/ 0 h 1217"/>
                <a:gd name="T74" fmla="*/ 0 w 1795"/>
                <a:gd name="T75" fmla="*/ 0 h 1217"/>
                <a:gd name="T76" fmla="*/ 0 w 1795"/>
                <a:gd name="T77" fmla="*/ 0 h 1217"/>
                <a:gd name="T78" fmla="*/ 0 w 1795"/>
                <a:gd name="T79" fmla="*/ 0 h 1217"/>
                <a:gd name="T80" fmla="*/ 0 w 1795"/>
                <a:gd name="T81" fmla="*/ 0 h 1217"/>
                <a:gd name="T82" fmla="*/ 0 w 1795"/>
                <a:gd name="T83" fmla="*/ 0 h 1217"/>
                <a:gd name="T84" fmla="*/ 0 w 1795"/>
                <a:gd name="T85" fmla="*/ 0 h 1217"/>
                <a:gd name="T86" fmla="*/ 0 w 1795"/>
                <a:gd name="T87" fmla="*/ 0 h 1217"/>
                <a:gd name="T88" fmla="*/ 0 w 1795"/>
                <a:gd name="T89" fmla="*/ 0 h 1217"/>
                <a:gd name="T90" fmla="*/ 0 w 1795"/>
                <a:gd name="T91" fmla="*/ 0 h 1217"/>
                <a:gd name="T92" fmla="*/ 0 w 1795"/>
                <a:gd name="T93" fmla="*/ 0 h 1217"/>
                <a:gd name="T94" fmla="*/ 0 w 1795"/>
                <a:gd name="T95" fmla="*/ 0 h 1217"/>
                <a:gd name="T96" fmla="*/ 0 w 1795"/>
                <a:gd name="T97" fmla="*/ 0 h 1217"/>
                <a:gd name="T98" fmla="*/ 0 w 1795"/>
                <a:gd name="T99" fmla="*/ 0 h 1217"/>
                <a:gd name="T100" fmla="*/ 0 w 1795"/>
                <a:gd name="T101" fmla="*/ 0 h 1217"/>
                <a:gd name="T102" fmla="*/ 0 w 1795"/>
                <a:gd name="T103" fmla="*/ 0 h 1217"/>
                <a:gd name="T104" fmla="*/ 0 w 1795"/>
                <a:gd name="T105" fmla="*/ 0 h 1217"/>
                <a:gd name="T106" fmla="*/ 0 w 1795"/>
                <a:gd name="T107" fmla="*/ 0 h 1217"/>
                <a:gd name="T108" fmla="*/ 0 w 1795"/>
                <a:gd name="T109" fmla="*/ 0 h 1217"/>
                <a:gd name="T110" fmla="*/ 0 w 1795"/>
                <a:gd name="T111" fmla="*/ 0 h 1217"/>
                <a:gd name="T112" fmla="*/ 0 w 1795"/>
                <a:gd name="T113" fmla="*/ 0 h 1217"/>
                <a:gd name="T114" fmla="*/ 0 w 1795"/>
                <a:gd name="T115" fmla="*/ 0 h 1217"/>
                <a:gd name="T116" fmla="*/ 0 w 1795"/>
                <a:gd name="T117" fmla="*/ 0 h 1217"/>
                <a:gd name="T118" fmla="*/ 0 w 1795"/>
                <a:gd name="T119" fmla="*/ 0 h 1217"/>
                <a:gd name="T120" fmla="*/ 0 w 1795"/>
                <a:gd name="T121" fmla="*/ 0 h 1217"/>
                <a:gd name="T122" fmla="*/ 0 w 1795"/>
                <a:gd name="T123" fmla="*/ 0 h 1217"/>
                <a:gd name="T124" fmla="*/ 0 w 1795"/>
                <a:gd name="T125" fmla="*/ 0 h 12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5"/>
                <a:gd name="T190" fmla="*/ 0 h 1217"/>
                <a:gd name="T191" fmla="*/ 1795 w 1795"/>
                <a:gd name="T192" fmla="*/ 1217 h 121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5" h="1217">
                  <a:moveTo>
                    <a:pt x="48" y="1016"/>
                  </a:moveTo>
                  <a:lnTo>
                    <a:pt x="48" y="1032"/>
                  </a:lnTo>
                  <a:cubicBezTo>
                    <a:pt x="48" y="1046"/>
                    <a:pt x="38" y="1056"/>
                    <a:pt x="24" y="1056"/>
                  </a:cubicBezTo>
                  <a:cubicBezTo>
                    <a:pt x="11" y="1056"/>
                    <a:pt x="0" y="1046"/>
                    <a:pt x="0" y="1032"/>
                  </a:cubicBezTo>
                  <a:lnTo>
                    <a:pt x="0" y="1000"/>
                  </a:lnTo>
                  <a:cubicBezTo>
                    <a:pt x="0" y="987"/>
                    <a:pt x="11" y="976"/>
                    <a:pt x="24" y="976"/>
                  </a:cubicBezTo>
                  <a:lnTo>
                    <a:pt x="40" y="976"/>
                  </a:lnTo>
                  <a:cubicBezTo>
                    <a:pt x="51" y="976"/>
                    <a:pt x="60" y="983"/>
                    <a:pt x="63" y="993"/>
                  </a:cubicBezTo>
                  <a:lnTo>
                    <a:pt x="79" y="1041"/>
                  </a:lnTo>
                  <a:lnTo>
                    <a:pt x="32" y="1048"/>
                  </a:lnTo>
                  <a:lnTo>
                    <a:pt x="32" y="1032"/>
                  </a:lnTo>
                  <a:cubicBezTo>
                    <a:pt x="32" y="1030"/>
                    <a:pt x="33" y="1027"/>
                    <a:pt x="34" y="1025"/>
                  </a:cubicBezTo>
                  <a:lnTo>
                    <a:pt x="50" y="977"/>
                  </a:lnTo>
                  <a:cubicBezTo>
                    <a:pt x="51" y="973"/>
                    <a:pt x="53" y="970"/>
                    <a:pt x="55" y="967"/>
                  </a:cubicBezTo>
                  <a:lnTo>
                    <a:pt x="71" y="951"/>
                  </a:lnTo>
                  <a:cubicBezTo>
                    <a:pt x="78" y="945"/>
                    <a:pt x="89" y="943"/>
                    <a:pt x="98" y="946"/>
                  </a:cubicBezTo>
                  <a:cubicBezTo>
                    <a:pt x="107" y="950"/>
                    <a:pt x="112" y="959"/>
                    <a:pt x="112" y="968"/>
                  </a:cubicBezTo>
                  <a:lnTo>
                    <a:pt x="112" y="984"/>
                  </a:lnTo>
                  <a:lnTo>
                    <a:pt x="112" y="980"/>
                  </a:lnTo>
                  <a:lnTo>
                    <a:pt x="128" y="1060"/>
                  </a:lnTo>
                  <a:lnTo>
                    <a:pt x="144" y="1189"/>
                  </a:lnTo>
                  <a:lnTo>
                    <a:pt x="96" y="1192"/>
                  </a:lnTo>
                  <a:lnTo>
                    <a:pt x="96" y="1160"/>
                  </a:lnTo>
                  <a:cubicBezTo>
                    <a:pt x="96" y="1159"/>
                    <a:pt x="97" y="1157"/>
                    <a:pt x="97" y="1155"/>
                  </a:cubicBezTo>
                  <a:lnTo>
                    <a:pt x="113" y="1091"/>
                  </a:lnTo>
                  <a:lnTo>
                    <a:pt x="112" y="1096"/>
                  </a:lnTo>
                  <a:lnTo>
                    <a:pt x="112" y="1080"/>
                  </a:lnTo>
                  <a:cubicBezTo>
                    <a:pt x="112" y="1067"/>
                    <a:pt x="123" y="1056"/>
                    <a:pt x="136" y="1056"/>
                  </a:cubicBezTo>
                  <a:cubicBezTo>
                    <a:pt x="150" y="1056"/>
                    <a:pt x="160" y="1067"/>
                    <a:pt x="160" y="1080"/>
                  </a:cubicBezTo>
                  <a:lnTo>
                    <a:pt x="160" y="1112"/>
                  </a:lnTo>
                  <a:lnTo>
                    <a:pt x="114" y="1105"/>
                  </a:lnTo>
                  <a:lnTo>
                    <a:pt x="130" y="1057"/>
                  </a:lnTo>
                  <a:cubicBezTo>
                    <a:pt x="133" y="1047"/>
                    <a:pt x="142" y="1040"/>
                    <a:pt x="152" y="1040"/>
                  </a:cubicBezTo>
                  <a:lnTo>
                    <a:pt x="168" y="1040"/>
                  </a:lnTo>
                  <a:cubicBezTo>
                    <a:pt x="182" y="1040"/>
                    <a:pt x="192" y="1051"/>
                    <a:pt x="192" y="1064"/>
                  </a:cubicBezTo>
                  <a:lnTo>
                    <a:pt x="192" y="1080"/>
                  </a:lnTo>
                  <a:cubicBezTo>
                    <a:pt x="192" y="1094"/>
                    <a:pt x="182" y="1104"/>
                    <a:pt x="168" y="1104"/>
                  </a:cubicBezTo>
                  <a:cubicBezTo>
                    <a:pt x="155" y="1104"/>
                    <a:pt x="144" y="1094"/>
                    <a:pt x="144" y="1080"/>
                  </a:cubicBezTo>
                  <a:lnTo>
                    <a:pt x="144" y="1016"/>
                  </a:lnTo>
                  <a:cubicBezTo>
                    <a:pt x="144" y="1007"/>
                    <a:pt x="150" y="998"/>
                    <a:pt x="159" y="994"/>
                  </a:cubicBezTo>
                  <a:cubicBezTo>
                    <a:pt x="168" y="991"/>
                    <a:pt x="179" y="993"/>
                    <a:pt x="185" y="999"/>
                  </a:cubicBezTo>
                  <a:lnTo>
                    <a:pt x="201" y="1015"/>
                  </a:lnTo>
                  <a:lnTo>
                    <a:pt x="162" y="1025"/>
                  </a:lnTo>
                  <a:lnTo>
                    <a:pt x="178" y="977"/>
                  </a:lnTo>
                  <a:lnTo>
                    <a:pt x="176" y="984"/>
                  </a:lnTo>
                  <a:lnTo>
                    <a:pt x="176" y="920"/>
                  </a:lnTo>
                  <a:cubicBezTo>
                    <a:pt x="176" y="907"/>
                    <a:pt x="187" y="896"/>
                    <a:pt x="200" y="896"/>
                  </a:cubicBezTo>
                  <a:cubicBezTo>
                    <a:pt x="214" y="896"/>
                    <a:pt x="224" y="907"/>
                    <a:pt x="224" y="920"/>
                  </a:cubicBezTo>
                  <a:lnTo>
                    <a:pt x="224" y="936"/>
                  </a:lnTo>
                  <a:lnTo>
                    <a:pt x="177" y="931"/>
                  </a:lnTo>
                  <a:lnTo>
                    <a:pt x="193" y="867"/>
                  </a:lnTo>
                  <a:cubicBezTo>
                    <a:pt x="196" y="855"/>
                    <a:pt x="207" y="847"/>
                    <a:pt x="219" y="849"/>
                  </a:cubicBezTo>
                  <a:cubicBezTo>
                    <a:pt x="231" y="850"/>
                    <a:pt x="240" y="860"/>
                    <a:pt x="240" y="872"/>
                  </a:cubicBezTo>
                  <a:lnTo>
                    <a:pt x="240" y="888"/>
                  </a:lnTo>
                  <a:lnTo>
                    <a:pt x="233" y="871"/>
                  </a:lnTo>
                  <a:lnTo>
                    <a:pt x="249" y="887"/>
                  </a:lnTo>
                  <a:cubicBezTo>
                    <a:pt x="254" y="892"/>
                    <a:pt x="256" y="898"/>
                    <a:pt x="256" y="904"/>
                  </a:cubicBezTo>
                  <a:lnTo>
                    <a:pt x="256" y="936"/>
                  </a:lnTo>
                  <a:lnTo>
                    <a:pt x="211" y="926"/>
                  </a:lnTo>
                  <a:lnTo>
                    <a:pt x="227" y="894"/>
                  </a:lnTo>
                  <a:cubicBezTo>
                    <a:pt x="232" y="884"/>
                    <a:pt x="243" y="879"/>
                    <a:pt x="254" y="881"/>
                  </a:cubicBezTo>
                  <a:cubicBezTo>
                    <a:pt x="265" y="884"/>
                    <a:pt x="272" y="893"/>
                    <a:pt x="272" y="904"/>
                  </a:cubicBezTo>
                  <a:lnTo>
                    <a:pt x="272" y="920"/>
                  </a:lnTo>
                  <a:lnTo>
                    <a:pt x="265" y="903"/>
                  </a:lnTo>
                  <a:lnTo>
                    <a:pt x="281" y="919"/>
                  </a:lnTo>
                  <a:lnTo>
                    <a:pt x="247" y="919"/>
                  </a:lnTo>
                  <a:lnTo>
                    <a:pt x="263" y="903"/>
                  </a:lnTo>
                  <a:lnTo>
                    <a:pt x="256" y="920"/>
                  </a:lnTo>
                  <a:lnTo>
                    <a:pt x="256" y="904"/>
                  </a:lnTo>
                  <a:cubicBezTo>
                    <a:pt x="256" y="891"/>
                    <a:pt x="267" y="880"/>
                    <a:pt x="280" y="880"/>
                  </a:cubicBezTo>
                  <a:cubicBezTo>
                    <a:pt x="294" y="880"/>
                    <a:pt x="304" y="891"/>
                    <a:pt x="304" y="904"/>
                  </a:cubicBezTo>
                  <a:lnTo>
                    <a:pt x="304" y="936"/>
                  </a:lnTo>
                  <a:lnTo>
                    <a:pt x="297" y="919"/>
                  </a:lnTo>
                  <a:lnTo>
                    <a:pt x="313" y="935"/>
                  </a:lnTo>
                  <a:lnTo>
                    <a:pt x="296" y="928"/>
                  </a:lnTo>
                  <a:lnTo>
                    <a:pt x="312" y="928"/>
                  </a:lnTo>
                  <a:cubicBezTo>
                    <a:pt x="326" y="928"/>
                    <a:pt x="336" y="939"/>
                    <a:pt x="336" y="952"/>
                  </a:cubicBezTo>
                  <a:lnTo>
                    <a:pt x="336" y="968"/>
                  </a:lnTo>
                  <a:lnTo>
                    <a:pt x="289" y="964"/>
                  </a:lnTo>
                  <a:lnTo>
                    <a:pt x="305" y="884"/>
                  </a:lnTo>
                  <a:cubicBezTo>
                    <a:pt x="306" y="879"/>
                    <a:pt x="308" y="875"/>
                    <a:pt x="311" y="871"/>
                  </a:cubicBezTo>
                  <a:lnTo>
                    <a:pt x="327" y="855"/>
                  </a:lnTo>
                  <a:cubicBezTo>
                    <a:pt x="337" y="846"/>
                    <a:pt x="352" y="846"/>
                    <a:pt x="361" y="855"/>
                  </a:cubicBezTo>
                  <a:lnTo>
                    <a:pt x="377" y="871"/>
                  </a:lnTo>
                  <a:lnTo>
                    <a:pt x="336" y="888"/>
                  </a:lnTo>
                  <a:lnTo>
                    <a:pt x="336" y="840"/>
                  </a:lnTo>
                  <a:lnTo>
                    <a:pt x="336" y="792"/>
                  </a:lnTo>
                  <a:cubicBezTo>
                    <a:pt x="336" y="779"/>
                    <a:pt x="347" y="768"/>
                    <a:pt x="360" y="768"/>
                  </a:cubicBezTo>
                  <a:lnTo>
                    <a:pt x="376" y="768"/>
                  </a:lnTo>
                  <a:lnTo>
                    <a:pt x="359" y="775"/>
                  </a:lnTo>
                  <a:lnTo>
                    <a:pt x="375" y="759"/>
                  </a:lnTo>
                  <a:lnTo>
                    <a:pt x="368" y="776"/>
                  </a:lnTo>
                  <a:lnTo>
                    <a:pt x="368" y="760"/>
                  </a:lnTo>
                  <a:cubicBezTo>
                    <a:pt x="368" y="747"/>
                    <a:pt x="379" y="736"/>
                    <a:pt x="392" y="736"/>
                  </a:cubicBezTo>
                  <a:cubicBezTo>
                    <a:pt x="406" y="736"/>
                    <a:pt x="416" y="747"/>
                    <a:pt x="416" y="760"/>
                  </a:cubicBezTo>
                  <a:lnTo>
                    <a:pt x="416" y="792"/>
                  </a:lnTo>
                  <a:lnTo>
                    <a:pt x="371" y="782"/>
                  </a:lnTo>
                  <a:lnTo>
                    <a:pt x="387" y="750"/>
                  </a:lnTo>
                  <a:cubicBezTo>
                    <a:pt x="391" y="742"/>
                    <a:pt x="399" y="736"/>
                    <a:pt x="408" y="736"/>
                  </a:cubicBezTo>
                  <a:lnTo>
                    <a:pt x="424" y="736"/>
                  </a:lnTo>
                  <a:cubicBezTo>
                    <a:pt x="438" y="736"/>
                    <a:pt x="448" y="747"/>
                    <a:pt x="448" y="760"/>
                  </a:cubicBezTo>
                  <a:lnTo>
                    <a:pt x="448" y="808"/>
                  </a:lnTo>
                  <a:lnTo>
                    <a:pt x="448" y="824"/>
                  </a:lnTo>
                  <a:lnTo>
                    <a:pt x="402" y="817"/>
                  </a:lnTo>
                  <a:lnTo>
                    <a:pt x="418" y="769"/>
                  </a:lnTo>
                  <a:lnTo>
                    <a:pt x="416" y="776"/>
                  </a:lnTo>
                  <a:lnTo>
                    <a:pt x="416" y="760"/>
                  </a:lnTo>
                  <a:cubicBezTo>
                    <a:pt x="416" y="747"/>
                    <a:pt x="427" y="736"/>
                    <a:pt x="440" y="736"/>
                  </a:cubicBezTo>
                  <a:lnTo>
                    <a:pt x="456" y="736"/>
                  </a:lnTo>
                  <a:cubicBezTo>
                    <a:pt x="470" y="736"/>
                    <a:pt x="480" y="747"/>
                    <a:pt x="480" y="760"/>
                  </a:cubicBezTo>
                  <a:lnTo>
                    <a:pt x="480" y="824"/>
                  </a:lnTo>
                  <a:lnTo>
                    <a:pt x="478" y="814"/>
                  </a:lnTo>
                  <a:lnTo>
                    <a:pt x="494" y="846"/>
                  </a:lnTo>
                  <a:lnTo>
                    <a:pt x="448" y="856"/>
                  </a:lnTo>
                  <a:lnTo>
                    <a:pt x="448" y="824"/>
                  </a:lnTo>
                  <a:cubicBezTo>
                    <a:pt x="448" y="811"/>
                    <a:pt x="459" y="800"/>
                    <a:pt x="472" y="800"/>
                  </a:cubicBezTo>
                  <a:cubicBezTo>
                    <a:pt x="486" y="800"/>
                    <a:pt x="496" y="811"/>
                    <a:pt x="496" y="824"/>
                  </a:cubicBezTo>
                  <a:lnTo>
                    <a:pt x="496" y="872"/>
                  </a:lnTo>
                  <a:lnTo>
                    <a:pt x="449" y="867"/>
                  </a:lnTo>
                  <a:lnTo>
                    <a:pt x="465" y="803"/>
                  </a:lnTo>
                  <a:lnTo>
                    <a:pt x="481" y="677"/>
                  </a:lnTo>
                  <a:lnTo>
                    <a:pt x="480" y="664"/>
                  </a:lnTo>
                  <a:lnTo>
                    <a:pt x="480" y="616"/>
                  </a:lnTo>
                  <a:cubicBezTo>
                    <a:pt x="480" y="610"/>
                    <a:pt x="483" y="604"/>
                    <a:pt x="487" y="599"/>
                  </a:cubicBezTo>
                  <a:lnTo>
                    <a:pt x="503" y="583"/>
                  </a:lnTo>
                  <a:lnTo>
                    <a:pt x="519" y="567"/>
                  </a:lnTo>
                  <a:lnTo>
                    <a:pt x="512" y="584"/>
                  </a:lnTo>
                  <a:lnTo>
                    <a:pt x="512" y="488"/>
                  </a:lnTo>
                  <a:lnTo>
                    <a:pt x="512" y="440"/>
                  </a:lnTo>
                  <a:cubicBezTo>
                    <a:pt x="512" y="427"/>
                    <a:pt x="523" y="416"/>
                    <a:pt x="536" y="416"/>
                  </a:cubicBezTo>
                  <a:lnTo>
                    <a:pt x="552" y="416"/>
                  </a:lnTo>
                  <a:lnTo>
                    <a:pt x="535" y="423"/>
                  </a:lnTo>
                  <a:lnTo>
                    <a:pt x="551" y="407"/>
                  </a:lnTo>
                  <a:cubicBezTo>
                    <a:pt x="558" y="401"/>
                    <a:pt x="569" y="399"/>
                    <a:pt x="578" y="402"/>
                  </a:cubicBezTo>
                  <a:cubicBezTo>
                    <a:pt x="587" y="406"/>
                    <a:pt x="592" y="415"/>
                    <a:pt x="592" y="424"/>
                  </a:cubicBezTo>
                  <a:lnTo>
                    <a:pt x="592" y="440"/>
                  </a:lnTo>
                  <a:lnTo>
                    <a:pt x="547" y="430"/>
                  </a:lnTo>
                  <a:lnTo>
                    <a:pt x="563" y="398"/>
                  </a:lnTo>
                  <a:lnTo>
                    <a:pt x="560" y="408"/>
                  </a:lnTo>
                  <a:lnTo>
                    <a:pt x="560" y="392"/>
                  </a:lnTo>
                  <a:cubicBezTo>
                    <a:pt x="560" y="381"/>
                    <a:pt x="569" y="371"/>
                    <a:pt x="581" y="369"/>
                  </a:cubicBezTo>
                  <a:cubicBezTo>
                    <a:pt x="592" y="367"/>
                    <a:pt x="604" y="374"/>
                    <a:pt x="607" y="385"/>
                  </a:cubicBezTo>
                  <a:lnTo>
                    <a:pt x="623" y="433"/>
                  </a:lnTo>
                  <a:lnTo>
                    <a:pt x="600" y="416"/>
                  </a:lnTo>
                  <a:lnTo>
                    <a:pt x="616" y="416"/>
                  </a:lnTo>
                  <a:cubicBezTo>
                    <a:pt x="630" y="416"/>
                    <a:pt x="640" y="427"/>
                    <a:pt x="640" y="440"/>
                  </a:cubicBezTo>
                  <a:lnTo>
                    <a:pt x="640" y="472"/>
                  </a:lnTo>
                  <a:cubicBezTo>
                    <a:pt x="640" y="486"/>
                    <a:pt x="630" y="496"/>
                    <a:pt x="616" y="496"/>
                  </a:cubicBezTo>
                  <a:cubicBezTo>
                    <a:pt x="603" y="496"/>
                    <a:pt x="592" y="486"/>
                    <a:pt x="592" y="472"/>
                  </a:cubicBezTo>
                  <a:lnTo>
                    <a:pt x="592" y="440"/>
                  </a:lnTo>
                  <a:cubicBezTo>
                    <a:pt x="592" y="434"/>
                    <a:pt x="595" y="428"/>
                    <a:pt x="599" y="423"/>
                  </a:cubicBezTo>
                  <a:lnTo>
                    <a:pt x="615" y="407"/>
                  </a:lnTo>
                  <a:cubicBezTo>
                    <a:pt x="621" y="402"/>
                    <a:pt x="630" y="399"/>
                    <a:pt x="638" y="401"/>
                  </a:cubicBezTo>
                  <a:cubicBezTo>
                    <a:pt x="646" y="403"/>
                    <a:pt x="653" y="409"/>
                    <a:pt x="655" y="417"/>
                  </a:cubicBezTo>
                  <a:lnTo>
                    <a:pt x="671" y="465"/>
                  </a:lnTo>
                  <a:lnTo>
                    <a:pt x="624" y="472"/>
                  </a:lnTo>
                  <a:lnTo>
                    <a:pt x="624" y="424"/>
                  </a:lnTo>
                  <a:cubicBezTo>
                    <a:pt x="624" y="413"/>
                    <a:pt x="632" y="404"/>
                    <a:pt x="643" y="401"/>
                  </a:cubicBezTo>
                  <a:cubicBezTo>
                    <a:pt x="654" y="399"/>
                    <a:pt x="665" y="404"/>
                    <a:pt x="670" y="414"/>
                  </a:cubicBezTo>
                  <a:lnTo>
                    <a:pt x="686" y="446"/>
                  </a:lnTo>
                  <a:cubicBezTo>
                    <a:pt x="688" y="449"/>
                    <a:pt x="688" y="453"/>
                    <a:pt x="688" y="456"/>
                  </a:cubicBezTo>
                  <a:lnTo>
                    <a:pt x="688" y="472"/>
                  </a:lnTo>
                  <a:lnTo>
                    <a:pt x="686" y="462"/>
                  </a:lnTo>
                  <a:lnTo>
                    <a:pt x="702" y="494"/>
                  </a:lnTo>
                  <a:lnTo>
                    <a:pt x="680" y="480"/>
                  </a:lnTo>
                  <a:lnTo>
                    <a:pt x="696" y="480"/>
                  </a:lnTo>
                  <a:cubicBezTo>
                    <a:pt x="710" y="480"/>
                    <a:pt x="720" y="491"/>
                    <a:pt x="720" y="504"/>
                  </a:cubicBezTo>
                  <a:lnTo>
                    <a:pt x="720" y="536"/>
                  </a:lnTo>
                  <a:cubicBezTo>
                    <a:pt x="720" y="550"/>
                    <a:pt x="710" y="560"/>
                    <a:pt x="696" y="560"/>
                  </a:cubicBezTo>
                  <a:cubicBezTo>
                    <a:pt x="683" y="560"/>
                    <a:pt x="672" y="550"/>
                    <a:pt x="672" y="536"/>
                  </a:cubicBezTo>
                  <a:lnTo>
                    <a:pt x="672" y="456"/>
                  </a:lnTo>
                  <a:cubicBezTo>
                    <a:pt x="672" y="447"/>
                    <a:pt x="678" y="438"/>
                    <a:pt x="687" y="434"/>
                  </a:cubicBezTo>
                  <a:cubicBezTo>
                    <a:pt x="696" y="431"/>
                    <a:pt x="707" y="433"/>
                    <a:pt x="713" y="439"/>
                  </a:cubicBezTo>
                  <a:lnTo>
                    <a:pt x="729" y="455"/>
                  </a:lnTo>
                  <a:lnTo>
                    <a:pt x="745" y="471"/>
                  </a:lnTo>
                  <a:lnTo>
                    <a:pt x="704" y="488"/>
                  </a:lnTo>
                  <a:lnTo>
                    <a:pt x="704" y="424"/>
                  </a:lnTo>
                  <a:lnTo>
                    <a:pt x="704" y="408"/>
                  </a:lnTo>
                  <a:cubicBezTo>
                    <a:pt x="704" y="395"/>
                    <a:pt x="715" y="384"/>
                    <a:pt x="728" y="384"/>
                  </a:cubicBezTo>
                  <a:lnTo>
                    <a:pt x="744" y="384"/>
                  </a:lnTo>
                  <a:lnTo>
                    <a:pt x="720" y="408"/>
                  </a:lnTo>
                  <a:lnTo>
                    <a:pt x="720" y="376"/>
                  </a:lnTo>
                  <a:cubicBezTo>
                    <a:pt x="720" y="370"/>
                    <a:pt x="723" y="364"/>
                    <a:pt x="727" y="359"/>
                  </a:cubicBezTo>
                  <a:lnTo>
                    <a:pt x="743" y="343"/>
                  </a:lnTo>
                  <a:cubicBezTo>
                    <a:pt x="750" y="337"/>
                    <a:pt x="761" y="335"/>
                    <a:pt x="770" y="338"/>
                  </a:cubicBezTo>
                  <a:cubicBezTo>
                    <a:pt x="779" y="342"/>
                    <a:pt x="784" y="351"/>
                    <a:pt x="784" y="360"/>
                  </a:cubicBezTo>
                  <a:lnTo>
                    <a:pt x="784" y="376"/>
                  </a:lnTo>
                  <a:lnTo>
                    <a:pt x="777" y="359"/>
                  </a:lnTo>
                  <a:lnTo>
                    <a:pt x="793" y="375"/>
                  </a:lnTo>
                  <a:cubicBezTo>
                    <a:pt x="798" y="380"/>
                    <a:pt x="800" y="386"/>
                    <a:pt x="800" y="392"/>
                  </a:cubicBezTo>
                  <a:lnTo>
                    <a:pt x="800" y="408"/>
                  </a:lnTo>
                  <a:lnTo>
                    <a:pt x="756" y="395"/>
                  </a:lnTo>
                  <a:lnTo>
                    <a:pt x="788" y="347"/>
                  </a:lnTo>
                  <a:lnTo>
                    <a:pt x="784" y="360"/>
                  </a:lnTo>
                  <a:lnTo>
                    <a:pt x="784" y="312"/>
                  </a:lnTo>
                  <a:cubicBezTo>
                    <a:pt x="784" y="306"/>
                    <a:pt x="787" y="300"/>
                    <a:pt x="791" y="295"/>
                  </a:cubicBezTo>
                  <a:lnTo>
                    <a:pt x="807" y="279"/>
                  </a:lnTo>
                  <a:lnTo>
                    <a:pt x="803" y="286"/>
                  </a:lnTo>
                  <a:lnTo>
                    <a:pt x="819" y="254"/>
                  </a:lnTo>
                  <a:lnTo>
                    <a:pt x="816" y="264"/>
                  </a:lnTo>
                  <a:lnTo>
                    <a:pt x="816" y="248"/>
                  </a:lnTo>
                  <a:lnTo>
                    <a:pt x="816" y="200"/>
                  </a:lnTo>
                  <a:cubicBezTo>
                    <a:pt x="816" y="187"/>
                    <a:pt x="827" y="176"/>
                    <a:pt x="840" y="176"/>
                  </a:cubicBezTo>
                  <a:lnTo>
                    <a:pt x="856" y="176"/>
                  </a:lnTo>
                  <a:cubicBezTo>
                    <a:pt x="870" y="176"/>
                    <a:pt x="880" y="187"/>
                    <a:pt x="880" y="200"/>
                  </a:cubicBezTo>
                  <a:lnTo>
                    <a:pt x="880" y="216"/>
                  </a:lnTo>
                  <a:lnTo>
                    <a:pt x="835" y="206"/>
                  </a:lnTo>
                  <a:lnTo>
                    <a:pt x="851" y="174"/>
                  </a:lnTo>
                  <a:cubicBezTo>
                    <a:pt x="856" y="164"/>
                    <a:pt x="867" y="159"/>
                    <a:pt x="878" y="161"/>
                  </a:cubicBezTo>
                  <a:cubicBezTo>
                    <a:pt x="889" y="164"/>
                    <a:pt x="896" y="173"/>
                    <a:pt x="896" y="184"/>
                  </a:cubicBezTo>
                  <a:lnTo>
                    <a:pt x="896" y="248"/>
                  </a:lnTo>
                  <a:lnTo>
                    <a:pt x="872" y="224"/>
                  </a:lnTo>
                  <a:lnTo>
                    <a:pt x="888" y="224"/>
                  </a:lnTo>
                  <a:lnTo>
                    <a:pt x="864" y="248"/>
                  </a:lnTo>
                  <a:lnTo>
                    <a:pt x="864" y="216"/>
                  </a:lnTo>
                  <a:lnTo>
                    <a:pt x="864" y="200"/>
                  </a:lnTo>
                  <a:cubicBezTo>
                    <a:pt x="864" y="197"/>
                    <a:pt x="865" y="193"/>
                    <a:pt x="867" y="190"/>
                  </a:cubicBezTo>
                  <a:lnTo>
                    <a:pt x="883" y="158"/>
                  </a:lnTo>
                  <a:cubicBezTo>
                    <a:pt x="887" y="150"/>
                    <a:pt x="895" y="144"/>
                    <a:pt x="904" y="144"/>
                  </a:cubicBezTo>
                  <a:cubicBezTo>
                    <a:pt x="914" y="144"/>
                    <a:pt x="922" y="150"/>
                    <a:pt x="926" y="158"/>
                  </a:cubicBezTo>
                  <a:lnTo>
                    <a:pt x="942" y="190"/>
                  </a:lnTo>
                  <a:lnTo>
                    <a:pt x="896" y="200"/>
                  </a:lnTo>
                  <a:lnTo>
                    <a:pt x="896" y="168"/>
                  </a:lnTo>
                  <a:cubicBezTo>
                    <a:pt x="896" y="155"/>
                    <a:pt x="907" y="144"/>
                    <a:pt x="920" y="144"/>
                  </a:cubicBezTo>
                  <a:lnTo>
                    <a:pt x="936" y="144"/>
                  </a:lnTo>
                  <a:lnTo>
                    <a:pt x="919" y="151"/>
                  </a:lnTo>
                  <a:lnTo>
                    <a:pt x="935" y="135"/>
                  </a:lnTo>
                  <a:cubicBezTo>
                    <a:pt x="942" y="129"/>
                    <a:pt x="953" y="127"/>
                    <a:pt x="962" y="130"/>
                  </a:cubicBezTo>
                  <a:cubicBezTo>
                    <a:pt x="971" y="134"/>
                    <a:pt x="976" y="143"/>
                    <a:pt x="976" y="152"/>
                  </a:cubicBezTo>
                  <a:lnTo>
                    <a:pt x="976" y="168"/>
                  </a:lnTo>
                  <a:cubicBezTo>
                    <a:pt x="976" y="182"/>
                    <a:pt x="966" y="192"/>
                    <a:pt x="952" y="192"/>
                  </a:cubicBezTo>
                  <a:cubicBezTo>
                    <a:pt x="939" y="192"/>
                    <a:pt x="928" y="182"/>
                    <a:pt x="928" y="168"/>
                  </a:cubicBezTo>
                  <a:lnTo>
                    <a:pt x="928" y="152"/>
                  </a:lnTo>
                  <a:cubicBezTo>
                    <a:pt x="928" y="139"/>
                    <a:pt x="939" y="128"/>
                    <a:pt x="952" y="128"/>
                  </a:cubicBezTo>
                  <a:lnTo>
                    <a:pt x="968" y="128"/>
                  </a:lnTo>
                  <a:cubicBezTo>
                    <a:pt x="982" y="128"/>
                    <a:pt x="992" y="139"/>
                    <a:pt x="992" y="152"/>
                  </a:cubicBezTo>
                  <a:lnTo>
                    <a:pt x="992" y="184"/>
                  </a:lnTo>
                  <a:lnTo>
                    <a:pt x="985" y="167"/>
                  </a:lnTo>
                  <a:lnTo>
                    <a:pt x="1001" y="183"/>
                  </a:lnTo>
                  <a:cubicBezTo>
                    <a:pt x="1006" y="188"/>
                    <a:pt x="1008" y="194"/>
                    <a:pt x="1008" y="200"/>
                  </a:cubicBezTo>
                  <a:lnTo>
                    <a:pt x="1008" y="312"/>
                  </a:lnTo>
                  <a:lnTo>
                    <a:pt x="1001" y="295"/>
                  </a:lnTo>
                  <a:lnTo>
                    <a:pt x="1017" y="311"/>
                  </a:lnTo>
                  <a:cubicBezTo>
                    <a:pt x="1022" y="316"/>
                    <a:pt x="1024" y="322"/>
                    <a:pt x="1024" y="328"/>
                  </a:cubicBezTo>
                  <a:lnTo>
                    <a:pt x="1024" y="344"/>
                  </a:lnTo>
                  <a:lnTo>
                    <a:pt x="978" y="337"/>
                  </a:lnTo>
                  <a:lnTo>
                    <a:pt x="994" y="289"/>
                  </a:lnTo>
                  <a:cubicBezTo>
                    <a:pt x="997" y="280"/>
                    <a:pt x="1005" y="273"/>
                    <a:pt x="1015" y="273"/>
                  </a:cubicBezTo>
                  <a:cubicBezTo>
                    <a:pt x="1024" y="272"/>
                    <a:pt x="1034" y="277"/>
                    <a:pt x="1038" y="286"/>
                  </a:cubicBezTo>
                  <a:lnTo>
                    <a:pt x="1054" y="318"/>
                  </a:lnTo>
                  <a:cubicBezTo>
                    <a:pt x="1056" y="321"/>
                    <a:pt x="1056" y="325"/>
                    <a:pt x="1056" y="328"/>
                  </a:cubicBezTo>
                  <a:lnTo>
                    <a:pt x="1056" y="344"/>
                  </a:lnTo>
                  <a:lnTo>
                    <a:pt x="1056" y="392"/>
                  </a:lnTo>
                  <a:lnTo>
                    <a:pt x="1054" y="382"/>
                  </a:lnTo>
                  <a:lnTo>
                    <a:pt x="1070" y="414"/>
                  </a:lnTo>
                  <a:lnTo>
                    <a:pt x="1027" y="414"/>
                  </a:lnTo>
                  <a:lnTo>
                    <a:pt x="1043" y="382"/>
                  </a:lnTo>
                  <a:cubicBezTo>
                    <a:pt x="1048" y="372"/>
                    <a:pt x="1059" y="367"/>
                    <a:pt x="1070" y="369"/>
                  </a:cubicBezTo>
                  <a:cubicBezTo>
                    <a:pt x="1081" y="372"/>
                    <a:pt x="1088" y="381"/>
                    <a:pt x="1088" y="392"/>
                  </a:cubicBezTo>
                  <a:lnTo>
                    <a:pt x="1088" y="408"/>
                  </a:lnTo>
                  <a:cubicBezTo>
                    <a:pt x="1088" y="422"/>
                    <a:pt x="1078" y="432"/>
                    <a:pt x="1064" y="432"/>
                  </a:cubicBezTo>
                  <a:cubicBezTo>
                    <a:pt x="1051" y="432"/>
                    <a:pt x="1040" y="422"/>
                    <a:pt x="1040" y="408"/>
                  </a:cubicBezTo>
                  <a:lnTo>
                    <a:pt x="1040" y="376"/>
                  </a:lnTo>
                  <a:cubicBezTo>
                    <a:pt x="1040" y="375"/>
                    <a:pt x="1041" y="373"/>
                    <a:pt x="1041" y="372"/>
                  </a:cubicBezTo>
                  <a:lnTo>
                    <a:pt x="1057" y="292"/>
                  </a:lnTo>
                  <a:lnTo>
                    <a:pt x="1056" y="296"/>
                  </a:lnTo>
                  <a:lnTo>
                    <a:pt x="1056" y="264"/>
                  </a:lnTo>
                  <a:cubicBezTo>
                    <a:pt x="1056" y="261"/>
                    <a:pt x="1057" y="257"/>
                    <a:pt x="1059" y="254"/>
                  </a:cubicBezTo>
                  <a:lnTo>
                    <a:pt x="1075" y="222"/>
                  </a:lnTo>
                  <a:lnTo>
                    <a:pt x="1073" y="228"/>
                  </a:lnTo>
                  <a:lnTo>
                    <a:pt x="1089" y="148"/>
                  </a:lnTo>
                  <a:cubicBezTo>
                    <a:pt x="1091" y="139"/>
                    <a:pt x="1097" y="132"/>
                    <a:pt x="1106" y="129"/>
                  </a:cubicBezTo>
                  <a:cubicBezTo>
                    <a:pt x="1114" y="127"/>
                    <a:pt x="1123" y="129"/>
                    <a:pt x="1129" y="135"/>
                  </a:cubicBezTo>
                  <a:lnTo>
                    <a:pt x="1145" y="151"/>
                  </a:lnTo>
                  <a:lnTo>
                    <a:pt x="1128" y="144"/>
                  </a:lnTo>
                  <a:lnTo>
                    <a:pt x="1144" y="144"/>
                  </a:lnTo>
                  <a:cubicBezTo>
                    <a:pt x="1158" y="144"/>
                    <a:pt x="1168" y="155"/>
                    <a:pt x="1168" y="168"/>
                  </a:cubicBezTo>
                  <a:lnTo>
                    <a:pt x="1168" y="200"/>
                  </a:lnTo>
                  <a:lnTo>
                    <a:pt x="1127" y="183"/>
                  </a:lnTo>
                  <a:lnTo>
                    <a:pt x="1159" y="151"/>
                  </a:lnTo>
                  <a:lnTo>
                    <a:pt x="1175" y="135"/>
                  </a:lnTo>
                  <a:lnTo>
                    <a:pt x="1168" y="152"/>
                  </a:lnTo>
                  <a:lnTo>
                    <a:pt x="1168" y="120"/>
                  </a:lnTo>
                  <a:cubicBezTo>
                    <a:pt x="1168" y="114"/>
                    <a:pt x="1171" y="108"/>
                    <a:pt x="1175" y="103"/>
                  </a:cubicBezTo>
                  <a:lnTo>
                    <a:pt x="1191" y="87"/>
                  </a:lnTo>
                  <a:cubicBezTo>
                    <a:pt x="1198" y="81"/>
                    <a:pt x="1209" y="79"/>
                    <a:pt x="1218" y="82"/>
                  </a:cubicBezTo>
                  <a:cubicBezTo>
                    <a:pt x="1227" y="86"/>
                    <a:pt x="1232" y="95"/>
                    <a:pt x="1232" y="104"/>
                  </a:cubicBezTo>
                  <a:lnTo>
                    <a:pt x="1232" y="120"/>
                  </a:lnTo>
                  <a:lnTo>
                    <a:pt x="1186" y="113"/>
                  </a:lnTo>
                  <a:lnTo>
                    <a:pt x="1202" y="65"/>
                  </a:lnTo>
                  <a:cubicBezTo>
                    <a:pt x="1205" y="54"/>
                    <a:pt x="1217" y="47"/>
                    <a:pt x="1228" y="49"/>
                  </a:cubicBezTo>
                  <a:cubicBezTo>
                    <a:pt x="1240" y="51"/>
                    <a:pt x="1248" y="61"/>
                    <a:pt x="1248" y="72"/>
                  </a:cubicBezTo>
                  <a:lnTo>
                    <a:pt x="1248" y="88"/>
                  </a:lnTo>
                  <a:lnTo>
                    <a:pt x="1224" y="64"/>
                  </a:lnTo>
                  <a:lnTo>
                    <a:pt x="1240" y="64"/>
                  </a:lnTo>
                  <a:cubicBezTo>
                    <a:pt x="1250" y="64"/>
                    <a:pt x="1258" y="70"/>
                    <a:pt x="1262" y="78"/>
                  </a:cubicBezTo>
                  <a:lnTo>
                    <a:pt x="1278" y="110"/>
                  </a:lnTo>
                  <a:lnTo>
                    <a:pt x="1232" y="120"/>
                  </a:lnTo>
                  <a:lnTo>
                    <a:pt x="1232" y="88"/>
                  </a:lnTo>
                  <a:cubicBezTo>
                    <a:pt x="1232" y="75"/>
                    <a:pt x="1243" y="64"/>
                    <a:pt x="1256" y="64"/>
                  </a:cubicBezTo>
                  <a:cubicBezTo>
                    <a:pt x="1270" y="64"/>
                    <a:pt x="1280" y="75"/>
                    <a:pt x="1280" y="88"/>
                  </a:cubicBezTo>
                  <a:lnTo>
                    <a:pt x="1280" y="168"/>
                  </a:lnTo>
                  <a:lnTo>
                    <a:pt x="1280" y="165"/>
                  </a:lnTo>
                  <a:lnTo>
                    <a:pt x="1296" y="261"/>
                  </a:lnTo>
                  <a:lnTo>
                    <a:pt x="1295" y="257"/>
                  </a:lnTo>
                  <a:lnTo>
                    <a:pt x="1311" y="305"/>
                  </a:lnTo>
                  <a:lnTo>
                    <a:pt x="1264" y="312"/>
                  </a:lnTo>
                  <a:lnTo>
                    <a:pt x="1264" y="264"/>
                  </a:lnTo>
                  <a:cubicBezTo>
                    <a:pt x="1264" y="251"/>
                    <a:pt x="1275" y="240"/>
                    <a:pt x="1288" y="240"/>
                  </a:cubicBezTo>
                  <a:cubicBezTo>
                    <a:pt x="1302" y="240"/>
                    <a:pt x="1312" y="251"/>
                    <a:pt x="1312" y="264"/>
                  </a:cubicBezTo>
                  <a:lnTo>
                    <a:pt x="1312" y="280"/>
                  </a:lnTo>
                  <a:lnTo>
                    <a:pt x="1310" y="270"/>
                  </a:lnTo>
                  <a:lnTo>
                    <a:pt x="1326" y="302"/>
                  </a:lnTo>
                  <a:cubicBezTo>
                    <a:pt x="1328" y="305"/>
                    <a:pt x="1328" y="309"/>
                    <a:pt x="1328" y="312"/>
                  </a:cubicBezTo>
                  <a:lnTo>
                    <a:pt x="1328" y="376"/>
                  </a:lnTo>
                  <a:lnTo>
                    <a:pt x="1326" y="366"/>
                  </a:lnTo>
                  <a:lnTo>
                    <a:pt x="1342" y="398"/>
                  </a:lnTo>
                  <a:lnTo>
                    <a:pt x="1296" y="408"/>
                  </a:lnTo>
                  <a:lnTo>
                    <a:pt x="1296" y="376"/>
                  </a:lnTo>
                  <a:cubicBezTo>
                    <a:pt x="1296" y="370"/>
                    <a:pt x="1299" y="364"/>
                    <a:pt x="1303" y="359"/>
                  </a:cubicBezTo>
                  <a:lnTo>
                    <a:pt x="1319" y="343"/>
                  </a:lnTo>
                  <a:lnTo>
                    <a:pt x="1312" y="360"/>
                  </a:lnTo>
                  <a:lnTo>
                    <a:pt x="1312" y="232"/>
                  </a:lnTo>
                  <a:lnTo>
                    <a:pt x="1312" y="200"/>
                  </a:lnTo>
                  <a:cubicBezTo>
                    <a:pt x="1312" y="196"/>
                    <a:pt x="1314" y="192"/>
                    <a:pt x="1316" y="188"/>
                  </a:cubicBezTo>
                  <a:lnTo>
                    <a:pt x="1364" y="108"/>
                  </a:lnTo>
                  <a:cubicBezTo>
                    <a:pt x="1365" y="106"/>
                    <a:pt x="1366" y="105"/>
                    <a:pt x="1367" y="103"/>
                  </a:cubicBezTo>
                  <a:lnTo>
                    <a:pt x="1383" y="87"/>
                  </a:lnTo>
                  <a:lnTo>
                    <a:pt x="1376" y="104"/>
                  </a:lnTo>
                  <a:lnTo>
                    <a:pt x="1376" y="88"/>
                  </a:lnTo>
                  <a:cubicBezTo>
                    <a:pt x="1376" y="75"/>
                    <a:pt x="1387" y="64"/>
                    <a:pt x="1400" y="64"/>
                  </a:cubicBezTo>
                  <a:lnTo>
                    <a:pt x="1416" y="64"/>
                  </a:lnTo>
                  <a:lnTo>
                    <a:pt x="1392" y="88"/>
                  </a:lnTo>
                  <a:lnTo>
                    <a:pt x="1392" y="56"/>
                  </a:lnTo>
                  <a:cubicBezTo>
                    <a:pt x="1392" y="53"/>
                    <a:pt x="1393" y="49"/>
                    <a:pt x="1395" y="46"/>
                  </a:cubicBezTo>
                  <a:lnTo>
                    <a:pt x="1411" y="14"/>
                  </a:lnTo>
                  <a:cubicBezTo>
                    <a:pt x="1415" y="6"/>
                    <a:pt x="1423" y="0"/>
                    <a:pt x="1432" y="0"/>
                  </a:cubicBezTo>
                  <a:lnTo>
                    <a:pt x="1448" y="0"/>
                  </a:lnTo>
                  <a:cubicBezTo>
                    <a:pt x="1462" y="0"/>
                    <a:pt x="1472" y="11"/>
                    <a:pt x="1472" y="24"/>
                  </a:cubicBezTo>
                  <a:lnTo>
                    <a:pt x="1472" y="56"/>
                  </a:lnTo>
                  <a:lnTo>
                    <a:pt x="1448" y="32"/>
                  </a:lnTo>
                  <a:lnTo>
                    <a:pt x="1464" y="32"/>
                  </a:lnTo>
                  <a:cubicBezTo>
                    <a:pt x="1477" y="32"/>
                    <a:pt x="1487" y="41"/>
                    <a:pt x="1488" y="53"/>
                  </a:cubicBezTo>
                  <a:lnTo>
                    <a:pt x="1504" y="181"/>
                  </a:lnTo>
                  <a:lnTo>
                    <a:pt x="1456" y="184"/>
                  </a:lnTo>
                  <a:lnTo>
                    <a:pt x="1456" y="72"/>
                  </a:lnTo>
                  <a:lnTo>
                    <a:pt x="1456" y="56"/>
                  </a:lnTo>
                  <a:cubicBezTo>
                    <a:pt x="1456" y="50"/>
                    <a:pt x="1459" y="44"/>
                    <a:pt x="1463" y="39"/>
                  </a:cubicBezTo>
                  <a:lnTo>
                    <a:pt x="1479" y="23"/>
                  </a:lnTo>
                  <a:cubicBezTo>
                    <a:pt x="1486" y="17"/>
                    <a:pt x="1497" y="15"/>
                    <a:pt x="1506" y="18"/>
                  </a:cubicBezTo>
                  <a:cubicBezTo>
                    <a:pt x="1515" y="22"/>
                    <a:pt x="1520" y="31"/>
                    <a:pt x="1520" y="40"/>
                  </a:cubicBezTo>
                  <a:lnTo>
                    <a:pt x="1520" y="88"/>
                  </a:lnTo>
                  <a:lnTo>
                    <a:pt x="1519" y="81"/>
                  </a:lnTo>
                  <a:lnTo>
                    <a:pt x="1535" y="129"/>
                  </a:lnTo>
                  <a:lnTo>
                    <a:pt x="1552" y="195"/>
                  </a:lnTo>
                  <a:cubicBezTo>
                    <a:pt x="1552" y="197"/>
                    <a:pt x="1552" y="199"/>
                    <a:pt x="1552" y="200"/>
                  </a:cubicBezTo>
                  <a:lnTo>
                    <a:pt x="1552" y="264"/>
                  </a:lnTo>
                  <a:lnTo>
                    <a:pt x="1505" y="259"/>
                  </a:lnTo>
                  <a:lnTo>
                    <a:pt x="1521" y="195"/>
                  </a:lnTo>
                  <a:cubicBezTo>
                    <a:pt x="1522" y="193"/>
                    <a:pt x="1522" y="191"/>
                    <a:pt x="1523" y="190"/>
                  </a:cubicBezTo>
                  <a:lnTo>
                    <a:pt x="1539" y="158"/>
                  </a:lnTo>
                  <a:cubicBezTo>
                    <a:pt x="1544" y="148"/>
                    <a:pt x="1555" y="143"/>
                    <a:pt x="1566" y="145"/>
                  </a:cubicBezTo>
                  <a:cubicBezTo>
                    <a:pt x="1577" y="148"/>
                    <a:pt x="1584" y="157"/>
                    <a:pt x="1584" y="168"/>
                  </a:cubicBezTo>
                  <a:lnTo>
                    <a:pt x="1584" y="184"/>
                  </a:lnTo>
                  <a:lnTo>
                    <a:pt x="1584" y="248"/>
                  </a:lnTo>
                  <a:lnTo>
                    <a:pt x="1577" y="231"/>
                  </a:lnTo>
                  <a:lnTo>
                    <a:pt x="1593" y="247"/>
                  </a:lnTo>
                  <a:cubicBezTo>
                    <a:pt x="1597" y="251"/>
                    <a:pt x="1599" y="254"/>
                    <a:pt x="1600" y="259"/>
                  </a:cubicBezTo>
                  <a:lnTo>
                    <a:pt x="1616" y="323"/>
                  </a:lnTo>
                  <a:lnTo>
                    <a:pt x="1568" y="328"/>
                  </a:lnTo>
                  <a:lnTo>
                    <a:pt x="1568" y="264"/>
                  </a:lnTo>
                  <a:lnTo>
                    <a:pt x="1568" y="200"/>
                  </a:lnTo>
                  <a:cubicBezTo>
                    <a:pt x="1568" y="189"/>
                    <a:pt x="1576" y="180"/>
                    <a:pt x="1587" y="177"/>
                  </a:cubicBezTo>
                  <a:cubicBezTo>
                    <a:pt x="1598" y="175"/>
                    <a:pt x="1609" y="180"/>
                    <a:pt x="1614" y="190"/>
                  </a:cubicBezTo>
                  <a:lnTo>
                    <a:pt x="1630" y="222"/>
                  </a:lnTo>
                  <a:lnTo>
                    <a:pt x="1584" y="232"/>
                  </a:lnTo>
                  <a:lnTo>
                    <a:pt x="1584" y="200"/>
                  </a:lnTo>
                  <a:cubicBezTo>
                    <a:pt x="1584" y="197"/>
                    <a:pt x="1585" y="193"/>
                    <a:pt x="1587" y="190"/>
                  </a:cubicBezTo>
                  <a:lnTo>
                    <a:pt x="1603" y="158"/>
                  </a:lnTo>
                  <a:lnTo>
                    <a:pt x="1600" y="168"/>
                  </a:lnTo>
                  <a:lnTo>
                    <a:pt x="1600" y="72"/>
                  </a:lnTo>
                  <a:cubicBezTo>
                    <a:pt x="1600" y="66"/>
                    <a:pt x="1603" y="60"/>
                    <a:pt x="1607" y="55"/>
                  </a:cubicBezTo>
                  <a:lnTo>
                    <a:pt x="1623" y="39"/>
                  </a:lnTo>
                  <a:cubicBezTo>
                    <a:pt x="1630" y="33"/>
                    <a:pt x="1641" y="31"/>
                    <a:pt x="1650" y="34"/>
                  </a:cubicBezTo>
                  <a:cubicBezTo>
                    <a:pt x="1659" y="38"/>
                    <a:pt x="1664" y="47"/>
                    <a:pt x="1664" y="56"/>
                  </a:cubicBezTo>
                  <a:lnTo>
                    <a:pt x="1664" y="72"/>
                  </a:lnTo>
                  <a:cubicBezTo>
                    <a:pt x="1664" y="86"/>
                    <a:pt x="1654" y="96"/>
                    <a:pt x="1640" y="96"/>
                  </a:cubicBezTo>
                  <a:cubicBezTo>
                    <a:pt x="1627" y="96"/>
                    <a:pt x="1616" y="86"/>
                    <a:pt x="1616" y="72"/>
                  </a:cubicBezTo>
                  <a:lnTo>
                    <a:pt x="1616" y="56"/>
                  </a:lnTo>
                  <a:cubicBezTo>
                    <a:pt x="1616" y="44"/>
                    <a:pt x="1626" y="34"/>
                    <a:pt x="1638" y="33"/>
                  </a:cubicBezTo>
                  <a:cubicBezTo>
                    <a:pt x="1650" y="31"/>
                    <a:pt x="1661" y="39"/>
                    <a:pt x="1664" y="51"/>
                  </a:cubicBezTo>
                  <a:lnTo>
                    <a:pt x="1680" y="115"/>
                  </a:lnTo>
                  <a:lnTo>
                    <a:pt x="1656" y="96"/>
                  </a:lnTo>
                  <a:lnTo>
                    <a:pt x="1672" y="96"/>
                  </a:lnTo>
                  <a:cubicBezTo>
                    <a:pt x="1686" y="96"/>
                    <a:pt x="1696" y="107"/>
                    <a:pt x="1696" y="120"/>
                  </a:cubicBezTo>
                  <a:lnTo>
                    <a:pt x="1696" y="136"/>
                  </a:lnTo>
                  <a:lnTo>
                    <a:pt x="1696" y="168"/>
                  </a:lnTo>
                  <a:lnTo>
                    <a:pt x="1696" y="163"/>
                  </a:lnTo>
                  <a:lnTo>
                    <a:pt x="1712" y="227"/>
                  </a:lnTo>
                  <a:lnTo>
                    <a:pt x="1710" y="222"/>
                  </a:lnTo>
                  <a:lnTo>
                    <a:pt x="1726" y="254"/>
                  </a:lnTo>
                  <a:cubicBezTo>
                    <a:pt x="1728" y="257"/>
                    <a:pt x="1728" y="261"/>
                    <a:pt x="1728" y="264"/>
                  </a:cubicBezTo>
                  <a:lnTo>
                    <a:pt x="1728" y="312"/>
                  </a:lnTo>
                  <a:cubicBezTo>
                    <a:pt x="1728" y="326"/>
                    <a:pt x="1718" y="336"/>
                    <a:pt x="1704" y="336"/>
                  </a:cubicBezTo>
                  <a:cubicBezTo>
                    <a:pt x="1691" y="336"/>
                    <a:pt x="1680" y="326"/>
                    <a:pt x="1680" y="312"/>
                  </a:cubicBezTo>
                  <a:lnTo>
                    <a:pt x="1680" y="264"/>
                  </a:lnTo>
                  <a:cubicBezTo>
                    <a:pt x="1680" y="261"/>
                    <a:pt x="1681" y="257"/>
                    <a:pt x="1683" y="254"/>
                  </a:cubicBezTo>
                  <a:lnTo>
                    <a:pt x="1699" y="222"/>
                  </a:lnTo>
                  <a:cubicBezTo>
                    <a:pt x="1703" y="214"/>
                    <a:pt x="1711" y="208"/>
                    <a:pt x="1720" y="208"/>
                  </a:cubicBezTo>
                  <a:lnTo>
                    <a:pt x="1736" y="208"/>
                  </a:lnTo>
                  <a:lnTo>
                    <a:pt x="1712" y="232"/>
                  </a:lnTo>
                  <a:lnTo>
                    <a:pt x="1712" y="168"/>
                  </a:lnTo>
                  <a:cubicBezTo>
                    <a:pt x="1712" y="155"/>
                    <a:pt x="1723" y="144"/>
                    <a:pt x="1736" y="144"/>
                  </a:cubicBezTo>
                  <a:lnTo>
                    <a:pt x="1752" y="144"/>
                  </a:lnTo>
                  <a:cubicBezTo>
                    <a:pt x="1766" y="144"/>
                    <a:pt x="1776" y="155"/>
                    <a:pt x="1776" y="168"/>
                  </a:cubicBezTo>
                  <a:lnTo>
                    <a:pt x="1776" y="232"/>
                  </a:lnTo>
                  <a:lnTo>
                    <a:pt x="1769" y="215"/>
                  </a:lnTo>
                  <a:lnTo>
                    <a:pt x="1785" y="231"/>
                  </a:lnTo>
                  <a:cubicBezTo>
                    <a:pt x="1795" y="241"/>
                    <a:pt x="1795" y="256"/>
                    <a:pt x="1785" y="265"/>
                  </a:cubicBezTo>
                  <a:cubicBezTo>
                    <a:pt x="1776" y="275"/>
                    <a:pt x="1761" y="275"/>
                    <a:pt x="1751" y="265"/>
                  </a:cubicBezTo>
                  <a:lnTo>
                    <a:pt x="1735" y="249"/>
                  </a:lnTo>
                  <a:cubicBezTo>
                    <a:pt x="1731" y="245"/>
                    <a:pt x="1728" y="239"/>
                    <a:pt x="1728" y="232"/>
                  </a:cubicBezTo>
                  <a:lnTo>
                    <a:pt x="1728" y="168"/>
                  </a:lnTo>
                  <a:lnTo>
                    <a:pt x="1752" y="192"/>
                  </a:lnTo>
                  <a:lnTo>
                    <a:pt x="1736" y="192"/>
                  </a:lnTo>
                  <a:lnTo>
                    <a:pt x="1760" y="168"/>
                  </a:lnTo>
                  <a:lnTo>
                    <a:pt x="1760" y="232"/>
                  </a:lnTo>
                  <a:cubicBezTo>
                    <a:pt x="1760" y="246"/>
                    <a:pt x="1750" y="256"/>
                    <a:pt x="1736" y="256"/>
                  </a:cubicBezTo>
                  <a:lnTo>
                    <a:pt x="1720" y="256"/>
                  </a:lnTo>
                  <a:lnTo>
                    <a:pt x="1742" y="243"/>
                  </a:lnTo>
                  <a:lnTo>
                    <a:pt x="1726" y="275"/>
                  </a:lnTo>
                  <a:lnTo>
                    <a:pt x="1728" y="264"/>
                  </a:lnTo>
                  <a:lnTo>
                    <a:pt x="1728" y="312"/>
                  </a:lnTo>
                  <a:lnTo>
                    <a:pt x="1680" y="312"/>
                  </a:lnTo>
                  <a:lnTo>
                    <a:pt x="1680" y="264"/>
                  </a:lnTo>
                  <a:lnTo>
                    <a:pt x="1683" y="275"/>
                  </a:lnTo>
                  <a:lnTo>
                    <a:pt x="1667" y="243"/>
                  </a:lnTo>
                  <a:cubicBezTo>
                    <a:pt x="1666" y="242"/>
                    <a:pt x="1666" y="240"/>
                    <a:pt x="1665" y="238"/>
                  </a:cubicBezTo>
                  <a:lnTo>
                    <a:pt x="1649" y="174"/>
                  </a:lnTo>
                  <a:cubicBezTo>
                    <a:pt x="1649" y="172"/>
                    <a:pt x="1648" y="170"/>
                    <a:pt x="1648" y="168"/>
                  </a:cubicBezTo>
                  <a:lnTo>
                    <a:pt x="1648" y="136"/>
                  </a:lnTo>
                  <a:lnTo>
                    <a:pt x="1648" y="120"/>
                  </a:lnTo>
                  <a:lnTo>
                    <a:pt x="1672" y="144"/>
                  </a:lnTo>
                  <a:lnTo>
                    <a:pt x="1656" y="144"/>
                  </a:lnTo>
                  <a:cubicBezTo>
                    <a:pt x="1645" y="144"/>
                    <a:pt x="1636" y="137"/>
                    <a:pt x="1633" y="126"/>
                  </a:cubicBezTo>
                  <a:lnTo>
                    <a:pt x="1617" y="62"/>
                  </a:lnTo>
                  <a:lnTo>
                    <a:pt x="1664" y="56"/>
                  </a:lnTo>
                  <a:lnTo>
                    <a:pt x="1664" y="72"/>
                  </a:lnTo>
                  <a:lnTo>
                    <a:pt x="1616" y="72"/>
                  </a:lnTo>
                  <a:lnTo>
                    <a:pt x="1616" y="56"/>
                  </a:lnTo>
                  <a:lnTo>
                    <a:pt x="1657" y="73"/>
                  </a:lnTo>
                  <a:lnTo>
                    <a:pt x="1641" y="89"/>
                  </a:lnTo>
                  <a:lnTo>
                    <a:pt x="1648" y="72"/>
                  </a:lnTo>
                  <a:lnTo>
                    <a:pt x="1648" y="168"/>
                  </a:lnTo>
                  <a:cubicBezTo>
                    <a:pt x="1648" y="172"/>
                    <a:pt x="1648" y="176"/>
                    <a:pt x="1646" y="179"/>
                  </a:cubicBezTo>
                  <a:lnTo>
                    <a:pt x="1630" y="211"/>
                  </a:lnTo>
                  <a:lnTo>
                    <a:pt x="1632" y="200"/>
                  </a:lnTo>
                  <a:lnTo>
                    <a:pt x="1632" y="232"/>
                  </a:lnTo>
                  <a:cubicBezTo>
                    <a:pt x="1632" y="244"/>
                    <a:pt x="1625" y="253"/>
                    <a:pt x="1614" y="256"/>
                  </a:cubicBezTo>
                  <a:cubicBezTo>
                    <a:pt x="1603" y="258"/>
                    <a:pt x="1592" y="253"/>
                    <a:pt x="1587" y="243"/>
                  </a:cubicBezTo>
                  <a:lnTo>
                    <a:pt x="1571" y="211"/>
                  </a:lnTo>
                  <a:lnTo>
                    <a:pt x="1616" y="200"/>
                  </a:lnTo>
                  <a:lnTo>
                    <a:pt x="1616" y="264"/>
                  </a:lnTo>
                  <a:lnTo>
                    <a:pt x="1616" y="328"/>
                  </a:lnTo>
                  <a:cubicBezTo>
                    <a:pt x="1616" y="341"/>
                    <a:pt x="1607" y="351"/>
                    <a:pt x="1595" y="352"/>
                  </a:cubicBezTo>
                  <a:cubicBezTo>
                    <a:pt x="1583" y="354"/>
                    <a:pt x="1572" y="346"/>
                    <a:pt x="1569" y="334"/>
                  </a:cubicBezTo>
                  <a:lnTo>
                    <a:pt x="1553" y="270"/>
                  </a:lnTo>
                  <a:lnTo>
                    <a:pt x="1559" y="281"/>
                  </a:lnTo>
                  <a:lnTo>
                    <a:pt x="1543" y="265"/>
                  </a:lnTo>
                  <a:cubicBezTo>
                    <a:pt x="1539" y="261"/>
                    <a:pt x="1536" y="255"/>
                    <a:pt x="1536" y="248"/>
                  </a:cubicBezTo>
                  <a:lnTo>
                    <a:pt x="1536" y="184"/>
                  </a:lnTo>
                  <a:lnTo>
                    <a:pt x="1536" y="168"/>
                  </a:lnTo>
                  <a:lnTo>
                    <a:pt x="1582" y="179"/>
                  </a:lnTo>
                  <a:lnTo>
                    <a:pt x="1566" y="211"/>
                  </a:lnTo>
                  <a:lnTo>
                    <a:pt x="1568" y="206"/>
                  </a:lnTo>
                  <a:lnTo>
                    <a:pt x="1552" y="270"/>
                  </a:lnTo>
                  <a:cubicBezTo>
                    <a:pt x="1549" y="282"/>
                    <a:pt x="1538" y="290"/>
                    <a:pt x="1526" y="288"/>
                  </a:cubicBezTo>
                  <a:cubicBezTo>
                    <a:pt x="1514" y="287"/>
                    <a:pt x="1504" y="277"/>
                    <a:pt x="1504" y="264"/>
                  </a:cubicBezTo>
                  <a:lnTo>
                    <a:pt x="1504" y="200"/>
                  </a:lnTo>
                  <a:lnTo>
                    <a:pt x="1505" y="206"/>
                  </a:lnTo>
                  <a:lnTo>
                    <a:pt x="1490" y="144"/>
                  </a:lnTo>
                  <a:lnTo>
                    <a:pt x="1474" y="96"/>
                  </a:lnTo>
                  <a:cubicBezTo>
                    <a:pt x="1473" y="94"/>
                    <a:pt x="1472" y="91"/>
                    <a:pt x="1472" y="88"/>
                  </a:cubicBezTo>
                  <a:lnTo>
                    <a:pt x="1472" y="40"/>
                  </a:lnTo>
                  <a:lnTo>
                    <a:pt x="1513" y="57"/>
                  </a:lnTo>
                  <a:lnTo>
                    <a:pt x="1497" y="73"/>
                  </a:lnTo>
                  <a:lnTo>
                    <a:pt x="1504" y="56"/>
                  </a:lnTo>
                  <a:lnTo>
                    <a:pt x="1504" y="72"/>
                  </a:lnTo>
                  <a:lnTo>
                    <a:pt x="1504" y="184"/>
                  </a:lnTo>
                  <a:cubicBezTo>
                    <a:pt x="1504" y="197"/>
                    <a:pt x="1495" y="208"/>
                    <a:pt x="1482" y="208"/>
                  </a:cubicBezTo>
                  <a:cubicBezTo>
                    <a:pt x="1469" y="209"/>
                    <a:pt x="1458" y="200"/>
                    <a:pt x="1457" y="187"/>
                  </a:cubicBezTo>
                  <a:lnTo>
                    <a:pt x="1441" y="59"/>
                  </a:lnTo>
                  <a:lnTo>
                    <a:pt x="1464" y="80"/>
                  </a:lnTo>
                  <a:lnTo>
                    <a:pt x="1448" y="80"/>
                  </a:lnTo>
                  <a:cubicBezTo>
                    <a:pt x="1435" y="80"/>
                    <a:pt x="1424" y="70"/>
                    <a:pt x="1424" y="56"/>
                  </a:cubicBezTo>
                  <a:lnTo>
                    <a:pt x="1424" y="24"/>
                  </a:lnTo>
                  <a:lnTo>
                    <a:pt x="1448" y="48"/>
                  </a:lnTo>
                  <a:lnTo>
                    <a:pt x="1432" y="48"/>
                  </a:lnTo>
                  <a:lnTo>
                    <a:pt x="1454" y="35"/>
                  </a:lnTo>
                  <a:lnTo>
                    <a:pt x="1438" y="67"/>
                  </a:lnTo>
                  <a:lnTo>
                    <a:pt x="1440" y="56"/>
                  </a:lnTo>
                  <a:lnTo>
                    <a:pt x="1440" y="88"/>
                  </a:lnTo>
                  <a:cubicBezTo>
                    <a:pt x="1440" y="102"/>
                    <a:pt x="1430" y="112"/>
                    <a:pt x="1416" y="112"/>
                  </a:cubicBezTo>
                  <a:lnTo>
                    <a:pt x="1400" y="112"/>
                  </a:lnTo>
                  <a:lnTo>
                    <a:pt x="1424" y="88"/>
                  </a:lnTo>
                  <a:lnTo>
                    <a:pt x="1424" y="104"/>
                  </a:lnTo>
                  <a:cubicBezTo>
                    <a:pt x="1424" y="111"/>
                    <a:pt x="1422" y="117"/>
                    <a:pt x="1417" y="121"/>
                  </a:cubicBezTo>
                  <a:lnTo>
                    <a:pt x="1401" y="137"/>
                  </a:lnTo>
                  <a:lnTo>
                    <a:pt x="1405" y="133"/>
                  </a:lnTo>
                  <a:lnTo>
                    <a:pt x="1357" y="213"/>
                  </a:lnTo>
                  <a:lnTo>
                    <a:pt x="1360" y="200"/>
                  </a:lnTo>
                  <a:lnTo>
                    <a:pt x="1360" y="232"/>
                  </a:lnTo>
                  <a:lnTo>
                    <a:pt x="1360" y="360"/>
                  </a:lnTo>
                  <a:cubicBezTo>
                    <a:pt x="1360" y="367"/>
                    <a:pt x="1358" y="373"/>
                    <a:pt x="1353" y="377"/>
                  </a:cubicBezTo>
                  <a:lnTo>
                    <a:pt x="1337" y="393"/>
                  </a:lnTo>
                  <a:lnTo>
                    <a:pt x="1344" y="376"/>
                  </a:lnTo>
                  <a:lnTo>
                    <a:pt x="1344" y="408"/>
                  </a:lnTo>
                  <a:cubicBezTo>
                    <a:pt x="1344" y="420"/>
                    <a:pt x="1337" y="429"/>
                    <a:pt x="1326" y="432"/>
                  </a:cubicBezTo>
                  <a:cubicBezTo>
                    <a:pt x="1315" y="434"/>
                    <a:pt x="1304" y="429"/>
                    <a:pt x="1299" y="419"/>
                  </a:cubicBezTo>
                  <a:lnTo>
                    <a:pt x="1283" y="387"/>
                  </a:lnTo>
                  <a:cubicBezTo>
                    <a:pt x="1281" y="384"/>
                    <a:pt x="1280" y="380"/>
                    <a:pt x="1280" y="376"/>
                  </a:cubicBezTo>
                  <a:lnTo>
                    <a:pt x="1280" y="312"/>
                  </a:lnTo>
                  <a:lnTo>
                    <a:pt x="1283" y="323"/>
                  </a:lnTo>
                  <a:lnTo>
                    <a:pt x="1267" y="291"/>
                  </a:lnTo>
                  <a:cubicBezTo>
                    <a:pt x="1265" y="288"/>
                    <a:pt x="1264" y="284"/>
                    <a:pt x="1264" y="280"/>
                  </a:cubicBezTo>
                  <a:lnTo>
                    <a:pt x="1264" y="264"/>
                  </a:lnTo>
                  <a:lnTo>
                    <a:pt x="1312" y="264"/>
                  </a:lnTo>
                  <a:lnTo>
                    <a:pt x="1312" y="312"/>
                  </a:lnTo>
                  <a:cubicBezTo>
                    <a:pt x="1312" y="324"/>
                    <a:pt x="1304" y="334"/>
                    <a:pt x="1292" y="336"/>
                  </a:cubicBezTo>
                  <a:cubicBezTo>
                    <a:pt x="1281" y="338"/>
                    <a:pt x="1269" y="331"/>
                    <a:pt x="1266" y="320"/>
                  </a:cubicBezTo>
                  <a:lnTo>
                    <a:pt x="1250" y="272"/>
                  </a:lnTo>
                  <a:cubicBezTo>
                    <a:pt x="1249" y="271"/>
                    <a:pt x="1249" y="270"/>
                    <a:pt x="1249" y="268"/>
                  </a:cubicBezTo>
                  <a:lnTo>
                    <a:pt x="1233" y="172"/>
                  </a:lnTo>
                  <a:cubicBezTo>
                    <a:pt x="1233" y="171"/>
                    <a:pt x="1232" y="170"/>
                    <a:pt x="1232" y="168"/>
                  </a:cubicBezTo>
                  <a:lnTo>
                    <a:pt x="1232" y="88"/>
                  </a:lnTo>
                  <a:lnTo>
                    <a:pt x="1280" y="88"/>
                  </a:lnTo>
                  <a:lnTo>
                    <a:pt x="1280" y="120"/>
                  </a:lnTo>
                  <a:cubicBezTo>
                    <a:pt x="1280" y="132"/>
                    <a:pt x="1273" y="141"/>
                    <a:pt x="1262" y="144"/>
                  </a:cubicBezTo>
                  <a:cubicBezTo>
                    <a:pt x="1251" y="146"/>
                    <a:pt x="1240" y="141"/>
                    <a:pt x="1235" y="131"/>
                  </a:cubicBezTo>
                  <a:lnTo>
                    <a:pt x="1219" y="99"/>
                  </a:lnTo>
                  <a:lnTo>
                    <a:pt x="1240" y="112"/>
                  </a:lnTo>
                  <a:lnTo>
                    <a:pt x="1224" y="112"/>
                  </a:lnTo>
                  <a:cubicBezTo>
                    <a:pt x="1211" y="112"/>
                    <a:pt x="1200" y="102"/>
                    <a:pt x="1200" y="88"/>
                  </a:cubicBezTo>
                  <a:lnTo>
                    <a:pt x="1200" y="72"/>
                  </a:lnTo>
                  <a:lnTo>
                    <a:pt x="1247" y="80"/>
                  </a:lnTo>
                  <a:lnTo>
                    <a:pt x="1231" y="128"/>
                  </a:lnTo>
                  <a:cubicBezTo>
                    <a:pt x="1228" y="139"/>
                    <a:pt x="1216" y="146"/>
                    <a:pt x="1205" y="144"/>
                  </a:cubicBezTo>
                  <a:cubicBezTo>
                    <a:pt x="1193" y="142"/>
                    <a:pt x="1184" y="132"/>
                    <a:pt x="1184" y="120"/>
                  </a:cubicBezTo>
                  <a:lnTo>
                    <a:pt x="1184" y="104"/>
                  </a:lnTo>
                  <a:lnTo>
                    <a:pt x="1225" y="121"/>
                  </a:lnTo>
                  <a:lnTo>
                    <a:pt x="1209" y="137"/>
                  </a:lnTo>
                  <a:lnTo>
                    <a:pt x="1216" y="120"/>
                  </a:lnTo>
                  <a:lnTo>
                    <a:pt x="1216" y="152"/>
                  </a:lnTo>
                  <a:cubicBezTo>
                    <a:pt x="1216" y="159"/>
                    <a:pt x="1214" y="165"/>
                    <a:pt x="1209" y="169"/>
                  </a:cubicBezTo>
                  <a:lnTo>
                    <a:pt x="1193" y="185"/>
                  </a:lnTo>
                  <a:lnTo>
                    <a:pt x="1161" y="217"/>
                  </a:lnTo>
                  <a:cubicBezTo>
                    <a:pt x="1155" y="224"/>
                    <a:pt x="1144" y="226"/>
                    <a:pt x="1135" y="223"/>
                  </a:cubicBezTo>
                  <a:cubicBezTo>
                    <a:pt x="1126" y="219"/>
                    <a:pt x="1120" y="210"/>
                    <a:pt x="1120" y="200"/>
                  </a:cubicBezTo>
                  <a:lnTo>
                    <a:pt x="1120" y="168"/>
                  </a:lnTo>
                  <a:lnTo>
                    <a:pt x="1144" y="192"/>
                  </a:lnTo>
                  <a:lnTo>
                    <a:pt x="1128" y="192"/>
                  </a:lnTo>
                  <a:cubicBezTo>
                    <a:pt x="1122" y="192"/>
                    <a:pt x="1116" y="190"/>
                    <a:pt x="1111" y="185"/>
                  </a:cubicBezTo>
                  <a:lnTo>
                    <a:pt x="1095" y="169"/>
                  </a:lnTo>
                  <a:lnTo>
                    <a:pt x="1136" y="157"/>
                  </a:lnTo>
                  <a:lnTo>
                    <a:pt x="1120" y="237"/>
                  </a:lnTo>
                  <a:cubicBezTo>
                    <a:pt x="1120" y="239"/>
                    <a:pt x="1119" y="241"/>
                    <a:pt x="1118" y="243"/>
                  </a:cubicBezTo>
                  <a:lnTo>
                    <a:pt x="1102" y="275"/>
                  </a:lnTo>
                  <a:lnTo>
                    <a:pt x="1104" y="264"/>
                  </a:lnTo>
                  <a:lnTo>
                    <a:pt x="1104" y="296"/>
                  </a:lnTo>
                  <a:cubicBezTo>
                    <a:pt x="1104" y="298"/>
                    <a:pt x="1104" y="300"/>
                    <a:pt x="1104" y="301"/>
                  </a:cubicBezTo>
                  <a:lnTo>
                    <a:pt x="1088" y="381"/>
                  </a:lnTo>
                  <a:lnTo>
                    <a:pt x="1088" y="376"/>
                  </a:lnTo>
                  <a:lnTo>
                    <a:pt x="1088" y="408"/>
                  </a:lnTo>
                  <a:lnTo>
                    <a:pt x="1040" y="408"/>
                  </a:lnTo>
                  <a:lnTo>
                    <a:pt x="1040" y="392"/>
                  </a:lnTo>
                  <a:lnTo>
                    <a:pt x="1086" y="403"/>
                  </a:lnTo>
                  <a:lnTo>
                    <a:pt x="1070" y="435"/>
                  </a:lnTo>
                  <a:cubicBezTo>
                    <a:pt x="1066" y="443"/>
                    <a:pt x="1058" y="448"/>
                    <a:pt x="1048" y="448"/>
                  </a:cubicBezTo>
                  <a:cubicBezTo>
                    <a:pt x="1039" y="448"/>
                    <a:pt x="1031" y="443"/>
                    <a:pt x="1027" y="435"/>
                  </a:cubicBezTo>
                  <a:lnTo>
                    <a:pt x="1011" y="403"/>
                  </a:lnTo>
                  <a:cubicBezTo>
                    <a:pt x="1009" y="400"/>
                    <a:pt x="1008" y="396"/>
                    <a:pt x="1008" y="392"/>
                  </a:cubicBezTo>
                  <a:lnTo>
                    <a:pt x="1008" y="344"/>
                  </a:lnTo>
                  <a:lnTo>
                    <a:pt x="1008" y="328"/>
                  </a:lnTo>
                  <a:lnTo>
                    <a:pt x="1011" y="339"/>
                  </a:lnTo>
                  <a:lnTo>
                    <a:pt x="995" y="307"/>
                  </a:lnTo>
                  <a:lnTo>
                    <a:pt x="1039" y="304"/>
                  </a:lnTo>
                  <a:lnTo>
                    <a:pt x="1023" y="352"/>
                  </a:lnTo>
                  <a:cubicBezTo>
                    <a:pt x="1020" y="363"/>
                    <a:pt x="1008" y="370"/>
                    <a:pt x="997" y="368"/>
                  </a:cubicBezTo>
                  <a:cubicBezTo>
                    <a:pt x="985" y="366"/>
                    <a:pt x="976" y="356"/>
                    <a:pt x="976" y="344"/>
                  </a:cubicBezTo>
                  <a:lnTo>
                    <a:pt x="976" y="328"/>
                  </a:lnTo>
                  <a:lnTo>
                    <a:pt x="983" y="345"/>
                  </a:lnTo>
                  <a:lnTo>
                    <a:pt x="967" y="329"/>
                  </a:lnTo>
                  <a:cubicBezTo>
                    <a:pt x="963" y="325"/>
                    <a:pt x="960" y="319"/>
                    <a:pt x="960" y="312"/>
                  </a:cubicBezTo>
                  <a:lnTo>
                    <a:pt x="960" y="200"/>
                  </a:lnTo>
                  <a:lnTo>
                    <a:pt x="967" y="217"/>
                  </a:lnTo>
                  <a:lnTo>
                    <a:pt x="951" y="201"/>
                  </a:lnTo>
                  <a:cubicBezTo>
                    <a:pt x="947" y="197"/>
                    <a:pt x="944" y="191"/>
                    <a:pt x="944" y="184"/>
                  </a:cubicBezTo>
                  <a:lnTo>
                    <a:pt x="944" y="152"/>
                  </a:lnTo>
                  <a:lnTo>
                    <a:pt x="968" y="176"/>
                  </a:lnTo>
                  <a:lnTo>
                    <a:pt x="952" y="176"/>
                  </a:lnTo>
                  <a:lnTo>
                    <a:pt x="976" y="152"/>
                  </a:lnTo>
                  <a:lnTo>
                    <a:pt x="976" y="168"/>
                  </a:lnTo>
                  <a:lnTo>
                    <a:pt x="928" y="168"/>
                  </a:lnTo>
                  <a:lnTo>
                    <a:pt x="928" y="152"/>
                  </a:lnTo>
                  <a:lnTo>
                    <a:pt x="969" y="169"/>
                  </a:lnTo>
                  <a:lnTo>
                    <a:pt x="953" y="185"/>
                  </a:lnTo>
                  <a:cubicBezTo>
                    <a:pt x="949" y="190"/>
                    <a:pt x="943" y="192"/>
                    <a:pt x="936" y="192"/>
                  </a:cubicBezTo>
                  <a:lnTo>
                    <a:pt x="920" y="192"/>
                  </a:lnTo>
                  <a:lnTo>
                    <a:pt x="944" y="168"/>
                  </a:lnTo>
                  <a:lnTo>
                    <a:pt x="944" y="200"/>
                  </a:lnTo>
                  <a:cubicBezTo>
                    <a:pt x="944" y="212"/>
                    <a:pt x="937" y="221"/>
                    <a:pt x="926" y="224"/>
                  </a:cubicBezTo>
                  <a:cubicBezTo>
                    <a:pt x="915" y="226"/>
                    <a:pt x="904" y="221"/>
                    <a:pt x="899" y="211"/>
                  </a:cubicBezTo>
                  <a:lnTo>
                    <a:pt x="883" y="179"/>
                  </a:lnTo>
                  <a:lnTo>
                    <a:pt x="926" y="179"/>
                  </a:lnTo>
                  <a:lnTo>
                    <a:pt x="910" y="211"/>
                  </a:lnTo>
                  <a:lnTo>
                    <a:pt x="912" y="200"/>
                  </a:lnTo>
                  <a:lnTo>
                    <a:pt x="912" y="216"/>
                  </a:lnTo>
                  <a:lnTo>
                    <a:pt x="912" y="248"/>
                  </a:lnTo>
                  <a:cubicBezTo>
                    <a:pt x="912" y="262"/>
                    <a:pt x="902" y="272"/>
                    <a:pt x="888" y="272"/>
                  </a:cubicBezTo>
                  <a:lnTo>
                    <a:pt x="872" y="272"/>
                  </a:lnTo>
                  <a:cubicBezTo>
                    <a:pt x="859" y="272"/>
                    <a:pt x="848" y="262"/>
                    <a:pt x="848" y="248"/>
                  </a:cubicBezTo>
                  <a:lnTo>
                    <a:pt x="848" y="184"/>
                  </a:lnTo>
                  <a:lnTo>
                    <a:pt x="894" y="195"/>
                  </a:lnTo>
                  <a:lnTo>
                    <a:pt x="878" y="227"/>
                  </a:lnTo>
                  <a:cubicBezTo>
                    <a:pt x="873" y="237"/>
                    <a:pt x="862" y="242"/>
                    <a:pt x="851" y="240"/>
                  </a:cubicBezTo>
                  <a:cubicBezTo>
                    <a:pt x="840" y="237"/>
                    <a:pt x="832" y="228"/>
                    <a:pt x="832" y="216"/>
                  </a:cubicBezTo>
                  <a:lnTo>
                    <a:pt x="832" y="200"/>
                  </a:lnTo>
                  <a:lnTo>
                    <a:pt x="856" y="224"/>
                  </a:lnTo>
                  <a:lnTo>
                    <a:pt x="840" y="224"/>
                  </a:lnTo>
                  <a:lnTo>
                    <a:pt x="864" y="200"/>
                  </a:lnTo>
                  <a:lnTo>
                    <a:pt x="864" y="248"/>
                  </a:lnTo>
                  <a:lnTo>
                    <a:pt x="864" y="264"/>
                  </a:lnTo>
                  <a:cubicBezTo>
                    <a:pt x="864" y="268"/>
                    <a:pt x="864" y="272"/>
                    <a:pt x="862" y="275"/>
                  </a:cubicBezTo>
                  <a:lnTo>
                    <a:pt x="846" y="307"/>
                  </a:lnTo>
                  <a:cubicBezTo>
                    <a:pt x="845" y="310"/>
                    <a:pt x="843" y="312"/>
                    <a:pt x="841" y="313"/>
                  </a:cubicBezTo>
                  <a:lnTo>
                    <a:pt x="825" y="329"/>
                  </a:lnTo>
                  <a:lnTo>
                    <a:pt x="832" y="312"/>
                  </a:lnTo>
                  <a:lnTo>
                    <a:pt x="832" y="360"/>
                  </a:lnTo>
                  <a:cubicBezTo>
                    <a:pt x="832" y="365"/>
                    <a:pt x="831" y="370"/>
                    <a:pt x="828" y="374"/>
                  </a:cubicBezTo>
                  <a:lnTo>
                    <a:pt x="796" y="422"/>
                  </a:lnTo>
                  <a:cubicBezTo>
                    <a:pt x="791" y="431"/>
                    <a:pt x="780" y="435"/>
                    <a:pt x="770" y="431"/>
                  </a:cubicBezTo>
                  <a:cubicBezTo>
                    <a:pt x="759" y="428"/>
                    <a:pt x="752" y="419"/>
                    <a:pt x="752" y="408"/>
                  </a:cubicBezTo>
                  <a:lnTo>
                    <a:pt x="752" y="392"/>
                  </a:lnTo>
                  <a:lnTo>
                    <a:pt x="759" y="409"/>
                  </a:lnTo>
                  <a:lnTo>
                    <a:pt x="743" y="393"/>
                  </a:lnTo>
                  <a:cubicBezTo>
                    <a:pt x="739" y="389"/>
                    <a:pt x="736" y="383"/>
                    <a:pt x="736" y="376"/>
                  </a:cubicBezTo>
                  <a:lnTo>
                    <a:pt x="736" y="360"/>
                  </a:lnTo>
                  <a:lnTo>
                    <a:pt x="777" y="377"/>
                  </a:lnTo>
                  <a:lnTo>
                    <a:pt x="761" y="393"/>
                  </a:lnTo>
                  <a:lnTo>
                    <a:pt x="768" y="376"/>
                  </a:lnTo>
                  <a:lnTo>
                    <a:pt x="768" y="408"/>
                  </a:lnTo>
                  <a:cubicBezTo>
                    <a:pt x="768" y="422"/>
                    <a:pt x="758" y="432"/>
                    <a:pt x="744" y="432"/>
                  </a:cubicBezTo>
                  <a:lnTo>
                    <a:pt x="728" y="432"/>
                  </a:lnTo>
                  <a:lnTo>
                    <a:pt x="752" y="408"/>
                  </a:lnTo>
                  <a:lnTo>
                    <a:pt x="752" y="424"/>
                  </a:lnTo>
                  <a:lnTo>
                    <a:pt x="752" y="488"/>
                  </a:lnTo>
                  <a:cubicBezTo>
                    <a:pt x="752" y="498"/>
                    <a:pt x="747" y="507"/>
                    <a:pt x="738" y="511"/>
                  </a:cubicBezTo>
                  <a:cubicBezTo>
                    <a:pt x="729" y="514"/>
                    <a:pt x="718" y="512"/>
                    <a:pt x="711" y="505"/>
                  </a:cubicBezTo>
                  <a:lnTo>
                    <a:pt x="695" y="489"/>
                  </a:lnTo>
                  <a:lnTo>
                    <a:pt x="679" y="473"/>
                  </a:lnTo>
                  <a:lnTo>
                    <a:pt x="720" y="456"/>
                  </a:lnTo>
                  <a:lnTo>
                    <a:pt x="720" y="536"/>
                  </a:lnTo>
                  <a:lnTo>
                    <a:pt x="672" y="536"/>
                  </a:lnTo>
                  <a:lnTo>
                    <a:pt x="672" y="504"/>
                  </a:lnTo>
                  <a:lnTo>
                    <a:pt x="696" y="528"/>
                  </a:lnTo>
                  <a:lnTo>
                    <a:pt x="680" y="528"/>
                  </a:lnTo>
                  <a:cubicBezTo>
                    <a:pt x="671" y="528"/>
                    <a:pt x="663" y="523"/>
                    <a:pt x="659" y="515"/>
                  </a:cubicBezTo>
                  <a:lnTo>
                    <a:pt x="643" y="483"/>
                  </a:lnTo>
                  <a:cubicBezTo>
                    <a:pt x="641" y="480"/>
                    <a:pt x="640" y="476"/>
                    <a:pt x="640" y="472"/>
                  </a:cubicBezTo>
                  <a:lnTo>
                    <a:pt x="640" y="456"/>
                  </a:lnTo>
                  <a:lnTo>
                    <a:pt x="643" y="467"/>
                  </a:lnTo>
                  <a:lnTo>
                    <a:pt x="627" y="435"/>
                  </a:lnTo>
                  <a:lnTo>
                    <a:pt x="672" y="424"/>
                  </a:lnTo>
                  <a:lnTo>
                    <a:pt x="672" y="472"/>
                  </a:lnTo>
                  <a:cubicBezTo>
                    <a:pt x="672" y="484"/>
                    <a:pt x="664" y="494"/>
                    <a:pt x="652" y="496"/>
                  </a:cubicBezTo>
                  <a:cubicBezTo>
                    <a:pt x="641" y="498"/>
                    <a:pt x="629" y="491"/>
                    <a:pt x="626" y="480"/>
                  </a:cubicBezTo>
                  <a:lnTo>
                    <a:pt x="610" y="432"/>
                  </a:lnTo>
                  <a:lnTo>
                    <a:pt x="649" y="441"/>
                  </a:lnTo>
                  <a:lnTo>
                    <a:pt x="633" y="457"/>
                  </a:lnTo>
                  <a:lnTo>
                    <a:pt x="640" y="440"/>
                  </a:lnTo>
                  <a:lnTo>
                    <a:pt x="640" y="472"/>
                  </a:lnTo>
                  <a:lnTo>
                    <a:pt x="592" y="472"/>
                  </a:lnTo>
                  <a:lnTo>
                    <a:pt x="592" y="440"/>
                  </a:lnTo>
                  <a:lnTo>
                    <a:pt x="616" y="464"/>
                  </a:lnTo>
                  <a:lnTo>
                    <a:pt x="600" y="464"/>
                  </a:lnTo>
                  <a:cubicBezTo>
                    <a:pt x="590" y="464"/>
                    <a:pt x="581" y="458"/>
                    <a:pt x="578" y="448"/>
                  </a:cubicBezTo>
                  <a:lnTo>
                    <a:pt x="562" y="400"/>
                  </a:lnTo>
                  <a:lnTo>
                    <a:pt x="608" y="392"/>
                  </a:lnTo>
                  <a:lnTo>
                    <a:pt x="608" y="408"/>
                  </a:lnTo>
                  <a:cubicBezTo>
                    <a:pt x="608" y="412"/>
                    <a:pt x="608" y="416"/>
                    <a:pt x="606" y="419"/>
                  </a:cubicBezTo>
                  <a:lnTo>
                    <a:pt x="590" y="451"/>
                  </a:lnTo>
                  <a:cubicBezTo>
                    <a:pt x="585" y="461"/>
                    <a:pt x="574" y="466"/>
                    <a:pt x="563" y="464"/>
                  </a:cubicBezTo>
                  <a:cubicBezTo>
                    <a:pt x="552" y="461"/>
                    <a:pt x="544" y="452"/>
                    <a:pt x="544" y="440"/>
                  </a:cubicBezTo>
                  <a:lnTo>
                    <a:pt x="544" y="424"/>
                  </a:lnTo>
                  <a:lnTo>
                    <a:pt x="585" y="441"/>
                  </a:lnTo>
                  <a:lnTo>
                    <a:pt x="569" y="457"/>
                  </a:lnTo>
                  <a:cubicBezTo>
                    <a:pt x="565" y="462"/>
                    <a:pt x="559" y="464"/>
                    <a:pt x="552" y="464"/>
                  </a:cubicBezTo>
                  <a:lnTo>
                    <a:pt x="536" y="464"/>
                  </a:lnTo>
                  <a:lnTo>
                    <a:pt x="560" y="440"/>
                  </a:lnTo>
                  <a:lnTo>
                    <a:pt x="560" y="488"/>
                  </a:lnTo>
                  <a:lnTo>
                    <a:pt x="560" y="584"/>
                  </a:lnTo>
                  <a:cubicBezTo>
                    <a:pt x="560" y="591"/>
                    <a:pt x="558" y="597"/>
                    <a:pt x="553" y="601"/>
                  </a:cubicBezTo>
                  <a:lnTo>
                    <a:pt x="537" y="617"/>
                  </a:lnTo>
                  <a:lnTo>
                    <a:pt x="521" y="633"/>
                  </a:lnTo>
                  <a:lnTo>
                    <a:pt x="528" y="616"/>
                  </a:lnTo>
                  <a:lnTo>
                    <a:pt x="528" y="664"/>
                  </a:lnTo>
                  <a:lnTo>
                    <a:pt x="528" y="683"/>
                  </a:lnTo>
                  <a:lnTo>
                    <a:pt x="512" y="814"/>
                  </a:lnTo>
                  <a:lnTo>
                    <a:pt x="496" y="878"/>
                  </a:lnTo>
                  <a:cubicBezTo>
                    <a:pt x="493" y="890"/>
                    <a:pt x="482" y="898"/>
                    <a:pt x="470" y="896"/>
                  </a:cubicBezTo>
                  <a:cubicBezTo>
                    <a:pt x="458" y="895"/>
                    <a:pt x="448" y="885"/>
                    <a:pt x="448" y="872"/>
                  </a:cubicBezTo>
                  <a:lnTo>
                    <a:pt x="448" y="824"/>
                  </a:lnTo>
                  <a:lnTo>
                    <a:pt x="496" y="824"/>
                  </a:lnTo>
                  <a:lnTo>
                    <a:pt x="496" y="856"/>
                  </a:lnTo>
                  <a:cubicBezTo>
                    <a:pt x="496" y="868"/>
                    <a:pt x="489" y="877"/>
                    <a:pt x="478" y="880"/>
                  </a:cubicBezTo>
                  <a:cubicBezTo>
                    <a:pt x="467" y="882"/>
                    <a:pt x="456" y="877"/>
                    <a:pt x="451" y="867"/>
                  </a:cubicBezTo>
                  <a:lnTo>
                    <a:pt x="435" y="835"/>
                  </a:lnTo>
                  <a:cubicBezTo>
                    <a:pt x="433" y="832"/>
                    <a:pt x="432" y="828"/>
                    <a:pt x="432" y="824"/>
                  </a:cubicBezTo>
                  <a:lnTo>
                    <a:pt x="432" y="760"/>
                  </a:lnTo>
                  <a:lnTo>
                    <a:pt x="456" y="784"/>
                  </a:lnTo>
                  <a:lnTo>
                    <a:pt x="440" y="784"/>
                  </a:lnTo>
                  <a:lnTo>
                    <a:pt x="464" y="760"/>
                  </a:lnTo>
                  <a:lnTo>
                    <a:pt x="464" y="776"/>
                  </a:lnTo>
                  <a:cubicBezTo>
                    <a:pt x="464" y="779"/>
                    <a:pt x="464" y="782"/>
                    <a:pt x="463" y="784"/>
                  </a:cubicBezTo>
                  <a:lnTo>
                    <a:pt x="447" y="832"/>
                  </a:lnTo>
                  <a:cubicBezTo>
                    <a:pt x="444" y="843"/>
                    <a:pt x="432" y="850"/>
                    <a:pt x="421" y="848"/>
                  </a:cubicBezTo>
                  <a:cubicBezTo>
                    <a:pt x="409" y="846"/>
                    <a:pt x="400" y="836"/>
                    <a:pt x="400" y="824"/>
                  </a:cubicBezTo>
                  <a:lnTo>
                    <a:pt x="400" y="808"/>
                  </a:lnTo>
                  <a:lnTo>
                    <a:pt x="400" y="760"/>
                  </a:lnTo>
                  <a:lnTo>
                    <a:pt x="424" y="784"/>
                  </a:lnTo>
                  <a:lnTo>
                    <a:pt x="408" y="784"/>
                  </a:lnTo>
                  <a:lnTo>
                    <a:pt x="430" y="771"/>
                  </a:lnTo>
                  <a:lnTo>
                    <a:pt x="414" y="803"/>
                  </a:lnTo>
                  <a:cubicBezTo>
                    <a:pt x="409" y="813"/>
                    <a:pt x="398" y="818"/>
                    <a:pt x="387" y="816"/>
                  </a:cubicBezTo>
                  <a:cubicBezTo>
                    <a:pt x="376" y="813"/>
                    <a:pt x="368" y="804"/>
                    <a:pt x="368" y="792"/>
                  </a:cubicBezTo>
                  <a:lnTo>
                    <a:pt x="368" y="760"/>
                  </a:lnTo>
                  <a:lnTo>
                    <a:pt x="416" y="760"/>
                  </a:lnTo>
                  <a:lnTo>
                    <a:pt x="416" y="776"/>
                  </a:lnTo>
                  <a:cubicBezTo>
                    <a:pt x="416" y="783"/>
                    <a:pt x="414" y="789"/>
                    <a:pt x="409" y="793"/>
                  </a:cubicBezTo>
                  <a:lnTo>
                    <a:pt x="393" y="809"/>
                  </a:lnTo>
                  <a:cubicBezTo>
                    <a:pt x="389" y="814"/>
                    <a:pt x="383" y="816"/>
                    <a:pt x="376" y="816"/>
                  </a:cubicBezTo>
                  <a:lnTo>
                    <a:pt x="360" y="816"/>
                  </a:lnTo>
                  <a:lnTo>
                    <a:pt x="384" y="792"/>
                  </a:lnTo>
                  <a:lnTo>
                    <a:pt x="384" y="840"/>
                  </a:lnTo>
                  <a:lnTo>
                    <a:pt x="384" y="888"/>
                  </a:lnTo>
                  <a:cubicBezTo>
                    <a:pt x="384" y="898"/>
                    <a:pt x="379" y="907"/>
                    <a:pt x="370" y="911"/>
                  </a:cubicBezTo>
                  <a:cubicBezTo>
                    <a:pt x="361" y="914"/>
                    <a:pt x="350" y="912"/>
                    <a:pt x="343" y="905"/>
                  </a:cubicBezTo>
                  <a:lnTo>
                    <a:pt x="327" y="889"/>
                  </a:lnTo>
                  <a:lnTo>
                    <a:pt x="361" y="889"/>
                  </a:lnTo>
                  <a:lnTo>
                    <a:pt x="345" y="905"/>
                  </a:lnTo>
                  <a:lnTo>
                    <a:pt x="352" y="893"/>
                  </a:lnTo>
                  <a:lnTo>
                    <a:pt x="336" y="973"/>
                  </a:lnTo>
                  <a:cubicBezTo>
                    <a:pt x="334" y="985"/>
                    <a:pt x="322" y="994"/>
                    <a:pt x="310" y="992"/>
                  </a:cubicBezTo>
                  <a:cubicBezTo>
                    <a:pt x="298" y="991"/>
                    <a:pt x="288" y="981"/>
                    <a:pt x="288" y="968"/>
                  </a:cubicBezTo>
                  <a:lnTo>
                    <a:pt x="288" y="952"/>
                  </a:lnTo>
                  <a:lnTo>
                    <a:pt x="312" y="976"/>
                  </a:lnTo>
                  <a:lnTo>
                    <a:pt x="296" y="976"/>
                  </a:lnTo>
                  <a:cubicBezTo>
                    <a:pt x="290" y="976"/>
                    <a:pt x="284" y="974"/>
                    <a:pt x="279" y="969"/>
                  </a:cubicBezTo>
                  <a:lnTo>
                    <a:pt x="263" y="953"/>
                  </a:lnTo>
                  <a:cubicBezTo>
                    <a:pt x="259" y="949"/>
                    <a:pt x="256" y="943"/>
                    <a:pt x="256" y="936"/>
                  </a:cubicBezTo>
                  <a:lnTo>
                    <a:pt x="256" y="904"/>
                  </a:lnTo>
                  <a:lnTo>
                    <a:pt x="304" y="904"/>
                  </a:lnTo>
                  <a:lnTo>
                    <a:pt x="304" y="920"/>
                  </a:lnTo>
                  <a:cubicBezTo>
                    <a:pt x="304" y="927"/>
                    <a:pt x="302" y="933"/>
                    <a:pt x="297" y="937"/>
                  </a:cubicBezTo>
                  <a:lnTo>
                    <a:pt x="281" y="953"/>
                  </a:lnTo>
                  <a:cubicBezTo>
                    <a:pt x="272" y="963"/>
                    <a:pt x="257" y="963"/>
                    <a:pt x="247" y="953"/>
                  </a:cubicBezTo>
                  <a:lnTo>
                    <a:pt x="231" y="937"/>
                  </a:lnTo>
                  <a:cubicBezTo>
                    <a:pt x="227" y="933"/>
                    <a:pt x="224" y="927"/>
                    <a:pt x="224" y="920"/>
                  </a:cubicBezTo>
                  <a:lnTo>
                    <a:pt x="224" y="904"/>
                  </a:lnTo>
                  <a:lnTo>
                    <a:pt x="270" y="915"/>
                  </a:lnTo>
                  <a:lnTo>
                    <a:pt x="254" y="947"/>
                  </a:lnTo>
                  <a:cubicBezTo>
                    <a:pt x="249" y="957"/>
                    <a:pt x="238" y="962"/>
                    <a:pt x="227" y="960"/>
                  </a:cubicBezTo>
                  <a:cubicBezTo>
                    <a:pt x="216" y="957"/>
                    <a:pt x="208" y="948"/>
                    <a:pt x="208" y="936"/>
                  </a:cubicBezTo>
                  <a:lnTo>
                    <a:pt x="208" y="904"/>
                  </a:lnTo>
                  <a:lnTo>
                    <a:pt x="215" y="921"/>
                  </a:lnTo>
                  <a:lnTo>
                    <a:pt x="199" y="905"/>
                  </a:lnTo>
                  <a:cubicBezTo>
                    <a:pt x="195" y="901"/>
                    <a:pt x="192" y="895"/>
                    <a:pt x="192" y="888"/>
                  </a:cubicBezTo>
                  <a:lnTo>
                    <a:pt x="192" y="872"/>
                  </a:lnTo>
                  <a:lnTo>
                    <a:pt x="240" y="878"/>
                  </a:lnTo>
                  <a:lnTo>
                    <a:pt x="224" y="942"/>
                  </a:lnTo>
                  <a:cubicBezTo>
                    <a:pt x="221" y="954"/>
                    <a:pt x="210" y="962"/>
                    <a:pt x="198" y="960"/>
                  </a:cubicBezTo>
                  <a:cubicBezTo>
                    <a:pt x="186" y="959"/>
                    <a:pt x="176" y="949"/>
                    <a:pt x="176" y="936"/>
                  </a:cubicBezTo>
                  <a:lnTo>
                    <a:pt x="176" y="920"/>
                  </a:lnTo>
                  <a:lnTo>
                    <a:pt x="224" y="920"/>
                  </a:lnTo>
                  <a:lnTo>
                    <a:pt x="224" y="984"/>
                  </a:lnTo>
                  <a:cubicBezTo>
                    <a:pt x="224" y="987"/>
                    <a:pt x="224" y="990"/>
                    <a:pt x="223" y="992"/>
                  </a:cubicBezTo>
                  <a:lnTo>
                    <a:pt x="207" y="1040"/>
                  </a:lnTo>
                  <a:cubicBezTo>
                    <a:pt x="205" y="1048"/>
                    <a:pt x="198" y="1054"/>
                    <a:pt x="190" y="1056"/>
                  </a:cubicBezTo>
                  <a:cubicBezTo>
                    <a:pt x="182" y="1058"/>
                    <a:pt x="173" y="1055"/>
                    <a:pt x="167" y="1049"/>
                  </a:cubicBezTo>
                  <a:lnTo>
                    <a:pt x="151" y="1033"/>
                  </a:lnTo>
                  <a:lnTo>
                    <a:pt x="192" y="1016"/>
                  </a:lnTo>
                  <a:lnTo>
                    <a:pt x="192" y="1080"/>
                  </a:lnTo>
                  <a:lnTo>
                    <a:pt x="144" y="1080"/>
                  </a:lnTo>
                  <a:lnTo>
                    <a:pt x="144" y="1064"/>
                  </a:lnTo>
                  <a:lnTo>
                    <a:pt x="168" y="1088"/>
                  </a:lnTo>
                  <a:lnTo>
                    <a:pt x="152" y="1088"/>
                  </a:lnTo>
                  <a:lnTo>
                    <a:pt x="175" y="1072"/>
                  </a:lnTo>
                  <a:lnTo>
                    <a:pt x="159" y="1120"/>
                  </a:lnTo>
                  <a:cubicBezTo>
                    <a:pt x="156" y="1131"/>
                    <a:pt x="144" y="1138"/>
                    <a:pt x="133" y="1136"/>
                  </a:cubicBezTo>
                  <a:cubicBezTo>
                    <a:pt x="121" y="1134"/>
                    <a:pt x="112" y="1124"/>
                    <a:pt x="112" y="1112"/>
                  </a:cubicBezTo>
                  <a:lnTo>
                    <a:pt x="112" y="1080"/>
                  </a:lnTo>
                  <a:lnTo>
                    <a:pt x="160" y="1080"/>
                  </a:lnTo>
                  <a:lnTo>
                    <a:pt x="160" y="1096"/>
                  </a:lnTo>
                  <a:cubicBezTo>
                    <a:pt x="160" y="1098"/>
                    <a:pt x="160" y="1100"/>
                    <a:pt x="160" y="1102"/>
                  </a:cubicBezTo>
                  <a:lnTo>
                    <a:pt x="144" y="1166"/>
                  </a:lnTo>
                  <a:lnTo>
                    <a:pt x="144" y="1160"/>
                  </a:lnTo>
                  <a:lnTo>
                    <a:pt x="144" y="1192"/>
                  </a:lnTo>
                  <a:cubicBezTo>
                    <a:pt x="144" y="1205"/>
                    <a:pt x="135" y="1216"/>
                    <a:pt x="122" y="1216"/>
                  </a:cubicBezTo>
                  <a:cubicBezTo>
                    <a:pt x="109" y="1217"/>
                    <a:pt x="98" y="1208"/>
                    <a:pt x="97" y="1195"/>
                  </a:cubicBezTo>
                  <a:lnTo>
                    <a:pt x="81" y="1069"/>
                  </a:lnTo>
                  <a:lnTo>
                    <a:pt x="65" y="989"/>
                  </a:lnTo>
                  <a:cubicBezTo>
                    <a:pt x="65" y="988"/>
                    <a:pt x="64" y="986"/>
                    <a:pt x="64" y="984"/>
                  </a:cubicBezTo>
                  <a:lnTo>
                    <a:pt x="64" y="968"/>
                  </a:lnTo>
                  <a:lnTo>
                    <a:pt x="105" y="985"/>
                  </a:lnTo>
                  <a:lnTo>
                    <a:pt x="89" y="1001"/>
                  </a:lnTo>
                  <a:lnTo>
                    <a:pt x="95" y="992"/>
                  </a:lnTo>
                  <a:lnTo>
                    <a:pt x="79" y="1040"/>
                  </a:lnTo>
                  <a:lnTo>
                    <a:pt x="80" y="1032"/>
                  </a:lnTo>
                  <a:lnTo>
                    <a:pt x="80" y="1048"/>
                  </a:lnTo>
                  <a:cubicBezTo>
                    <a:pt x="80" y="1060"/>
                    <a:pt x="72" y="1070"/>
                    <a:pt x="60" y="1072"/>
                  </a:cubicBezTo>
                  <a:cubicBezTo>
                    <a:pt x="49" y="1074"/>
                    <a:pt x="37" y="1067"/>
                    <a:pt x="34" y="1056"/>
                  </a:cubicBezTo>
                  <a:lnTo>
                    <a:pt x="18" y="1008"/>
                  </a:lnTo>
                  <a:lnTo>
                    <a:pt x="40" y="1024"/>
                  </a:lnTo>
                  <a:lnTo>
                    <a:pt x="24" y="1024"/>
                  </a:lnTo>
                  <a:lnTo>
                    <a:pt x="48" y="1000"/>
                  </a:lnTo>
                  <a:lnTo>
                    <a:pt x="48" y="1032"/>
                  </a:lnTo>
                  <a:lnTo>
                    <a:pt x="0" y="1032"/>
                  </a:lnTo>
                  <a:lnTo>
                    <a:pt x="0" y="1016"/>
                  </a:lnTo>
                  <a:cubicBezTo>
                    <a:pt x="0" y="1003"/>
                    <a:pt x="11" y="992"/>
                    <a:pt x="24" y="992"/>
                  </a:cubicBezTo>
                  <a:cubicBezTo>
                    <a:pt x="38" y="992"/>
                    <a:pt x="48" y="1003"/>
                    <a:pt x="48" y="1016"/>
                  </a:cubicBezTo>
                  <a:close/>
                </a:path>
              </a:pathLst>
            </a:custGeom>
            <a:solidFill>
              <a:srgbClr val="558ED5"/>
            </a:solidFill>
            <a:ln w="6350" cap="flat">
              <a:solidFill>
                <a:srgbClr val="558ED5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6" name="Freeform 39"/>
            <p:cNvSpPr>
              <a:spLocks/>
            </p:cNvSpPr>
            <p:nvPr/>
          </p:nvSpPr>
          <p:spPr bwMode="auto">
            <a:xfrm>
              <a:off x="3872" y="2369"/>
              <a:ext cx="58" cy="95"/>
            </a:xfrm>
            <a:custGeom>
              <a:avLst/>
              <a:gdLst>
                <a:gd name="T0" fmla="*/ 0 w 210"/>
                <a:gd name="T1" fmla="*/ 0 h 340"/>
                <a:gd name="T2" fmla="*/ 0 w 210"/>
                <a:gd name="T3" fmla="*/ 0 h 340"/>
                <a:gd name="T4" fmla="*/ 0 w 210"/>
                <a:gd name="T5" fmla="*/ 0 h 340"/>
                <a:gd name="T6" fmla="*/ 0 w 210"/>
                <a:gd name="T7" fmla="*/ 0 h 340"/>
                <a:gd name="T8" fmla="*/ 0 w 210"/>
                <a:gd name="T9" fmla="*/ 0 h 340"/>
                <a:gd name="T10" fmla="*/ 0 w 210"/>
                <a:gd name="T11" fmla="*/ 0 h 340"/>
                <a:gd name="T12" fmla="*/ 0 w 210"/>
                <a:gd name="T13" fmla="*/ 0 h 340"/>
                <a:gd name="T14" fmla="*/ 0 w 210"/>
                <a:gd name="T15" fmla="*/ 0 h 340"/>
                <a:gd name="T16" fmla="*/ 0 w 210"/>
                <a:gd name="T17" fmla="*/ 0 h 340"/>
                <a:gd name="T18" fmla="*/ 0 w 210"/>
                <a:gd name="T19" fmla="*/ 0 h 340"/>
                <a:gd name="T20" fmla="*/ 0 w 210"/>
                <a:gd name="T21" fmla="*/ 0 h 340"/>
                <a:gd name="T22" fmla="*/ 0 w 210"/>
                <a:gd name="T23" fmla="*/ 0 h 340"/>
                <a:gd name="T24" fmla="*/ 0 w 210"/>
                <a:gd name="T25" fmla="*/ 0 h 340"/>
                <a:gd name="T26" fmla="*/ 0 w 210"/>
                <a:gd name="T27" fmla="*/ 0 h 340"/>
                <a:gd name="T28" fmla="*/ 0 w 210"/>
                <a:gd name="T29" fmla="*/ 0 h 340"/>
                <a:gd name="T30" fmla="*/ 0 w 210"/>
                <a:gd name="T31" fmla="*/ 0 h 340"/>
                <a:gd name="T32" fmla="*/ 0 w 210"/>
                <a:gd name="T33" fmla="*/ 0 h 340"/>
                <a:gd name="T34" fmla="*/ 0 w 210"/>
                <a:gd name="T35" fmla="*/ 0 h 340"/>
                <a:gd name="T36" fmla="*/ 0 w 210"/>
                <a:gd name="T37" fmla="*/ 0 h 340"/>
                <a:gd name="T38" fmla="*/ 0 w 210"/>
                <a:gd name="T39" fmla="*/ 0 h 340"/>
                <a:gd name="T40" fmla="*/ 0 w 210"/>
                <a:gd name="T41" fmla="*/ 0 h 340"/>
                <a:gd name="T42" fmla="*/ 0 w 210"/>
                <a:gd name="T43" fmla="*/ 0 h 340"/>
                <a:gd name="T44" fmla="*/ 0 w 210"/>
                <a:gd name="T45" fmla="*/ 0 h 340"/>
                <a:gd name="T46" fmla="*/ 0 w 210"/>
                <a:gd name="T47" fmla="*/ 0 h 340"/>
                <a:gd name="T48" fmla="*/ 0 w 210"/>
                <a:gd name="T49" fmla="*/ 0 h 340"/>
                <a:gd name="T50" fmla="*/ 0 w 210"/>
                <a:gd name="T51" fmla="*/ 0 h 340"/>
                <a:gd name="T52" fmla="*/ 0 w 210"/>
                <a:gd name="T53" fmla="*/ 0 h 340"/>
                <a:gd name="T54" fmla="*/ 0 w 210"/>
                <a:gd name="T55" fmla="*/ 0 h 340"/>
                <a:gd name="T56" fmla="*/ 0 w 210"/>
                <a:gd name="T57" fmla="*/ 0 h 340"/>
                <a:gd name="T58" fmla="*/ 0 w 210"/>
                <a:gd name="T59" fmla="*/ 0 h 340"/>
                <a:gd name="T60" fmla="*/ 0 w 210"/>
                <a:gd name="T61" fmla="*/ 0 h 340"/>
                <a:gd name="T62" fmla="*/ 0 w 210"/>
                <a:gd name="T63" fmla="*/ 0 h 340"/>
                <a:gd name="T64" fmla="*/ 0 w 210"/>
                <a:gd name="T65" fmla="*/ 0 h 340"/>
                <a:gd name="T66" fmla="*/ 0 w 210"/>
                <a:gd name="T67" fmla="*/ 0 h 340"/>
                <a:gd name="T68" fmla="*/ 0 w 210"/>
                <a:gd name="T69" fmla="*/ 0 h 340"/>
                <a:gd name="T70" fmla="*/ 0 w 210"/>
                <a:gd name="T71" fmla="*/ 0 h 340"/>
                <a:gd name="T72" fmla="*/ 0 w 210"/>
                <a:gd name="T73" fmla="*/ 0 h 340"/>
                <a:gd name="T74" fmla="*/ 0 w 210"/>
                <a:gd name="T75" fmla="*/ 0 h 340"/>
                <a:gd name="T76" fmla="*/ 0 w 210"/>
                <a:gd name="T77" fmla="*/ 0 h 340"/>
                <a:gd name="T78" fmla="*/ 0 w 210"/>
                <a:gd name="T79" fmla="*/ 0 h 3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0"/>
                <a:gd name="T121" fmla="*/ 0 h 340"/>
                <a:gd name="T122" fmla="*/ 210 w 210"/>
                <a:gd name="T123" fmla="*/ 340 h 3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0" h="340">
                  <a:moveTo>
                    <a:pt x="3" y="309"/>
                  </a:moveTo>
                  <a:lnTo>
                    <a:pt x="19" y="229"/>
                  </a:lnTo>
                  <a:cubicBezTo>
                    <a:pt x="20" y="224"/>
                    <a:pt x="22" y="220"/>
                    <a:pt x="25" y="216"/>
                  </a:cubicBezTo>
                  <a:lnTo>
                    <a:pt x="41" y="200"/>
                  </a:lnTo>
                  <a:cubicBezTo>
                    <a:pt x="51" y="191"/>
                    <a:pt x="66" y="191"/>
                    <a:pt x="75" y="200"/>
                  </a:cubicBezTo>
                  <a:lnTo>
                    <a:pt x="91" y="216"/>
                  </a:lnTo>
                  <a:cubicBezTo>
                    <a:pt x="96" y="221"/>
                    <a:pt x="98" y="227"/>
                    <a:pt x="98" y="233"/>
                  </a:cubicBezTo>
                  <a:lnTo>
                    <a:pt x="98" y="249"/>
                  </a:lnTo>
                  <a:cubicBezTo>
                    <a:pt x="98" y="263"/>
                    <a:pt x="88" y="273"/>
                    <a:pt x="74" y="273"/>
                  </a:cubicBezTo>
                  <a:cubicBezTo>
                    <a:pt x="61" y="273"/>
                    <a:pt x="50" y="263"/>
                    <a:pt x="50" y="249"/>
                  </a:cubicBezTo>
                  <a:lnTo>
                    <a:pt x="50" y="233"/>
                  </a:lnTo>
                  <a:cubicBezTo>
                    <a:pt x="50" y="232"/>
                    <a:pt x="51" y="230"/>
                    <a:pt x="51" y="228"/>
                  </a:cubicBezTo>
                  <a:lnTo>
                    <a:pt x="67" y="164"/>
                  </a:lnTo>
                  <a:cubicBezTo>
                    <a:pt x="70" y="152"/>
                    <a:pt x="81" y="144"/>
                    <a:pt x="93" y="146"/>
                  </a:cubicBezTo>
                  <a:cubicBezTo>
                    <a:pt x="105" y="147"/>
                    <a:pt x="114" y="157"/>
                    <a:pt x="114" y="169"/>
                  </a:cubicBezTo>
                  <a:lnTo>
                    <a:pt x="114" y="185"/>
                  </a:lnTo>
                  <a:lnTo>
                    <a:pt x="69" y="175"/>
                  </a:lnTo>
                  <a:lnTo>
                    <a:pt x="85" y="143"/>
                  </a:lnTo>
                  <a:lnTo>
                    <a:pt x="82" y="153"/>
                  </a:lnTo>
                  <a:lnTo>
                    <a:pt x="82" y="105"/>
                  </a:lnTo>
                  <a:cubicBezTo>
                    <a:pt x="82" y="96"/>
                    <a:pt x="88" y="87"/>
                    <a:pt x="97" y="83"/>
                  </a:cubicBezTo>
                  <a:cubicBezTo>
                    <a:pt x="106" y="80"/>
                    <a:pt x="117" y="82"/>
                    <a:pt x="123" y="88"/>
                  </a:cubicBezTo>
                  <a:lnTo>
                    <a:pt x="139" y="104"/>
                  </a:lnTo>
                  <a:cubicBezTo>
                    <a:pt x="144" y="109"/>
                    <a:pt x="146" y="115"/>
                    <a:pt x="146" y="121"/>
                  </a:cubicBezTo>
                  <a:lnTo>
                    <a:pt x="146" y="169"/>
                  </a:lnTo>
                  <a:lnTo>
                    <a:pt x="146" y="185"/>
                  </a:lnTo>
                  <a:lnTo>
                    <a:pt x="105" y="168"/>
                  </a:lnTo>
                  <a:lnTo>
                    <a:pt x="121" y="152"/>
                  </a:lnTo>
                  <a:lnTo>
                    <a:pt x="117" y="159"/>
                  </a:lnTo>
                  <a:lnTo>
                    <a:pt x="133" y="127"/>
                  </a:lnTo>
                  <a:lnTo>
                    <a:pt x="130" y="137"/>
                  </a:lnTo>
                  <a:lnTo>
                    <a:pt x="130" y="105"/>
                  </a:lnTo>
                  <a:lnTo>
                    <a:pt x="130" y="73"/>
                  </a:lnTo>
                  <a:cubicBezTo>
                    <a:pt x="130" y="67"/>
                    <a:pt x="133" y="61"/>
                    <a:pt x="137" y="56"/>
                  </a:cubicBezTo>
                  <a:lnTo>
                    <a:pt x="153" y="40"/>
                  </a:lnTo>
                  <a:lnTo>
                    <a:pt x="149" y="47"/>
                  </a:lnTo>
                  <a:lnTo>
                    <a:pt x="165" y="15"/>
                  </a:lnTo>
                  <a:cubicBezTo>
                    <a:pt x="170" y="5"/>
                    <a:pt x="181" y="0"/>
                    <a:pt x="192" y="2"/>
                  </a:cubicBezTo>
                  <a:cubicBezTo>
                    <a:pt x="203" y="5"/>
                    <a:pt x="210" y="14"/>
                    <a:pt x="210" y="25"/>
                  </a:cubicBezTo>
                  <a:lnTo>
                    <a:pt x="210" y="41"/>
                  </a:lnTo>
                  <a:cubicBezTo>
                    <a:pt x="210" y="55"/>
                    <a:pt x="200" y="65"/>
                    <a:pt x="186" y="65"/>
                  </a:cubicBezTo>
                  <a:cubicBezTo>
                    <a:pt x="173" y="65"/>
                    <a:pt x="162" y="55"/>
                    <a:pt x="162" y="41"/>
                  </a:cubicBezTo>
                  <a:lnTo>
                    <a:pt x="162" y="25"/>
                  </a:lnTo>
                  <a:lnTo>
                    <a:pt x="208" y="36"/>
                  </a:lnTo>
                  <a:lnTo>
                    <a:pt x="192" y="68"/>
                  </a:lnTo>
                  <a:cubicBezTo>
                    <a:pt x="191" y="71"/>
                    <a:pt x="189" y="73"/>
                    <a:pt x="187" y="74"/>
                  </a:cubicBezTo>
                  <a:lnTo>
                    <a:pt x="171" y="90"/>
                  </a:lnTo>
                  <a:lnTo>
                    <a:pt x="178" y="73"/>
                  </a:lnTo>
                  <a:lnTo>
                    <a:pt x="178" y="105"/>
                  </a:lnTo>
                  <a:lnTo>
                    <a:pt x="178" y="137"/>
                  </a:lnTo>
                  <a:cubicBezTo>
                    <a:pt x="178" y="141"/>
                    <a:pt x="178" y="145"/>
                    <a:pt x="176" y="148"/>
                  </a:cubicBezTo>
                  <a:lnTo>
                    <a:pt x="160" y="180"/>
                  </a:lnTo>
                  <a:cubicBezTo>
                    <a:pt x="159" y="183"/>
                    <a:pt x="157" y="185"/>
                    <a:pt x="155" y="186"/>
                  </a:cubicBezTo>
                  <a:lnTo>
                    <a:pt x="139" y="202"/>
                  </a:lnTo>
                  <a:cubicBezTo>
                    <a:pt x="133" y="209"/>
                    <a:pt x="122" y="211"/>
                    <a:pt x="113" y="208"/>
                  </a:cubicBezTo>
                  <a:cubicBezTo>
                    <a:pt x="104" y="204"/>
                    <a:pt x="98" y="195"/>
                    <a:pt x="98" y="185"/>
                  </a:cubicBezTo>
                  <a:lnTo>
                    <a:pt x="98" y="169"/>
                  </a:lnTo>
                  <a:lnTo>
                    <a:pt x="98" y="121"/>
                  </a:lnTo>
                  <a:lnTo>
                    <a:pt x="105" y="138"/>
                  </a:lnTo>
                  <a:lnTo>
                    <a:pt x="89" y="122"/>
                  </a:lnTo>
                  <a:lnTo>
                    <a:pt x="130" y="105"/>
                  </a:lnTo>
                  <a:lnTo>
                    <a:pt x="130" y="153"/>
                  </a:lnTo>
                  <a:cubicBezTo>
                    <a:pt x="130" y="157"/>
                    <a:pt x="130" y="161"/>
                    <a:pt x="128" y="164"/>
                  </a:cubicBezTo>
                  <a:lnTo>
                    <a:pt x="112" y="196"/>
                  </a:lnTo>
                  <a:cubicBezTo>
                    <a:pt x="107" y="206"/>
                    <a:pt x="96" y="211"/>
                    <a:pt x="85" y="209"/>
                  </a:cubicBezTo>
                  <a:cubicBezTo>
                    <a:pt x="74" y="206"/>
                    <a:pt x="66" y="197"/>
                    <a:pt x="66" y="185"/>
                  </a:cubicBezTo>
                  <a:lnTo>
                    <a:pt x="66" y="169"/>
                  </a:lnTo>
                  <a:lnTo>
                    <a:pt x="114" y="175"/>
                  </a:lnTo>
                  <a:lnTo>
                    <a:pt x="98" y="239"/>
                  </a:lnTo>
                  <a:lnTo>
                    <a:pt x="98" y="233"/>
                  </a:lnTo>
                  <a:lnTo>
                    <a:pt x="98" y="249"/>
                  </a:lnTo>
                  <a:lnTo>
                    <a:pt x="50" y="249"/>
                  </a:lnTo>
                  <a:lnTo>
                    <a:pt x="50" y="233"/>
                  </a:lnTo>
                  <a:lnTo>
                    <a:pt x="57" y="250"/>
                  </a:lnTo>
                  <a:lnTo>
                    <a:pt x="41" y="234"/>
                  </a:lnTo>
                  <a:lnTo>
                    <a:pt x="75" y="234"/>
                  </a:lnTo>
                  <a:lnTo>
                    <a:pt x="59" y="250"/>
                  </a:lnTo>
                  <a:lnTo>
                    <a:pt x="66" y="238"/>
                  </a:lnTo>
                  <a:lnTo>
                    <a:pt x="50" y="318"/>
                  </a:lnTo>
                  <a:cubicBezTo>
                    <a:pt x="47" y="331"/>
                    <a:pt x="35" y="340"/>
                    <a:pt x="22" y="337"/>
                  </a:cubicBezTo>
                  <a:cubicBezTo>
                    <a:pt x="9" y="334"/>
                    <a:pt x="0" y="322"/>
                    <a:pt x="3" y="309"/>
                  </a:cubicBezTo>
                  <a:close/>
                </a:path>
              </a:pathLst>
            </a:custGeom>
            <a:solidFill>
              <a:srgbClr val="558ED5"/>
            </a:solidFill>
            <a:ln w="6350" cap="flat">
              <a:solidFill>
                <a:srgbClr val="558ED5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7" name="Freeform 40"/>
            <p:cNvSpPr>
              <a:spLocks/>
            </p:cNvSpPr>
            <p:nvPr/>
          </p:nvSpPr>
          <p:spPr bwMode="auto">
            <a:xfrm>
              <a:off x="1512" y="2530"/>
              <a:ext cx="497" cy="268"/>
            </a:xfrm>
            <a:custGeom>
              <a:avLst/>
              <a:gdLst>
                <a:gd name="T0" fmla="*/ 0 w 1782"/>
                <a:gd name="T1" fmla="*/ 0 h 962"/>
                <a:gd name="T2" fmla="*/ 0 w 1782"/>
                <a:gd name="T3" fmla="*/ 0 h 962"/>
                <a:gd name="T4" fmla="*/ 0 w 1782"/>
                <a:gd name="T5" fmla="*/ 0 h 962"/>
                <a:gd name="T6" fmla="*/ 0 w 1782"/>
                <a:gd name="T7" fmla="*/ 0 h 962"/>
                <a:gd name="T8" fmla="*/ 0 w 1782"/>
                <a:gd name="T9" fmla="*/ 0 h 962"/>
                <a:gd name="T10" fmla="*/ 0 w 1782"/>
                <a:gd name="T11" fmla="*/ 0 h 962"/>
                <a:gd name="T12" fmla="*/ 0 w 1782"/>
                <a:gd name="T13" fmla="*/ 0 h 962"/>
                <a:gd name="T14" fmla="*/ 0 w 1782"/>
                <a:gd name="T15" fmla="*/ 0 h 962"/>
                <a:gd name="T16" fmla="*/ 0 w 1782"/>
                <a:gd name="T17" fmla="*/ 0 h 962"/>
                <a:gd name="T18" fmla="*/ 0 w 1782"/>
                <a:gd name="T19" fmla="*/ 0 h 962"/>
                <a:gd name="T20" fmla="*/ 0 w 1782"/>
                <a:gd name="T21" fmla="*/ 0 h 962"/>
                <a:gd name="T22" fmla="*/ 0 w 1782"/>
                <a:gd name="T23" fmla="*/ 0 h 962"/>
                <a:gd name="T24" fmla="*/ 0 w 1782"/>
                <a:gd name="T25" fmla="*/ 0 h 962"/>
                <a:gd name="T26" fmla="*/ 0 w 1782"/>
                <a:gd name="T27" fmla="*/ 0 h 962"/>
                <a:gd name="T28" fmla="*/ 0 w 1782"/>
                <a:gd name="T29" fmla="*/ 0 h 962"/>
                <a:gd name="T30" fmla="*/ 0 w 1782"/>
                <a:gd name="T31" fmla="*/ 0 h 962"/>
                <a:gd name="T32" fmla="*/ 0 w 1782"/>
                <a:gd name="T33" fmla="*/ 0 h 962"/>
                <a:gd name="T34" fmla="*/ 0 w 1782"/>
                <a:gd name="T35" fmla="*/ 0 h 962"/>
                <a:gd name="T36" fmla="*/ 0 w 1782"/>
                <a:gd name="T37" fmla="*/ 0 h 962"/>
                <a:gd name="T38" fmla="*/ 0 w 1782"/>
                <a:gd name="T39" fmla="*/ 0 h 962"/>
                <a:gd name="T40" fmla="*/ 0 w 1782"/>
                <a:gd name="T41" fmla="*/ 0 h 962"/>
                <a:gd name="T42" fmla="*/ 0 w 1782"/>
                <a:gd name="T43" fmla="*/ 0 h 962"/>
                <a:gd name="T44" fmla="*/ 0 w 1782"/>
                <a:gd name="T45" fmla="*/ 0 h 962"/>
                <a:gd name="T46" fmla="*/ 0 w 1782"/>
                <a:gd name="T47" fmla="*/ 0 h 962"/>
                <a:gd name="T48" fmla="*/ 0 w 1782"/>
                <a:gd name="T49" fmla="*/ 0 h 962"/>
                <a:gd name="T50" fmla="*/ 0 w 1782"/>
                <a:gd name="T51" fmla="*/ 0 h 962"/>
                <a:gd name="T52" fmla="*/ 0 w 1782"/>
                <a:gd name="T53" fmla="*/ 0 h 962"/>
                <a:gd name="T54" fmla="*/ 0 w 1782"/>
                <a:gd name="T55" fmla="*/ 0 h 962"/>
                <a:gd name="T56" fmla="*/ 0 w 1782"/>
                <a:gd name="T57" fmla="*/ 0 h 962"/>
                <a:gd name="T58" fmla="*/ 0 w 1782"/>
                <a:gd name="T59" fmla="*/ 0 h 962"/>
                <a:gd name="T60" fmla="*/ 0 w 1782"/>
                <a:gd name="T61" fmla="*/ 0 h 962"/>
                <a:gd name="T62" fmla="*/ 0 w 1782"/>
                <a:gd name="T63" fmla="*/ 0 h 962"/>
                <a:gd name="T64" fmla="*/ 0 w 1782"/>
                <a:gd name="T65" fmla="*/ 0 h 962"/>
                <a:gd name="T66" fmla="*/ 0 w 1782"/>
                <a:gd name="T67" fmla="*/ 0 h 962"/>
                <a:gd name="T68" fmla="*/ 0 w 1782"/>
                <a:gd name="T69" fmla="*/ 0 h 962"/>
                <a:gd name="T70" fmla="*/ 0 w 1782"/>
                <a:gd name="T71" fmla="*/ 0 h 962"/>
                <a:gd name="T72" fmla="*/ 0 w 1782"/>
                <a:gd name="T73" fmla="*/ 0 h 962"/>
                <a:gd name="T74" fmla="*/ 0 w 1782"/>
                <a:gd name="T75" fmla="*/ 0 h 962"/>
                <a:gd name="T76" fmla="*/ 0 w 1782"/>
                <a:gd name="T77" fmla="*/ 0 h 962"/>
                <a:gd name="T78" fmla="*/ 0 w 1782"/>
                <a:gd name="T79" fmla="*/ 0 h 962"/>
                <a:gd name="T80" fmla="*/ 0 w 1782"/>
                <a:gd name="T81" fmla="*/ 0 h 962"/>
                <a:gd name="T82" fmla="*/ 0 w 1782"/>
                <a:gd name="T83" fmla="*/ 0 h 962"/>
                <a:gd name="T84" fmla="*/ 0 w 1782"/>
                <a:gd name="T85" fmla="*/ 0 h 962"/>
                <a:gd name="T86" fmla="*/ 0 w 1782"/>
                <a:gd name="T87" fmla="*/ 0 h 962"/>
                <a:gd name="T88" fmla="*/ 0 w 1782"/>
                <a:gd name="T89" fmla="*/ 0 h 962"/>
                <a:gd name="T90" fmla="*/ 0 w 1782"/>
                <a:gd name="T91" fmla="*/ 0 h 962"/>
                <a:gd name="T92" fmla="*/ 0 w 1782"/>
                <a:gd name="T93" fmla="*/ 0 h 962"/>
                <a:gd name="T94" fmla="*/ 0 w 1782"/>
                <a:gd name="T95" fmla="*/ 0 h 962"/>
                <a:gd name="T96" fmla="*/ 0 w 1782"/>
                <a:gd name="T97" fmla="*/ 0 h 962"/>
                <a:gd name="T98" fmla="*/ 0 w 1782"/>
                <a:gd name="T99" fmla="*/ 0 h 962"/>
                <a:gd name="T100" fmla="*/ 0 w 1782"/>
                <a:gd name="T101" fmla="*/ 0 h 962"/>
                <a:gd name="T102" fmla="*/ 0 w 1782"/>
                <a:gd name="T103" fmla="*/ 0 h 962"/>
                <a:gd name="T104" fmla="*/ 0 w 1782"/>
                <a:gd name="T105" fmla="*/ 0 h 962"/>
                <a:gd name="T106" fmla="*/ 0 w 1782"/>
                <a:gd name="T107" fmla="*/ 0 h 962"/>
                <a:gd name="T108" fmla="*/ 0 w 1782"/>
                <a:gd name="T109" fmla="*/ 0 h 962"/>
                <a:gd name="T110" fmla="*/ 0 w 1782"/>
                <a:gd name="T111" fmla="*/ 0 h 962"/>
                <a:gd name="T112" fmla="*/ 0 w 1782"/>
                <a:gd name="T113" fmla="*/ 0 h 962"/>
                <a:gd name="T114" fmla="*/ 0 w 1782"/>
                <a:gd name="T115" fmla="*/ 0 h 962"/>
                <a:gd name="T116" fmla="*/ 0 w 1782"/>
                <a:gd name="T117" fmla="*/ 0 h 962"/>
                <a:gd name="T118" fmla="*/ 0 w 1782"/>
                <a:gd name="T119" fmla="*/ 0 h 962"/>
                <a:gd name="T120" fmla="*/ 0 w 1782"/>
                <a:gd name="T121" fmla="*/ 0 h 962"/>
                <a:gd name="T122" fmla="*/ 0 w 1782"/>
                <a:gd name="T123" fmla="*/ 0 h 962"/>
                <a:gd name="T124" fmla="*/ 0 w 1782"/>
                <a:gd name="T125" fmla="*/ 0 h 9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2"/>
                <a:gd name="T190" fmla="*/ 0 h 962"/>
                <a:gd name="T191" fmla="*/ 1782 w 1782"/>
                <a:gd name="T192" fmla="*/ 962 h 9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2" h="962">
                  <a:moveTo>
                    <a:pt x="6" y="111"/>
                  </a:moveTo>
                  <a:lnTo>
                    <a:pt x="22" y="79"/>
                  </a:lnTo>
                  <a:lnTo>
                    <a:pt x="19" y="89"/>
                  </a:lnTo>
                  <a:lnTo>
                    <a:pt x="19" y="73"/>
                  </a:lnTo>
                  <a:cubicBezTo>
                    <a:pt x="19" y="70"/>
                    <a:pt x="20" y="66"/>
                    <a:pt x="22" y="63"/>
                  </a:cubicBezTo>
                  <a:lnTo>
                    <a:pt x="38" y="31"/>
                  </a:lnTo>
                  <a:cubicBezTo>
                    <a:pt x="39" y="28"/>
                    <a:pt x="41" y="26"/>
                    <a:pt x="42" y="24"/>
                  </a:cubicBezTo>
                  <a:lnTo>
                    <a:pt x="58" y="8"/>
                  </a:lnTo>
                  <a:cubicBezTo>
                    <a:pt x="65" y="2"/>
                    <a:pt x="76" y="0"/>
                    <a:pt x="85" y="3"/>
                  </a:cubicBezTo>
                  <a:cubicBezTo>
                    <a:pt x="94" y="7"/>
                    <a:pt x="99" y="16"/>
                    <a:pt x="99" y="25"/>
                  </a:cubicBezTo>
                  <a:lnTo>
                    <a:pt x="99" y="73"/>
                  </a:lnTo>
                  <a:lnTo>
                    <a:pt x="99" y="89"/>
                  </a:lnTo>
                  <a:lnTo>
                    <a:pt x="53" y="82"/>
                  </a:lnTo>
                  <a:lnTo>
                    <a:pt x="69" y="34"/>
                  </a:lnTo>
                  <a:cubicBezTo>
                    <a:pt x="72" y="23"/>
                    <a:pt x="84" y="16"/>
                    <a:pt x="95" y="18"/>
                  </a:cubicBezTo>
                  <a:cubicBezTo>
                    <a:pt x="107" y="20"/>
                    <a:pt x="115" y="30"/>
                    <a:pt x="115" y="41"/>
                  </a:cubicBezTo>
                  <a:lnTo>
                    <a:pt x="115" y="57"/>
                  </a:lnTo>
                  <a:lnTo>
                    <a:pt x="113" y="47"/>
                  </a:lnTo>
                  <a:lnTo>
                    <a:pt x="129" y="79"/>
                  </a:lnTo>
                  <a:cubicBezTo>
                    <a:pt x="131" y="82"/>
                    <a:pt x="131" y="86"/>
                    <a:pt x="131" y="89"/>
                  </a:cubicBezTo>
                  <a:lnTo>
                    <a:pt x="131" y="105"/>
                  </a:lnTo>
                  <a:lnTo>
                    <a:pt x="107" y="81"/>
                  </a:lnTo>
                  <a:lnTo>
                    <a:pt x="123" y="81"/>
                  </a:lnTo>
                  <a:cubicBezTo>
                    <a:pt x="137" y="81"/>
                    <a:pt x="147" y="92"/>
                    <a:pt x="147" y="105"/>
                  </a:cubicBezTo>
                  <a:lnTo>
                    <a:pt x="147" y="137"/>
                  </a:lnTo>
                  <a:lnTo>
                    <a:pt x="147" y="217"/>
                  </a:lnTo>
                  <a:lnTo>
                    <a:pt x="145" y="207"/>
                  </a:lnTo>
                  <a:lnTo>
                    <a:pt x="161" y="239"/>
                  </a:lnTo>
                  <a:cubicBezTo>
                    <a:pt x="161" y="240"/>
                    <a:pt x="162" y="241"/>
                    <a:pt x="162" y="242"/>
                  </a:cubicBezTo>
                  <a:lnTo>
                    <a:pt x="178" y="290"/>
                  </a:lnTo>
                  <a:cubicBezTo>
                    <a:pt x="179" y="292"/>
                    <a:pt x="179" y="295"/>
                    <a:pt x="179" y="297"/>
                  </a:cubicBezTo>
                  <a:lnTo>
                    <a:pt x="179" y="313"/>
                  </a:lnTo>
                  <a:lnTo>
                    <a:pt x="179" y="329"/>
                  </a:lnTo>
                  <a:lnTo>
                    <a:pt x="172" y="312"/>
                  </a:lnTo>
                  <a:lnTo>
                    <a:pt x="188" y="328"/>
                  </a:lnTo>
                  <a:lnTo>
                    <a:pt x="171" y="321"/>
                  </a:lnTo>
                  <a:lnTo>
                    <a:pt x="187" y="321"/>
                  </a:lnTo>
                  <a:lnTo>
                    <a:pt x="163" y="345"/>
                  </a:lnTo>
                  <a:lnTo>
                    <a:pt x="163" y="297"/>
                  </a:lnTo>
                  <a:lnTo>
                    <a:pt x="163" y="265"/>
                  </a:lnTo>
                  <a:cubicBezTo>
                    <a:pt x="163" y="253"/>
                    <a:pt x="173" y="243"/>
                    <a:pt x="185" y="242"/>
                  </a:cubicBezTo>
                  <a:cubicBezTo>
                    <a:pt x="198" y="241"/>
                    <a:pt x="209" y="249"/>
                    <a:pt x="211" y="262"/>
                  </a:cubicBezTo>
                  <a:lnTo>
                    <a:pt x="227" y="358"/>
                  </a:lnTo>
                  <a:cubicBezTo>
                    <a:pt x="227" y="359"/>
                    <a:pt x="227" y="360"/>
                    <a:pt x="227" y="361"/>
                  </a:cubicBezTo>
                  <a:lnTo>
                    <a:pt x="227" y="505"/>
                  </a:lnTo>
                  <a:lnTo>
                    <a:pt x="225" y="495"/>
                  </a:lnTo>
                  <a:lnTo>
                    <a:pt x="241" y="527"/>
                  </a:lnTo>
                  <a:lnTo>
                    <a:pt x="195" y="537"/>
                  </a:lnTo>
                  <a:lnTo>
                    <a:pt x="195" y="505"/>
                  </a:lnTo>
                  <a:cubicBezTo>
                    <a:pt x="195" y="503"/>
                    <a:pt x="196" y="500"/>
                    <a:pt x="197" y="498"/>
                  </a:cubicBezTo>
                  <a:lnTo>
                    <a:pt x="213" y="450"/>
                  </a:lnTo>
                  <a:cubicBezTo>
                    <a:pt x="216" y="439"/>
                    <a:pt x="228" y="432"/>
                    <a:pt x="239" y="434"/>
                  </a:cubicBezTo>
                  <a:cubicBezTo>
                    <a:pt x="251" y="436"/>
                    <a:pt x="259" y="446"/>
                    <a:pt x="259" y="457"/>
                  </a:cubicBezTo>
                  <a:lnTo>
                    <a:pt x="259" y="473"/>
                  </a:lnTo>
                  <a:lnTo>
                    <a:pt x="218" y="456"/>
                  </a:lnTo>
                  <a:lnTo>
                    <a:pt x="234" y="440"/>
                  </a:lnTo>
                  <a:cubicBezTo>
                    <a:pt x="239" y="436"/>
                    <a:pt x="245" y="433"/>
                    <a:pt x="251" y="433"/>
                  </a:cubicBezTo>
                  <a:lnTo>
                    <a:pt x="267" y="433"/>
                  </a:lnTo>
                  <a:lnTo>
                    <a:pt x="243" y="457"/>
                  </a:lnTo>
                  <a:lnTo>
                    <a:pt x="243" y="393"/>
                  </a:lnTo>
                  <a:lnTo>
                    <a:pt x="243" y="377"/>
                  </a:lnTo>
                  <a:cubicBezTo>
                    <a:pt x="243" y="368"/>
                    <a:pt x="249" y="359"/>
                    <a:pt x="258" y="355"/>
                  </a:cubicBezTo>
                  <a:cubicBezTo>
                    <a:pt x="267" y="352"/>
                    <a:pt x="278" y="354"/>
                    <a:pt x="284" y="360"/>
                  </a:cubicBezTo>
                  <a:lnTo>
                    <a:pt x="300" y="376"/>
                  </a:lnTo>
                  <a:lnTo>
                    <a:pt x="262" y="383"/>
                  </a:lnTo>
                  <a:lnTo>
                    <a:pt x="278" y="351"/>
                  </a:lnTo>
                  <a:cubicBezTo>
                    <a:pt x="283" y="341"/>
                    <a:pt x="294" y="336"/>
                    <a:pt x="305" y="338"/>
                  </a:cubicBezTo>
                  <a:cubicBezTo>
                    <a:pt x="316" y="341"/>
                    <a:pt x="323" y="350"/>
                    <a:pt x="323" y="361"/>
                  </a:cubicBezTo>
                  <a:lnTo>
                    <a:pt x="323" y="409"/>
                  </a:lnTo>
                  <a:lnTo>
                    <a:pt x="321" y="399"/>
                  </a:lnTo>
                  <a:lnTo>
                    <a:pt x="337" y="431"/>
                  </a:lnTo>
                  <a:cubicBezTo>
                    <a:pt x="339" y="434"/>
                    <a:pt x="339" y="438"/>
                    <a:pt x="339" y="441"/>
                  </a:cubicBezTo>
                  <a:lnTo>
                    <a:pt x="339" y="489"/>
                  </a:lnTo>
                  <a:lnTo>
                    <a:pt x="293" y="482"/>
                  </a:lnTo>
                  <a:lnTo>
                    <a:pt x="309" y="434"/>
                  </a:lnTo>
                  <a:cubicBezTo>
                    <a:pt x="309" y="433"/>
                    <a:pt x="309" y="432"/>
                    <a:pt x="310" y="431"/>
                  </a:cubicBezTo>
                  <a:lnTo>
                    <a:pt x="326" y="399"/>
                  </a:lnTo>
                  <a:lnTo>
                    <a:pt x="323" y="409"/>
                  </a:lnTo>
                  <a:lnTo>
                    <a:pt x="323" y="377"/>
                  </a:lnTo>
                  <a:lnTo>
                    <a:pt x="323" y="345"/>
                  </a:lnTo>
                  <a:cubicBezTo>
                    <a:pt x="323" y="343"/>
                    <a:pt x="324" y="340"/>
                    <a:pt x="325" y="338"/>
                  </a:cubicBezTo>
                  <a:lnTo>
                    <a:pt x="341" y="290"/>
                  </a:lnTo>
                  <a:lnTo>
                    <a:pt x="357" y="242"/>
                  </a:lnTo>
                  <a:cubicBezTo>
                    <a:pt x="360" y="231"/>
                    <a:pt x="372" y="224"/>
                    <a:pt x="383" y="226"/>
                  </a:cubicBezTo>
                  <a:cubicBezTo>
                    <a:pt x="395" y="228"/>
                    <a:pt x="403" y="238"/>
                    <a:pt x="403" y="249"/>
                  </a:cubicBezTo>
                  <a:lnTo>
                    <a:pt x="403" y="265"/>
                  </a:lnTo>
                  <a:cubicBezTo>
                    <a:pt x="403" y="279"/>
                    <a:pt x="393" y="289"/>
                    <a:pt x="379" y="289"/>
                  </a:cubicBezTo>
                  <a:cubicBezTo>
                    <a:pt x="366" y="289"/>
                    <a:pt x="355" y="279"/>
                    <a:pt x="355" y="265"/>
                  </a:cubicBezTo>
                  <a:lnTo>
                    <a:pt x="355" y="233"/>
                  </a:lnTo>
                  <a:cubicBezTo>
                    <a:pt x="355" y="227"/>
                    <a:pt x="358" y="221"/>
                    <a:pt x="362" y="216"/>
                  </a:cubicBezTo>
                  <a:lnTo>
                    <a:pt x="378" y="200"/>
                  </a:lnTo>
                  <a:lnTo>
                    <a:pt x="371" y="217"/>
                  </a:lnTo>
                  <a:lnTo>
                    <a:pt x="371" y="201"/>
                  </a:lnTo>
                  <a:cubicBezTo>
                    <a:pt x="371" y="190"/>
                    <a:pt x="379" y="181"/>
                    <a:pt x="390" y="178"/>
                  </a:cubicBezTo>
                  <a:cubicBezTo>
                    <a:pt x="401" y="176"/>
                    <a:pt x="412" y="181"/>
                    <a:pt x="417" y="191"/>
                  </a:cubicBezTo>
                  <a:lnTo>
                    <a:pt x="433" y="223"/>
                  </a:lnTo>
                  <a:lnTo>
                    <a:pt x="387" y="233"/>
                  </a:lnTo>
                  <a:lnTo>
                    <a:pt x="387" y="217"/>
                  </a:lnTo>
                  <a:cubicBezTo>
                    <a:pt x="387" y="215"/>
                    <a:pt x="388" y="212"/>
                    <a:pt x="389" y="210"/>
                  </a:cubicBezTo>
                  <a:lnTo>
                    <a:pt x="405" y="162"/>
                  </a:lnTo>
                  <a:cubicBezTo>
                    <a:pt x="408" y="151"/>
                    <a:pt x="420" y="144"/>
                    <a:pt x="431" y="146"/>
                  </a:cubicBezTo>
                  <a:cubicBezTo>
                    <a:pt x="443" y="148"/>
                    <a:pt x="451" y="158"/>
                    <a:pt x="451" y="169"/>
                  </a:cubicBezTo>
                  <a:lnTo>
                    <a:pt x="451" y="185"/>
                  </a:lnTo>
                  <a:cubicBezTo>
                    <a:pt x="451" y="199"/>
                    <a:pt x="441" y="209"/>
                    <a:pt x="427" y="209"/>
                  </a:cubicBezTo>
                  <a:cubicBezTo>
                    <a:pt x="414" y="209"/>
                    <a:pt x="403" y="199"/>
                    <a:pt x="403" y="185"/>
                  </a:cubicBezTo>
                  <a:lnTo>
                    <a:pt x="403" y="169"/>
                  </a:lnTo>
                  <a:cubicBezTo>
                    <a:pt x="403" y="158"/>
                    <a:pt x="412" y="148"/>
                    <a:pt x="424" y="146"/>
                  </a:cubicBezTo>
                  <a:cubicBezTo>
                    <a:pt x="435" y="144"/>
                    <a:pt x="447" y="151"/>
                    <a:pt x="450" y="162"/>
                  </a:cubicBezTo>
                  <a:lnTo>
                    <a:pt x="466" y="210"/>
                  </a:lnTo>
                  <a:lnTo>
                    <a:pt x="422" y="207"/>
                  </a:lnTo>
                  <a:lnTo>
                    <a:pt x="438" y="175"/>
                  </a:lnTo>
                  <a:lnTo>
                    <a:pt x="435" y="185"/>
                  </a:lnTo>
                  <a:lnTo>
                    <a:pt x="435" y="137"/>
                  </a:lnTo>
                  <a:cubicBezTo>
                    <a:pt x="435" y="124"/>
                    <a:pt x="446" y="113"/>
                    <a:pt x="459" y="113"/>
                  </a:cubicBezTo>
                  <a:lnTo>
                    <a:pt x="475" y="113"/>
                  </a:lnTo>
                  <a:lnTo>
                    <a:pt x="458" y="120"/>
                  </a:lnTo>
                  <a:lnTo>
                    <a:pt x="474" y="104"/>
                  </a:lnTo>
                  <a:cubicBezTo>
                    <a:pt x="481" y="98"/>
                    <a:pt x="492" y="96"/>
                    <a:pt x="501" y="99"/>
                  </a:cubicBezTo>
                  <a:cubicBezTo>
                    <a:pt x="510" y="103"/>
                    <a:pt x="515" y="112"/>
                    <a:pt x="515" y="121"/>
                  </a:cubicBezTo>
                  <a:lnTo>
                    <a:pt x="515" y="153"/>
                  </a:lnTo>
                  <a:lnTo>
                    <a:pt x="470" y="143"/>
                  </a:lnTo>
                  <a:lnTo>
                    <a:pt x="486" y="111"/>
                  </a:lnTo>
                  <a:lnTo>
                    <a:pt x="502" y="79"/>
                  </a:lnTo>
                  <a:cubicBezTo>
                    <a:pt x="505" y="72"/>
                    <a:pt x="512" y="67"/>
                    <a:pt x="520" y="66"/>
                  </a:cubicBezTo>
                  <a:cubicBezTo>
                    <a:pt x="527" y="65"/>
                    <a:pt x="535" y="67"/>
                    <a:pt x="540" y="72"/>
                  </a:cubicBezTo>
                  <a:lnTo>
                    <a:pt x="556" y="88"/>
                  </a:lnTo>
                  <a:cubicBezTo>
                    <a:pt x="561" y="93"/>
                    <a:pt x="563" y="99"/>
                    <a:pt x="563" y="105"/>
                  </a:cubicBezTo>
                  <a:lnTo>
                    <a:pt x="563" y="121"/>
                  </a:lnTo>
                  <a:lnTo>
                    <a:pt x="518" y="111"/>
                  </a:lnTo>
                  <a:lnTo>
                    <a:pt x="534" y="79"/>
                  </a:lnTo>
                  <a:cubicBezTo>
                    <a:pt x="538" y="71"/>
                    <a:pt x="546" y="65"/>
                    <a:pt x="555" y="65"/>
                  </a:cubicBezTo>
                  <a:lnTo>
                    <a:pt x="571" y="65"/>
                  </a:lnTo>
                  <a:lnTo>
                    <a:pt x="547" y="89"/>
                  </a:lnTo>
                  <a:lnTo>
                    <a:pt x="547" y="73"/>
                  </a:lnTo>
                  <a:cubicBezTo>
                    <a:pt x="547" y="60"/>
                    <a:pt x="558" y="49"/>
                    <a:pt x="571" y="49"/>
                  </a:cubicBezTo>
                  <a:lnTo>
                    <a:pt x="587" y="49"/>
                  </a:lnTo>
                  <a:cubicBezTo>
                    <a:pt x="599" y="49"/>
                    <a:pt x="609" y="58"/>
                    <a:pt x="611" y="70"/>
                  </a:cubicBezTo>
                  <a:lnTo>
                    <a:pt x="627" y="166"/>
                  </a:lnTo>
                  <a:lnTo>
                    <a:pt x="579" y="169"/>
                  </a:lnTo>
                  <a:lnTo>
                    <a:pt x="579" y="121"/>
                  </a:lnTo>
                  <a:cubicBezTo>
                    <a:pt x="579" y="110"/>
                    <a:pt x="588" y="100"/>
                    <a:pt x="600" y="98"/>
                  </a:cubicBezTo>
                  <a:cubicBezTo>
                    <a:pt x="611" y="96"/>
                    <a:pt x="623" y="103"/>
                    <a:pt x="626" y="114"/>
                  </a:cubicBezTo>
                  <a:lnTo>
                    <a:pt x="642" y="162"/>
                  </a:lnTo>
                  <a:lnTo>
                    <a:pt x="598" y="159"/>
                  </a:lnTo>
                  <a:lnTo>
                    <a:pt x="614" y="127"/>
                  </a:lnTo>
                  <a:cubicBezTo>
                    <a:pt x="619" y="117"/>
                    <a:pt x="630" y="112"/>
                    <a:pt x="641" y="114"/>
                  </a:cubicBezTo>
                  <a:cubicBezTo>
                    <a:pt x="652" y="117"/>
                    <a:pt x="659" y="126"/>
                    <a:pt x="659" y="137"/>
                  </a:cubicBezTo>
                  <a:lnTo>
                    <a:pt x="659" y="217"/>
                  </a:lnTo>
                  <a:lnTo>
                    <a:pt x="675" y="359"/>
                  </a:lnTo>
                  <a:lnTo>
                    <a:pt x="627" y="361"/>
                  </a:lnTo>
                  <a:lnTo>
                    <a:pt x="627" y="329"/>
                  </a:lnTo>
                  <a:cubicBezTo>
                    <a:pt x="627" y="320"/>
                    <a:pt x="633" y="311"/>
                    <a:pt x="642" y="307"/>
                  </a:cubicBezTo>
                  <a:cubicBezTo>
                    <a:pt x="651" y="304"/>
                    <a:pt x="662" y="306"/>
                    <a:pt x="668" y="312"/>
                  </a:cubicBezTo>
                  <a:lnTo>
                    <a:pt x="684" y="328"/>
                  </a:lnTo>
                  <a:cubicBezTo>
                    <a:pt x="688" y="332"/>
                    <a:pt x="690" y="337"/>
                    <a:pt x="691" y="342"/>
                  </a:cubicBezTo>
                  <a:lnTo>
                    <a:pt x="707" y="438"/>
                  </a:lnTo>
                  <a:cubicBezTo>
                    <a:pt x="707" y="439"/>
                    <a:pt x="707" y="440"/>
                    <a:pt x="707" y="441"/>
                  </a:cubicBezTo>
                  <a:lnTo>
                    <a:pt x="707" y="553"/>
                  </a:lnTo>
                  <a:lnTo>
                    <a:pt x="707" y="617"/>
                  </a:lnTo>
                  <a:lnTo>
                    <a:pt x="723" y="742"/>
                  </a:lnTo>
                  <a:lnTo>
                    <a:pt x="676" y="744"/>
                  </a:lnTo>
                  <a:lnTo>
                    <a:pt x="692" y="536"/>
                  </a:lnTo>
                  <a:lnTo>
                    <a:pt x="691" y="473"/>
                  </a:lnTo>
                  <a:cubicBezTo>
                    <a:pt x="691" y="470"/>
                    <a:pt x="692" y="466"/>
                    <a:pt x="694" y="463"/>
                  </a:cubicBezTo>
                  <a:lnTo>
                    <a:pt x="710" y="431"/>
                  </a:lnTo>
                  <a:cubicBezTo>
                    <a:pt x="715" y="421"/>
                    <a:pt x="726" y="416"/>
                    <a:pt x="737" y="418"/>
                  </a:cubicBezTo>
                  <a:cubicBezTo>
                    <a:pt x="748" y="421"/>
                    <a:pt x="755" y="430"/>
                    <a:pt x="755" y="441"/>
                  </a:cubicBezTo>
                  <a:lnTo>
                    <a:pt x="755" y="585"/>
                  </a:lnTo>
                  <a:lnTo>
                    <a:pt x="755" y="580"/>
                  </a:lnTo>
                  <a:lnTo>
                    <a:pt x="771" y="644"/>
                  </a:lnTo>
                  <a:lnTo>
                    <a:pt x="723" y="649"/>
                  </a:lnTo>
                  <a:lnTo>
                    <a:pt x="723" y="601"/>
                  </a:lnTo>
                  <a:cubicBezTo>
                    <a:pt x="723" y="589"/>
                    <a:pt x="733" y="579"/>
                    <a:pt x="745" y="578"/>
                  </a:cubicBezTo>
                  <a:cubicBezTo>
                    <a:pt x="757" y="576"/>
                    <a:pt x="769" y="585"/>
                    <a:pt x="771" y="597"/>
                  </a:cubicBezTo>
                  <a:lnTo>
                    <a:pt x="787" y="677"/>
                  </a:lnTo>
                  <a:cubicBezTo>
                    <a:pt x="787" y="678"/>
                    <a:pt x="787" y="680"/>
                    <a:pt x="787" y="681"/>
                  </a:cubicBezTo>
                  <a:lnTo>
                    <a:pt x="787" y="729"/>
                  </a:lnTo>
                  <a:lnTo>
                    <a:pt x="787" y="761"/>
                  </a:lnTo>
                  <a:lnTo>
                    <a:pt x="785" y="751"/>
                  </a:lnTo>
                  <a:lnTo>
                    <a:pt x="801" y="783"/>
                  </a:lnTo>
                  <a:cubicBezTo>
                    <a:pt x="802" y="785"/>
                    <a:pt x="803" y="788"/>
                    <a:pt x="803" y="791"/>
                  </a:cubicBezTo>
                  <a:lnTo>
                    <a:pt x="819" y="935"/>
                  </a:lnTo>
                  <a:lnTo>
                    <a:pt x="771" y="937"/>
                  </a:lnTo>
                  <a:lnTo>
                    <a:pt x="771" y="841"/>
                  </a:lnTo>
                  <a:lnTo>
                    <a:pt x="771" y="761"/>
                  </a:lnTo>
                  <a:cubicBezTo>
                    <a:pt x="771" y="760"/>
                    <a:pt x="772" y="758"/>
                    <a:pt x="772" y="756"/>
                  </a:cubicBezTo>
                  <a:lnTo>
                    <a:pt x="788" y="692"/>
                  </a:lnTo>
                  <a:cubicBezTo>
                    <a:pt x="790" y="683"/>
                    <a:pt x="797" y="677"/>
                    <a:pt x="805" y="674"/>
                  </a:cubicBezTo>
                  <a:cubicBezTo>
                    <a:pt x="813" y="672"/>
                    <a:pt x="822" y="674"/>
                    <a:pt x="828" y="680"/>
                  </a:cubicBezTo>
                  <a:lnTo>
                    <a:pt x="844" y="696"/>
                  </a:lnTo>
                  <a:cubicBezTo>
                    <a:pt x="849" y="701"/>
                    <a:pt x="851" y="707"/>
                    <a:pt x="851" y="713"/>
                  </a:cubicBezTo>
                  <a:lnTo>
                    <a:pt x="851" y="777"/>
                  </a:lnTo>
                  <a:lnTo>
                    <a:pt x="804" y="774"/>
                  </a:lnTo>
                  <a:lnTo>
                    <a:pt x="820" y="678"/>
                  </a:lnTo>
                  <a:cubicBezTo>
                    <a:pt x="822" y="665"/>
                    <a:pt x="833" y="657"/>
                    <a:pt x="845" y="658"/>
                  </a:cubicBezTo>
                  <a:cubicBezTo>
                    <a:pt x="858" y="659"/>
                    <a:pt x="867" y="669"/>
                    <a:pt x="867" y="681"/>
                  </a:cubicBezTo>
                  <a:lnTo>
                    <a:pt x="867" y="777"/>
                  </a:lnTo>
                  <a:lnTo>
                    <a:pt x="867" y="773"/>
                  </a:lnTo>
                  <a:lnTo>
                    <a:pt x="883" y="853"/>
                  </a:lnTo>
                  <a:cubicBezTo>
                    <a:pt x="883" y="854"/>
                    <a:pt x="883" y="856"/>
                    <a:pt x="883" y="857"/>
                  </a:cubicBezTo>
                  <a:lnTo>
                    <a:pt x="883" y="873"/>
                  </a:lnTo>
                  <a:lnTo>
                    <a:pt x="838" y="863"/>
                  </a:lnTo>
                  <a:lnTo>
                    <a:pt x="854" y="831"/>
                  </a:lnTo>
                  <a:lnTo>
                    <a:pt x="851" y="841"/>
                  </a:lnTo>
                  <a:lnTo>
                    <a:pt x="851" y="777"/>
                  </a:lnTo>
                  <a:lnTo>
                    <a:pt x="851" y="713"/>
                  </a:lnTo>
                  <a:cubicBezTo>
                    <a:pt x="851" y="712"/>
                    <a:pt x="852" y="711"/>
                    <a:pt x="852" y="710"/>
                  </a:cubicBezTo>
                  <a:lnTo>
                    <a:pt x="868" y="614"/>
                  </a:lnTo>
                  <a:cubicBezTo>
                    <a:pt x="868" y="611"/>
                    <a:pt x="869" y="609"/>
                    <a:pt x="870" y="607"/>
                  </a:cubicBezTo>
                  <a:lnTo>
                    <a:pt x="886" y="575"/>
                  </a:lnTo>
                  <a:lnTo>
                    <a:pt x="883" y="585"/>
                  </a:lnTo>
                  <a:lnTo>
                    <a:pt x="883" y="553"/>
                  </a:lnTo>
                  <a:lnTo>
                    <a:pt x="883" y="537"/>
                  </a:lnTo>
                  <a:cubicBezTo>
                    <a:pt x="883" y="524"/>
                    <a:pt x="894" y="513"/>
                    <a:pt x="907" y="513"/>
                  </a:cubicBezTo>
                  <a:lnTo>
                    <a:pt x="923" y="513"/>
                  </a:lnTo>
                  <a:lnTo>
                    <a:pt x="901" y="530"/>
                  </a:lnTo>
                  <a:lnTo>
                    <a:pt x="917" y="482"/>
                  </a:lnTo>
                  <a:cubicBezTo>
                    <a:pt x="920" y="471"/>
                    <a:pt x="932" y="464"/>
                    <a:pt x="943" y="466"/>
                  </a:cubicBezTo>
                  <a:cubicBezTo>
                    <a:pt x="955" y="468"/>
                    <a:pt x="963" y="478"/>
                    <a:pt x="963" y="489"/>
                  </a:cubicBezTo>
                  <a:lnTo>
                    <a:pt x="963" y="537"/>
                  </a:lnTo>
                  <a:lnTo>
                    <a:pt x="963" y="569"/>
                  </a:lnTo>
                  <a:lnTo>
                    <a:pt x="962" y="562"/>
                  </a:lnTo>
                  <a:lnTo>
                    <a:pt x="978" y="610"/>
                  </a:lnTo>
                  <a:cubicBezTo>
                    <a:pt x="979" y="612"/>
                    <a:pt x="979" y="615"/>
                    <a:pt x="979" y="617"/>
                  </a:cubicBezTo>
                  <a:lnTo>
                    <a:pt x="979" y="665"/>
                  </a:lnTo>
                  <a:lnTo>
                    <a:pt x="938" y="648"/>
                  </a:lnTo>
                  <a:lnTo>
                    <a:pt x="954" y="632"/>
                  </a:lnTo>
                  <a:cubicBezTo>
                    <a:pt x="961" y="626"/>
                    <a:pt x="972" y="624"/>
                    <a:pt x="981" y="627"/>
                  </a:cubicBezTo>
                  <a:cubicBezTo>
                    <a:pt x="990" y="631"/>
                    <a:pt x="995" y="640"/>
                    <a:pt x="995" y="649"/>
                  </a:cubicBezTo>
                  <a:lnTo>
                    <a:pt x="995" y="745"/>
                  </a:lnTo>
                  <a:lnTo>
                    <a:pt x="995" y="741"/>
                  </a:lnTo>
                  <a:lnTo>
                    <a:pt x="1011" y="821"/>
                  </a:lnTo>
                  <a:lnTo>
                    <a:pt x="963" y="825"/>
                  </a:lnTo>
                  <a:lnTo>
                    <a:pt x="963" y="809"/>
                  </a:lnTo>
                  <a:cubicBezTo>
                    <a:pt x="963" y="800"/>
                    <a:pt x="969" y="791"/>
                    <a:pt x="978" y="787"/>
                  </a:cubicBezTo>
                  <a:cubicBezTo>
                    <a:pt x="987" y="784"/>
                    <a:pt x="998" y="786"/>
                    <a:pt x="1004" y="792"/>
                  </a:cubicBezTo>
                  <a:lnTo>
                    <a:pt x="1036" y="824"/>
                  </a:lnTo>
                  <a:lnTo>
                    <a:pt x="995" y="841"/>
                  </a:lnTo>
                  <a:lnTo>
                    <a:pt x="995" y="761"/>
                  </a:lnTo>
                  <a:lnTo>
                    <a:pt x="995" y="729"/>
                  </a:lnTo>
                  <a:cubicBezTo>
                    <a:pt x="995" y="728"/>
                    <a:pt x="996" y="727"/>
                    <a:pt x="996" y="726"/>
                  </a:cubicBezTo>
                  <a:lnTo>
                    <a:pt x="1012" y="630"/>
                  </a:lnTo>
                  <a:lnTo>
                    <a:pt x="1011" y="633"/>
                  </a:lnTo>
                  <a:lnTo>
                    <a:pt x="1011" y="601"/>
                  </a:lnTo>
                  <a:cubicBezTo>
                    <a:pt x="1011" y="595"/>
                    <a:pt x="1014" y="589"/>
                    <a:pt x="1018" y="584"/>
                  </a:cubicBezTo>
                  <a:lnTo>
                    <a:pt x="1034" y="568"/>
                  </a:lnTo>
                  <a:lnTo>
                    <a:pt x="1027" y="585"/>
                  </a:lnTo>
                  <a:lnTo>
                    <a:pt x="1027" y="537"/>
                  </a:lnTo>
                  <a:cubicBezTo>
                    <a:pt x="1027" y="528"/>
                    <a:pt x="1033" y="519"/>
                    <a:pt x="1042" y="515"/>
                  </a:cubicBezTo>
                  <a:cubicBezTo>
                    <a:pt x="1051" y="512"/>
                    <a:pt x="1062" y="514"/>
                    <a:pt x="1068" y="520"/>
                  </a:cubicBezTo>
                  <a:lnTo>
                    <a:pt x="1084" y="536"/>
                  </a:lnTo>
                  <a:cubicBezTo>
                    <a:pt x="1089" y="541"/>
                    <a:pt x="1091" y="547"/>
                    <a:pt x="1091" y="553"/>
                  </a:cubicBezTo>
                  <a:lnTo>
                    <a:pt x="1091" y="569"/>
                  </a:lnTo>
                  <a:lnTo>
                    <a:pt x="1091" y="617"/>
                  </a:lnTo>
                  <a:lnTo>
                    <a:pt x="1089" y="607"/>
                  </a:lnTo>
                  <a:lnTo>
                    <a:pt x="1105" y="639"/>
                  </a:lnTo>
                  <a:cubicBezTo>
                    <a:pt x="1105" y="640"/>
                    <a:pt x="1106" y="641"/>
                    <a:pt x="1106" y="642"/>
                  </a:cubicBezTo>
                  <a:lnTo>
                    <a:pt x="1122" y="690"/>
                  </a:lnTo>
                  <a:lnTo>
                    <a:pt x="1075" y="697"/>
                  </a:lnTo>
                  <a:lnTo>
                    <a:pt x="1075" y="633"/>
                  </a:lnTo>
                  <a:lnTo>
                    <a:pt x="1075" y="585"/>
                  </a:lnTo>
                  <a:cubicBezTo>
                    <a:pt x="1075" y="579"/>
                    <a:pt x="1078" y="573"/>
                    <a:pt x="1082" y="568"/>
                  </a:cubicBezTo>
                  <a:lnTo>
                    <a:pt x="1098" y="552"/>
                  </a:lnTo>
                  <a:lnTo>
                    <a:pt x="1114" y="536"/>
                  </a:lnTo>
                  <a:lnTo>
                    <a:pt x="1107" y="553"/>
                  </a:lnTo>
                  <a:lnTo>
                    <a:pt x="1107" y="489"/>
                  </a:lnTo>
                  <a:cubicBezTo>
                    <a:pt x="1107" y="483"/>
                    <a:pt x="1110" y="477"/>
                    <a:pt x="1114" y="472"/>
                  </a:cubicBezTo>
                  <a:lnTo>
                    <a:pt x="1130" y="456"/>
                  </a:lnTo>
                  <a:lnTo>
                    <a:pt x="1126" y="463"/>
                  </a:lnTo>
                  <a:lnTo>
                    <a:pt x="1142" y="431"/>
                  </a:lnTo>
                  <a:lnTo>
                    <a:pt x="1139" y="441"/>
                  </a:lnTo>
                  <a:lnTo>
                    <a:pt x="1139" y="425"/>
                  </a:lnTo>
                  <a:cubicBezTo>
                    <a:pt x="1139" y="416"/>
                    <a:pt x="1145" y="407"/>
                    <a:pt x="1154" y="403"/>
                  </a:cubicBezTo>
                  <a:cubicBezTo>
                    <a:pt x="1163" y="400"/>
                    <a:pt x="1174" y="402"/>
                    <a:pt x="1180" y="408"/>
                  </a:cubicBezTo>
                  <a:lnTo>
                    <a:pt x="1196" y="424"/>
                  </a:lnTo>
                  <a:cubicBezTo>
                    <a:pt x="1201" y="429"/>
                    <a:pt x="1203" y="435"/>
                    <a:pt x="1203" y="441"/>
                  </a:cubicBezTo>
                  <a:lnTo>
                    <a:pt x="1203" y="457"/>
                  </a:lnTo>
                  <a:lnTo>
                    <a:pt x="1179" y="433"/>
                  </a:lnTo>
                  <a:lnTo>
                    <a:pt x="1195" y="433"/>
                  </a:lnTo>
                  <a:cubicBezTo>
                    <a:pt x="1202" y="433"/>
                    <a:pt x="1208" y="436"/>
                    <a:pt x="1212" y="440"/>
                  </a:cubicBezTo>
                  <a:lnTo>
                    <a:pt x="1228" y="456"/>
                  </a:lnTo>
                  <a:cubicBezTo>
                    <a:pt x="1233" y="461"/>
                    <a:pt x="1235" y="467"/>
                    <a:pt x="1235" y="473"/>
                  </a:cubicBezTo>
                  <a:lnTo>
                    <a:pt x="1235" y="553"/>
                  </a:lnTo>
                  <a:lnTo>
                    <a:pt x="1235" y="585"/>
                  </a:lnTo>
                  <a:lnTo>
                    <a:pt x="1228" y="568"/>
                  </a:lnTo>
                  <a:lnTo>
                    <a:pt x="1244" y="584"/>
                  </a:lnTo>
                  <a:lnTo>
                    <a:pt x="1260" y="600"/>
                  </a:lnTo>
                  <a:lnTo>
                    <a:pt x="1219" y="617"/>
                  </a:lnTo>
                  <a:lnTo>
                    <a:pt x="1219" y="569"/>
                  </a:lnTo>
                  <a:cubicBezTo>
                    <a:pt x="1219" y="556"/>
                    <a:pt x="1230" y="545"/>
                    <a:pt x="1243" y="545"/>
                  </a:cubicBezTo>
                  <a:cubicBezTo>
                    <a:pt x="1257" y="545"/>
                    <a:pt x="1267" y="556"/>
                    <a:pt x="1267" y="569"/>
                  </a:cubicBezTo>
                  <a:lnTo>
                    <a:pt x="1267" y="585"/>
                  </a:lnTo>
                  <a:lnTo>
                    <a:pt x="1260" y="568"/>
                  </a:lnTo>
                  <a:lnTo>
                    <a:pt x="1276" y="584"/>
                  </a:lnTo>
                  <a:cubicBezTo>
                    <a:pt x="1281" y="589"/>
                    <a:pt x="1283" y="595"/>
                    <a:pt x="1283" y="601"/>
                  </a:cubicBezTo>
                  <a:lnTo>
                    <a:pt x="1283" y="681"/>
                  </a:lnTo>
                  <a:lnTo>
                    <a:pt x="1242" y="664"/>
                  </a:lnTo>
                  <a:lnTo>
                    <a:pt x="1258" y="648"/>
                  </a:lnTo>
                  <a:cubicBezTo>
                    <a:pt x="1265" y="642"/>
                    <a:pt x="1276" y="640"/>
                    <a:pt x="1285" y="643"/>
                  </a:cubicBezTo>
                  <a:cubicBezTo>
                    <a:pt x="1294" y="647"/>
                    <a:pt x="1299" y="656"/>
                    <a:pt x="1299" y="665"/>
                  </a:cubicBezTo>
                  <a:lnTo>
                    <a:pt x="1299" y="729"/>
                  </a:lnTo>
                  <a:lnTo>
                    <a:pt x="1297" y="719"/>
                  </a:lnTo>
                  <a:lnTo>
                    <a:pt x="1313" y="751"/>
                  </a:lnTo>
                  <a:lnTo>
                    <a:pt x="1267" y="761"/>
                  </a:lnTo>
                  <a:lnTo>
                    <a:pt x="1267" y="729"/>
                  </a:lnTo>
                  <a:lnTo>
                    <a:pt x="1267" y="713"/>
                  </a:lnTo>
                  <a:cubicBezTo>
                    <a:pt x="1267" y="707"/>
                    <a:pt x="1270" y="701"/>
                    <a:pt x="1274" y="696"/>
                  </a:cubicBezTo>
                  <a:lnTo>
                    <a:pt x="1290" y="680"/>
                  </a:lnTo>
                  <a:cubicBezTo>
                    <a:pt x="1296" y="675"/>
                    <a:pt x="1304" y="673"/>
                    <a:pt x="1311" y="674"/>
                  </a:cubicBezTo>
                  <a:cubicBezTo>
                    <a:pt x="1319" y="675"/>
                    <a:pt x="1325" y="680"/>
                    <a:pt x="1329" y="687"/>
                  </a:cubicBezTo>
                  <a:lnTo>
                    <a:pt x="1345" y="719"/>
                  </a:lnTo>
                  <a:lnTo>
                    <a:pt x="1299" y="729"/>
                  </a:lnTo>
                  <a:lnTo>
                    <a:pt x="1299" y="649"/>
                  </a:lnTo>
                  <a:lnTo>
                    <a:pt x="1299" y="601"/>
                  </a:lnTo>
                  <a:cubicBezTo>
                    <a:pt x="1299" y="599"/>
                    <a:pt x="1300" y="596"/>
                    <a:pt x="1301" y="594"/>
                  </a:cubicBezTo>
                  <a:lnTo>
                    <a:pt x="1317" y="546"/>
                  </a:lnTo>
                  <a:cubicBezTo>
                    <a:pt x="1318" y="542"/>
                    <a:pt x="1320" y="539"/>
                    <a:pt x="1322" y="536"/>
                  </a:cubicBezTo>
                  <a:lnTo>
                    <a:pt x="1338" y="520"/>
                  </a:lnTo>
                  <a:cubicBezTo>
                    <a:pt x="1345" y="514"/>
                    <a:pt x="1356" y="512"/>
                    <a:pt x="1365" y="515"/>
                  </a:cubicBezTo>
                  <a:cubicBezTo>
                    <a:pt x="1374" y="519"/>
                    <a:pt x="1379" y="528"/>
                    <a:pt x="1379" y="537"/>
                  </a:cubicBezTo>
                  <a:lnTo>
                    <a:pt x="1379" y="585"/>
                  </a:lnTo>
                  <a:lnTo>
                    <a:pt x="1332" y="580"/>
                  </a:lnTo>
                  <a:lnTo>
                    <a:pt x="1348" y="516"/>
                  </a:lnTo>
                  <a:cubicBezTo>
                    <a:pt x="1349" y="511"/>
                    <a:pt x="1351" y="508"/>
                    <a:pt x="1354" y="504"/>
                  </a:cubicBezTo>
                  <a:lnTo>
                    <a:pt x="1370" y="488"/>
                  </a:lnTo>
                  <a:cubicBezTo>
                    <a:pt x="1375" y="484"/>
                    <a:pt x="1381" y="481"/>
                    <a:pt x="1387" y="481"/>
                  </a:cubicBezTo>
                  <a:lnTo>
                    <a:pt x="1403" y="481"/>
                  </a:lnTo>
                  <a:cubicBezTo>
                    <a:pt x="1417" y="481"/>
                    <a:pt x="1427" y="492"/>
                    <a:pt x="1427" y="505"/>
                  </a:cubicBezTo>
                  <a:lnTo>
                    <a:pt x="1427" y="537"/>
                  </a:lnTo>
                  <a:lnTo>
                    <a:pt x="1420" y="520"/>
                  </a:lnTo>
                  <a:lnTo>
                    <a:pt x="1436" y="536"/>
                  </a:lnTo>
                  <a:lnTo>
                    <a:pt x="1397" y="546"/>
                  </a:lnTo>
                  <a:lnTo>
                    <a:pt x="1413" y="498"/>
                  </a:lnTo>
                  <a:cubicBezTo>
                    <a:pt x="1416" y="487"/>
                    <a:pt x="1428" y="480"/>
                    <a:pt x="1439" y="482"/>
                  </a:cubicBezTo>
                  <a:cubicBezTo>
                    <a:pt x="1451" y="484"/>
                    <a:pt x="1459" y="494"/>
                    <a:pt x="1459" y="505"/>
                  </a:cubicBezTo>
                  <a:lnTo>
                    <a:pt x="1459" y="553"/>
                  </a:lnTo>
                  <a:lnTo>
                    <a:pt x="1459" y="585"/>
                  </a:lnTo>
                  <a:lnTo>
                    <a:pt x="1414" y="575"/>
                  </a:lnTo>
                  <a:lnTo>
                    <a:pt x="1446" y="511"/>
                  </a:lnTo>
                  <a:cubicBezTo>
                    <a:pt x="1451" y="501"/>
                    <a:pt x="1462" y="496"/>
                    <a:pt x="1473" y="498"/>
                  </a:cubicBezTo>
                  <a:cubicBezTo>
                    <a:pt x="1484" y="501"/>
                    <a:pt x="1491" y="510"/>
                    <a:pt x="1491" y="521"/>
                  </a:cubicBezTo>
                  <a:lnTo>
                    <a:pt x="1491" y="553"/>
                  </a:lnTo>
                  <a:lnTo>
                    <a:pt x="1467" y="529"/>
                  </a:lnTo>
                  <a:lnTo>
                    <a:pt x="1483" y="529"/>
                  </a:lnTo>
                  <a:lnTo>
                    <a:pt x="1459" y="553"/>
                  </a:lnTo>
                  <a:lnTo>
                    <a:pt x="1459" y="537"/>
                  </a:lnTo>
                  <a:cubicBezTo>
                    <a:pt x="1459" y="525"/>
                    <a:pt x="1469" y="515"/>
                    <a:pt x="1481" y="514"/>
                  </a:cubicBezTo>
                  <a:cubicBezTo>
                    <a:pt x="1493" y="512"/>
                    <a:pt x="1504" y="520"/>
                    <a:pt x="1507" y="532"/>
                  </a:cubicBezTo>
                  <a:lnTo>
                    <a:pt x="1523" y="596"/>
                  </a:lnTo>
                  <a:lnTo>
                    <a:pt x="1475" y="601"/>
                  </a:lnTo>
                  <a:lnTo>
                    <a:pt x="1475" y="569"/>
                  </a:lnTo>
                  <a:cubicBezTo>
                    <a:pt x="1475" y="567"/>
                    <a:pt x="1476" y="564"/>
                    <a:pt x="1477" y="562"/>
                  </a:cubicBezTo>
                  <a:lnTo>
                    <a:pt x="1493" y="514"/>
                  </a:lnTo>
                  <a:lnTo>
                    <a:pt x="1491" y="521"/>
                  </a:lnTo>
                  <a:lnTo>
                    <a:pt x="1491" y="505"/>
                  </a:lnTo>
                  <a:cubicBezTo>
                    <a:pt x="1491" y="502"/>
                    <a:pt x="1492" y="498"/>
                    <a:pt x="1494" y="495"/>
                  </a:cubicBezTo>
                  <a:lnTo>
                    <a:pt x="1510" y="463"/>
                  </a:lnTo>
                  <a:cubicBezTo>
                    <a:pt x="1514" y="455"/>
                    <a:pt x="1522" y="449"/>
                    <a:pt x="1531" y="449"/>
                  </a:cubicBezTo>
                  <a:cubicBezTo>
                    <a:pt x="1541" y="449"/>
                    <a:pt x="1549" y="455"/>
                    <a:pt x="1553" y="463"/>
                  </a:cubicBezTo>
                  <a:lnTo>
                    <a:pt x="1569" y="495"/>
                  </a:lnTo>
                  <a:lnTo>
                    <a:pt x="1523" y="505"/>
                  </a:lnTo>
                  <a:lnTo>
                    <a:pt x="1523" y="425"/>
                  </a:lnTo>
                  <a:cubicBezTo>
                    <a:pt x="1523" y="412"/>
                    <a:pt x="1534" y="401"/>
                    <a:pt x="1547" y="401"/>
                  </a:cubicBezTo>
                  <a:lnTo>
                    <a:pt x="1563" y="401"/>
                  </a:lnTo>
                  <a:lnTo>
                    <a:pt x="1579" y="401"/>
                  </a:lnTo>
                  <a:lnTo>
                    <a:pt x="1555" y="425"/>
                  </a:lnTo>
                  <a:lnTo>
                    <a:pt x="1555" y="393"/>
                  </a:lnTo>
                  <a:cubicBezTo>
                    <a:pt x="1555" y="390"/>
                    <a:pt x="1556" y="386"/>
                    <a:pt x="1558" y="383"/>
                  </a:cubicBezTo>
                  <a:lnTo>
                    <a:pt x="1574" y="351"/>
                  </a:lnTo>
                  <a:cubicBezTo>
                    <a:pt x="1578" y="343"/>
                    <a:pt x="1586" y="337"/>
                    <a:pt x="1595" y="337"/>
                  </a:cubicBezTo>
                  <a:lnTo>
                    <a:pt x="1611" y="337"/>
                  </a:lnTo>
                  <a:cubicBezTo>
                    <a:pt x="1625" y="337"/>
                    <a:pt x="1635" y="348"/>
                    <a:pt x="1635" y="361"/>
                  </a:cubicBezTo>
                  <a:lnTo>
                    <a:pt x="1635" y="393"/>
                  </a:lnTo>
                  <a:lnTo>
                    <a:pt x="1611" y="369"/>
                  </a:lnTo>
                  <a:lnTo>
                    <a:pt x="1627" y="369"/>
                  </a:lnTo>
                  <a:lnTo>
                    <a:pt x="1603" y="393"/>
                  </a:lnTo>
                  <a:lnTo>
                    <a:pt x="1603" y="377"/>
                  </a:lnTo>
                  <a:cubicBezTo>
                    <a:pt x="1603" y="364"/>
                    <a:pt x="1614" y="353"/>
                    <a:pt x="1627" y="353"/>
                  </a:cubicBezTo>
                  <a:lnTo>
                    <a:pt x="1643" y="353"/>
                  </a:lnTo>
                  <a:cubicBezTo>
                    <a:pt x="1650" y="353"/>
                    <a:pt x="1656" y="356"/>
                    <a:pt x="1660" y="360"/>
                  </a:cubicBezTo>
                  <a:lnTo>
                    <a:pt x="1676" y="376"/>
                  </a:lnTo>
                  <a:lnTo>
                    <a:pt x="1635" y="393"/>
                  </a:lnTo>
                  <a:lnTo>
                    <a:pt x="1635" y="377"/>
                  </a:lnTo>
                  <a:lnTo>
                    <a:pt x="1635" y="361"/>
                  </a:lnTo>
                  <a:cubicBezTo>
                    <a:pt x="1635" y="350"/>
                    <a:pt x="1643" y="341"/>
                    <a:pt x="1654" y="338"/>
                  </a:cubicBezTo>
                  <a:cubicBezTo>
                    <a:pt x="1665" y="336"/>
                    <a:pt x="1676" y="341"/>
                    <a:pt x="1681" y="351"/>
                  </a:cubicBezTo>
                  <a:lnTo>
                    <a:pt x="1697" y="383"/>
                  </a:lnTo>
                  <a:lnTo>
                    <a:pt x="1692" y="376"/>
                  </a:lnTo>
                  <a:lnTo>
                    <a:pt x="1708" y="392"/>
                  </a:lnTo>
                  <a:lnTo>
                    <a:pt x="1667" y="409"/>
                  </a:lnTo>
                  <a:lnTo>
                    <a:pt x="1667" y="361"/>
                  </a:lnTo>
                  <a:cubicBezTo>
                    <a:pt x="1667" y="348"/>
                    <a:pt x="1678" y="337"/>
                    <a:pt x="1691" y="337"/>
                  </a:cubicBezTo>
                  <a:cubicBezTo>
                    <a:pt x="1705" y="337"/>
                    <a:pt x="1715" y="348"/>
                    <a:pt x="1715" y="361"/>
                  </a:cubicBezTo>
                  <a:lnTo>
                    <a:pt x="1715" y="393"/>
                  </a:lnTo>
                  <a:lnTo>
                    <a:pt x="1715" y="388"/>
                  </a:lnTo>
                  <a:lnTo>
                    <a:pt x="1731" y="452"/>
                  </a:lnTo>
                  <a:cubicBezTo>
                    <a:pt x="1731" y="454"/>
                    <a:pt x="1731" y="456"/>
                    <a:pt x="1731" y="457"/>
                  </a:cubicBezTo>
                  <a:lnTo>
                    <a:pt x="1731" y="473"/>
                  </a:lnTo>
                  <a:lnTo>
                    <a:pt x="1686" y="463"/>
                  </a:lnTo>
                  <a:lnTo>
                    <a:pt x="1702" y="431"/>
                  </a:lnTo>
                  <a:cubicBezTo>
                    <a:pt x="1706" y="423"/>
                    <a:pt x="1714" y="417"/>
                    <a:pt x="1723" y="417"/>
                  </a:cubicBezTo>
                  <a:cubicBezTo>
                    <a:pt x="1733" y="417"/>
                    <a:pt x="1741" y="423"/>
                    <a:pt x="1745" y="431"/>
                  </a:cubicBezTo>
                  <a:lnTo>
                    <a:pt x="1761" y="463"/>
                  </a:lnTo>
                  <a:cubicBezTo>
                    <a:pt x="1763" y="466"/>
                    <a:pt x="1763" y="470"/>
                    <a:pt x="1763" y="473"/>
                  </a:cubicBezTo>
                  <a:lnTo>
                    <a:pt x="1763" y="505"/>
                  </a:lnTo>
                  <a:cubicBezTo>
                    <a:pt x="1763" y="519"/>
                    <a:pt x="1753" y="529"/>
                    <a:pt x="1739" y="529"/>
                  </a:cubicBezTo>
                  <a:cubicBezTo>
                    <a:pt x="1726" y="529"/>
                    <a:pt x="1715" y="519"/>
                    <a:pt x="1715" y="505"/>
                  </a:cubicBezTo>
                  <a:lnTo>
                    <a:pt x="1715" y="457"/>
                  </a:lnTo>
                  <a:cubicBezTo>
                    <a:pt x="1715" y="448"/>
                    <a:pt x="1721" y="439"/>
                    <a:pt x="1730" y="435"/>
                  </a:cubicBezTo>
                  <a:cubicBezTo>
                    <a:pt x="1739" y="432"/>
                    <a:pt x="1750" y="434"/>
                    <a:pt x="1756" y="440"/>
                  </a:cubicBezTo>
                  <a:lnTo>
                    <a:pt x="1772" y="456"/>
                  </a:lnTo>
                  <a:cubicBezTo>
                    <a:pt x="1782" y="466"/>
                    <a:pt x="1782" y="481"/>
                    <a:pt x="1772" y="490"/>
                  </a:cubicBezTo>
                  <a:cubicBezTo>
                    <a:pt x="1763" y="500"/>
                    <a:pt x="1748" y="500"/>
                    <a:pt x="1738" y="490"/>
                  </a:cubicBezTo>
                  <a:lnTo>
                    <a:pt x="1722" y="474"/>
                  </a:lnTo>
                  <a:lnTo>
                    <a:pt x="1763" y="457"/>
                  </a:lnTo>
                  <a:lnTo>
                    <a:pt x="1763" y="505"/>
                  </a:lnTo>
                  <a:lnTo>
                    <a:pt x="1715" y="505"/>
                  </a:lnTo>
                  <a:lnTo>
                    <a:pt x="1715" y="473"/>
                  </a:lnTo>
                  <a:lnTo>
                    <a:pt x="1718" y="484"/>
                  </a:lnTo>
                  <a:lnTo>
                    <a:pt x="1702" y="452"/>
                  </a:lnTo>
                  <a:lnTo>
                    <a:pt x="1745" y="452"/>
                  </a:lnTo>
                  <a:lnTo>
                    <a:pt x="1729" y="484"/>
                  </a:lnTo>
                  <a:cubicBezTo>
                    <a:pt x="1724" y="494"/>
                    <a:pt x="1713" y="499"/>
                    <a:pt x="1702" y="497"/>
                  </a:cubicBezTo>
                  <a:cubicBezTo>
                    <a:pt x="1691" y="494"/>
                    <a:pt x="1683" y="485"/>
                    <a:pt x="1683" y="473"/>
                  </a:cubicBezTo>
                  <a:lnTo>
                    <a:pt x="1683" y="457"/>
                  </a:lnTo>
                  <a:lnTo>
                    <a:pt x="1684" y="463"/>
                  </a:lnTo>
                  <a:lnTo>
                    <a:pt x="1668" y="399"/>
                  </a:lnTo>
                  <a:cubicBezTo>
                    <a:pt x="1668" y="397"/>
                    <a:pt x="1667" y="395"/>
                    <a:pt x="1667" y="393"/>
                  </a:cubicBezTo>
                  <a:lnTo>
                    <a:pt x="1667" y="361"/>
                  </a:lnTo>
                  <a:lnTo>
                    <a:pt x="1715" y="361"/>
                  </a:lnTo>
                  <a:lnTo>
                    <a:pt x="1715" y="409"/>
                  </a:lnTo>
                  <a:cubicBezTo>
                    <a:pt x="1715" y="419"/>
                    <a:pt x="1710" y="428"/>
                    <a:pt x="1701" y="432"/>
                  </a:cubicBezTo>
                  <a:cubicBezTo>
                    <a:pt x="1692" y="435"/>
                    <a:pt x="1681" y="433"/>
                    <a:pt x="1674" y="426"/>
                  </a:cubicBezTo>
                  <a:lnTo>
                    <a:pt x="1658" y="410"/>
                  </a:lnTo>
                  <a:cubicBezTo>
                    <a:pt x="1657" y="409"/>
                    <a:pt x="1655" y="407"/>
                    <a:pt x="1654" y="404"/>
                  </a:cubicBezTo>
                  <a:lnTo>
                    <a:pt x="1638" y="372"/>
                  </a:lnTo>
                  <a:lnTo>
                    <a:pt x="1683" y="361"/>
                  </a:lnTo>
                  <a:lnTo>
                    <a:pt x="1683" y="377"/>
                  </a:lnTo>
                  <a:lnTo>
                    <a:pt x="1683" y="393"/>
                  </a:lnTo>
                  <a:cubicBezTo>
                    <a:pt x="1683" y="403"/>
                    <a:pt x="1678" y="412"/>
                    <a:pt x="1669" y="416"/>
                  </a:cubicBezTo>
                  <a:cubicBezTo>
                    <a:pt x="1660" y="419"/>
                    <a:pt x="1649" y="417"/>
                    <a:pt x="1642" y="410"/>
                  </a:cubicBezTo>
                  <a:lnTo>
                    <a:pt x="1626" y="394"/>
                  </a:lnTo>
                  <a:lnTo>
                    <a:pt x="1643" y="401"/>
                  </a:lnTo>
                  <a:lnTo>
                    <a:pt x="1627" y="401"/>
                  </a:lnTo>
                  <a:lnTo>
                    <a:pt x="1651" y="377"/>
                  </a:lnTo>
                  <a:lnTo>
                    <a:pt x="1651" y="393"/>
                  </a:lnTo>
                  <a:cubicBezTo>
                    <a:pt x="1651" y="407"/>
                    <a:pt x="1641" y="417"/>
                    <a:pt x="1627" y="417"/>
                  </a:cubicBezTo>
                  <a:lnTo>
                    <a:pt x="1611" y="417"/>
                  </a:lnTo>
                  <a:cubicBezTo>
                    <a:pt x="1598" y="417"/>
                    <a:pt x="1587" y="407"/>
                    <a:pt x="1587" y="393"/>
                  </a:cubicBezTo>
                  <a:lnTo>
                    <a:pt x="1587" y="361"/>
                  </a:lnTo>
                  <a:lnTo>
                    <a:pt x="1611" y="385"/>
                  </a:lnTo>
                  <a:lnTo>
                    <a:pt x="1595" y="385"/>
                  </a:lnTo>
                  <a:lnTo>
                    <a:pt x="1617" y="372"/>
                  </a:lnTo>
                  <a:lnTo>
                    <a:pt x="1601" y="404"/>
                  </a:lnTo>
                  <a:lnTo>
                    <a:pt x="1603" y="393"/>
                  </a:lnTo>
                  <a:lnTo>
                    <a:pt x="1603" y="425"/>
                  </a:lnTo>
                  <a:cubicBezTo>
                    <a:pt x="1603" y="439"/>
                    <a:pt x="1593" y="449"/>
                    <a:pt x="1579" y="449"/>
                  </a:cubicBezTo>
                  <a:lnTo>
                    <a:pt x="1563" y="449"/>
                  </a:lnTo>
                  <a:lnTo>
                    <a:pt x="1547" y="449"/>
                  </a:lnTo>
                  <a:lnTo>
                    <a:pt x="1571" y="425"/>
                  </a:lnTo>
                  <a:lnTo>
                    <a:pt x="1571" y="505"/>
                  </a:lnTo>
                  <a:cubicBezTo>
                    <a:pt x="1571" y="517"/>
                    <a:pt x="1564" y="526"/>
                    <a:pt x="1553" y="529"/>
                  </a:cubicBezTo>
                  <a:cubicBezTo>
                    <a:pt x="1542" y="531"/>
                    <a:pt x="1531" y="526"/>
                    <a:pt x="1526" y="516"/>
                  </a:cubicBezTo>
                  <a:lnTo>
                    <a:pt x="1510" y="484"/>
                  </a:lnTo>
                  <a:lnTo>
                    <a:pt x="1553" y="484"/>
                  </a:lnTo>
                  <a:lnTo>
                    <a:pt x="1537" y="516"/>
                  </a:lnTo>
                  <a:lnTo>
                    <a:pt x="1539" y="505"/>
                  </a:lnTo>
                  <a:lnTo>
                    <a:pt x="1539" y="521"/>
                  </a:lnTo>
                  <a:cubicBezTo>
                    <a:pt x="1539" y="524"/>
                    <a:pt x="1539" y="527"/>
                    <a:pt x="1538" y="529"/>
                  </a:cubicBezTo>
                  <a:lnTo>
                    <a:pt x="1522" y="577"/>
                  </a:lnTo>
                  <a:lnTo>
                    <a:pt x="1523" y="569"/>
                  </a:lnTo>
                  <a:lnTo>
                    <a:pt x="1523" y="601"/>
                  </a:lnTo>
                  <a:cubicBezTo>
                    <a:pt x="1523" y="614"/>
                    <a:pt x="1514" y="624"/>
                    <a:pt x="1502" y="625"/>
                  </a:cubicBezTo>
                  <a:cubicBezTo>
                    <a:pt x="1490" y="627"/>
                    <a:pt x="1479" y="619"/>
                    <a:pt x="1476" y="607"/>
                  </a:cubicBezTo>
                  <a:lnTo>
                    <a:pt x="1460" y="543"/>
                  </a:lnTo>
                  <a:lnTo>
                    <a:pt x="1507" y="537"/>
                  </a:lnTo>
                  <a:lnTo>
                    <a:pt x="1507" y="553"/>
                  </a:lnTo>
                  <a:cubicBezTo>
                    <a:pt x="1507" y="567"/>
                    <a:pt x="1497" y="577"/>
                    <a:pt x="1483" y="577"/>
                  </a:cubicBezTo>
                  <a:lnTo>
                    <a:pt x="1467" y="577"/>
                  </a:lnTo>
                  <a:cubicBezTo>
                    <a:pt x="1454" y="577"/>
                    <a:pt x="1443" y="567"/>
                    <a:pt x="1443" y="553"/>
                  </a:cubicBezTo>
                  <a:lnTo>
                    <a:pt x="1443" y="521"/>
                  </a:lnTo>
                  <a:lnTo>
                    <a:pt x="1489" y="532"/>
                  </a:lnTo>
                  <a:lnTo>
                    <a:pt x="1457" y="596"/>
                  </a:lnTo>
                  <a:cubicBezTo>
                    <a:pt x="1452" y="606"/>
                    <a:pt x="1441" y="611"/>
                    <a:pt x="1430" y="609"/>
                  </a:cubicBezTo>
                  <a:cubicBezTo>
                    <a:pt x="1419" y="606"/>
                    <a:pt x="1411" y="597"/>
                    <a:pt x="1411" y="585"/>
                  </a:cubicBezTo>
                  <a:lnTo>
                    <a:pt x="1411" y="553"/>
                  </a:lnTo>
                  <a:lnTo>
                    <a:pt x="1411" y="505"/>
                  </a:lnTo>
                  <a:lnTo>
                    <a:pt x="1458" y="513"/>
                  </a:lnTo>
                  <a:lnTo>
                    <a:pt x="1442" y="561"/>
                  </a:lnTo>
                  <a:cubicBezTo>
                    <a:pt x="1440" y="569"/>
                    <a:pt x="1433" y="575"/>
                    <a:pt x="1425" y="577"/>
                  </a:cubicBezTo>
                  <a:cubicBezTo>
                    <a:pt x="1417" y="579"/>
                    <a:pt x="1408" y="576"/>
                    <a:pt x="1402" y="570"/>
                  </a:cubicBezTo>
                  <a:lnTo>
                    <a:pt x="1386" y="554"/>
                  </a:lnTo>
                  <a:cubicBezTo>
                    <a:pt x="1382" y="550"/>
                    <a:pt x="1379" y="544"/>
                    <a:pt x="1379" y="537"/>
                  </a:cubicBezTo>
                  <a:lnTo>
                    <a:pt x="1379" y="505"/>
                  </a:lnTo>
                  <a:lnTo>
                    <a:pt x="1403" y="529"/>
                  </a:lnTo>
                  <a:lnTo>
                    <a:pt x="1387" y="529"/>
                  </a:lnTo>
                  <a:lnTo>
                    <a:pt x="1404" y="522"/>
                  </a:lnTo>
                  <a:lnTo>
                    <a:pt x="1388" y="538"/>
                  </a:lnTo>
                  <a:lnTo>
                    <a:pt x="1395" y="527"/>
                  </a:lnTo>
                  <a:lnTo>
                    <a:pt x="1379" y="591"/>
                  </a:lnTo>
                  <a:cubicBezTo>
                    <a:pt x="1376" y="603"/>
                    <a:pt x="1365" y="611"/>
                    <a:pt x="1353" y="609"/>
                  </a:cubicBezTo>
                  <a:cubicBezTo>
                    <a:pt x="1341" y="608"/>
                    <a:pt x="1331" y="598"/>
                    <a:pt x="1331" y="585"/>
                  </a:cubicBezTo>
                  <a:lnTo>
                    <a:pt x="1331" y="537"/>
                  </a:lnTo>
                  <a:lnTo>
                    <a:pt x="1372" y="554"/>
                  </a:lnTo>
                  <a:lnTo>
                    <a:pt x="1356" y="570"/>
                  </a:lnTo>
                  <a:lnTo>
                    <a:pt x="1362" y="561"/>
                  </a:lnTo>
                  <a:lnTo>
                    <a:pt x="1346" y="609"/>
                  </a:lnTo>
                  <a:lnTo>
                    <a:pt x="1347" y="601"/>
                  </a:lnTo>
                  <a:lnTo>
                    <a:pt x="1347" y="649"/>
                  </a:lnTo>
                  <a:lnTo>
                    <a:pt x="1347" y="729"/>
                  </a:lnTo>
                  <a:cubicBezTo>
                    <a:pt x="1347" y="741"/>
                    <a:pt x="1340" y="750"/>
                    <a:pt x="1329" y="753"/>
                  </a:cubicBezTo>
                  <a:cubicBezTo>
                    <a:pt x="1318" y="755"/>
                    <a:pt x="1307" y="750"/>
                    <a:pt x="1302" y="740"/>
                  </a:cubicBezTo>
                  <a:lnTo>
                    <a:pt x="1286" y="708"/>
                  </a:lnTo>
                  <a:lnTo>
                    <a:pt x="1324" y="714"/>
                  </a:lnTo>
                  <a:lnTo>
                    <a:pt x="1308" y="730"/>
                  </a:lnTo>
                  <a:lnTo>
                    <a:pt x="1315" y="713"/>
                  </a:lnTo>
                  <a:lnTo>
                    <a:pt x="1315" y="729"/>
                  </a:lnTo>
                  <a:lnTo>
                    <a:pt x="1315" y="761"/>
                  </a:lnTo>
                  <a:cubicBezTo>
                    <a:pt x="1315" y="773"/>
                    <a:pt x="1308" y="782"/>
                    <a:pt x="1297" y="785"/>
                  </a:cubicBezTo>
                  <a:cubicBezTo>
                    <a:pt x="1286" y="787"/>
                    <a:pt x="1275" y="782"/>
                    <a:pt x="1270" y="772"/>
                  </a:cubicBezTo>
                  <a:lnTo>
                    <a:pt x="1254" y="740"/>
                  </a:lnTo>
                  <a:cubicBezTo>
                    <a:pt x="1252" y="737"/>
                    <a:pt x="1251" y="733"/>
                    <a:pt x="1251" y="729"/>
                  </a:cubicBezTo>
                  <a:lnTo>
                    <a:pt x="1251" y="665"/>
                  </a:lnTo>
                  <a:lnTo>
                    <a:pt x="1292" y="682"/>
                  </a:lnTo>
                  <a:lnTo>
                    <a:pt x="1276" y="698"/>
                  </a:lnTo>
                  <a:cubicBezTo>
                    <a:pt x="1270" y="705"/>
                    <a:pt x="1259" y="707"/>
                    <a:pt x="1250" y="704"/>
                  </a:cubicBezTo>
                  <a:cubicBezTo>
                    <a:pt x="1241" y="700"/>
                    <a:pt x="1235" y="691"/>
                    <a:pt x="1235" y="681"/>
                  </a:cubicBezTo>
                  <a:lnTo>
                    <a:pt x="1235" y="601"/>
                  </a:lnTo>
                  <a:lnTo>
                    <a:pt x="1242" y="618"/>
                  </a:lnTo>
                  <a:lnTo>
                    <a:pt x="1226" y="602"/>
                  </a:lnTo>
                  <a:cubicBezTo>
                    <a:pt x="1222" y="598"/>
                    <a:pt x="1219" y="592"/>
                    <a:pt x="1219" y="585"/>
                  </a:cubicBezTo>
                  <a:lnTo>
                    <a:pt x="1219" y="569"/>
                  </a:lnTo>
                  <a:lnTo>
                    <a:pt x="1267" y="569"/>
                  </a:lnTo>
                  <a:lnTo>
                    <a:pt x="1267" y="617"/>
                  </a:lnTo>
                  <a:cubicBezTo>
                    <a:pt x="1267" y="627"/>
                    <a:pt x="1262" y="636"/>
                    <a:pt x="1253" y="640"/>
                  </a:cubicBezTo>
                  <a:cubicBezTo>
                    <a:pt x="1244" y="643"/>
                    <a:pt x="1233" y="641"/>
                    <a:pt x="1226" y="634"/>
                  </a:cubicBezTo>
                  <a:lnTo>
                    <a:pt x="1210" y="618"/>
                  </a:lnTo>
                  <a:lnTo>
                    <a:pt x="1194" y="602"/>
                  </a:lnTo>
                  <a:cubicBezTo>
                    <a:pt x="1190" y="598"/>
                    <a:pt x="1187" y="592"/>
                    <a:pt x="1187" y="585"/>
                  </a:cubicBezTo>
                  <a:lnTo>
                    <a:pt x="1187" y="553"/>
                  </a:lnTo>
                  <a:lnTo>
                    <a:pt x="1187" y="473"/>
                  </a:lnTo>
                  <a:lnTo>
                    <a:pt x="1194" y="490"/>
                  </a:lnTo>
                  <a:lnTo>
                    <a:pt x="1178" y="474"/>
                  </a:lnTo>
                  <a:lnTo>
                    <a:pt x="1195" y="481"/>
                  </a:lnTo>
                  <a:lnTo>
                    <a:pt x="1179" y="481"/>
                  </a:lnTo>
                  <a:cubicBezTo>
                    <a:pt x="1166" y="481"/>
                    <a:pt x="1155" y="471"/>
                    <a:pt x="1155" y="457"/>
                  </a:cubicBezTo>
                  <a:lnTo>
                    <a:pt x="1155" y="441"/>
                  </a:lnTo>
                  <a:lnTo>
                    <a:pt x="1162" y="458"/>
                  </a:lnTo>
                  <a:lnTo>
                    <a:pt x="1146" y="442"/>
                  </a:lnTo>
                  <a:lnTo>
                    <a:pt x="1187" y="425"/>
                  </a:lnTo>
                  <a:lnTo>
                    <a:pt x="1187" y="441"/>
                  </a:lnTo>
                  <a:cubicBezTo>
                    <a:pt x="1187" y="445"/>
                    <a:pt x="1187" y="449"/>
                    <a:pt x="1185" y="452"/>
                  </a:cubicBezTo>
                  <a:lnTo>
                    <a:pt x="1169" y="484"/>
                  </a:lnTo>
                  <a:cubicBezTo>
                    <a:pt x="1168" y="487"/>
                    <a:pt x="1166" y="489"/>
                    <a:pt x="1164" y="490"/>
                  </a:cubicBezTo>
                  <a:lnTo>
                    <a:pt x="1148" y="506"/>
                  </a:lnTo>
                  <a:lnTo>
                    <a:pt x="1155" y="489"/>
                  </a:lnTo>
                  <a:lnTo>
                    <a:pt x="1155" y="553"/>
                  </a:lnTo>
                  <a:cubicBezTo>
                    <a:pt x="1155" y="560"/>
                    <a:pt x="1153" y="566"/>
                    <a:pt x="1148" y="570"/>
                  </a:cubicBezTo>
                  <a:lnTo>
                    <a:pt x="1132" y="586"/>
                  </a:lnTo>
                  <a:lnTo>
                    <a:pt x="1116" y="602"/>
                  </a:lnTo>
                  <a:lnTo>
                    <a:pt x="1123" y="585"/>
                  </a:lnTo>
                  <a:lnTo>
                    <a:pt x="1123" y="633"/>
                  </a:lnTo>
                  <a:lnTo>
                    <a:pt x="1123" y="697"/>
                  </a:lnTo>
                  <a:cubicBezTo>
                    <a:pt x="1123" y="709"/>
                    <a:pt x="1115" y="719"/>
                    <a:pt x="1103" y="721"/>
                  </a:cubicBezTo>
                  <a:cubicBezTo>
                    <a:pt x="1092" y="723"/>
                    <a:pt x="1080" y="716"/>
                    <a:pt x="1077" y="705"/>
                  </a:cubicBezTo>
                  <a:lnTo>
                    <a:pt x="1061" y="657"/>
                  </a:lnTo>
                  <a:lnTo>
                    <a:pt x="1062" y="660"/>
                  </a:lnTo>
                  <a:lnTo>
                    <a:pt x="1046" y="628"/>
                  </a:lnTo>
                  <a:cubicBezTo>
                    <a:pt x="1044" y="625"/>
                    <a:pt x="1043" y="621"/>
                    <a:pt x="1043" y="617"/>
                  </a:cubicBezTo>
                  <a:lnTo>
                    <a:pt x="1043" y="569"/>
                  </a:lnTo>
                  <a:lnTo>
                    <a:pt x="1043" y="553"/>
                  </a:lnTo>
                  <a:lnTo>
                    <a:pt x="1050" y="570"/>
                  </a:lnTo>
                  <a:lnTo>
                    <a:pt x="1034" y="554"/>
                  </a:lnTo>
                  <a:lnTo>
                    <a:pt x="1075" y="537"/>
                  </a:lnTo>
                  <a:lnTo>
                    <a:pt x="1075" y="585"/>
                  </a:lnTo>
                  <a:cubicBezTo>
                    <a:pt x="1075" y="592"/>
                    <a:pt x="1073" y="598"/>
                    <a:pt x="1068" y="602"/>
                  </a:cubicBezTo>
                  <a:lnTo>
                    <a:pt x="1052" y="618"/>
                  </a:lnTo>
                  <a:lnTo>
                    <a:pt x="1059" y="601"/>
                  </a:lnTo>
                  <a:lnTo>
                    <a:pt x="1059" y="633"/>
                  </a:lnTo>
                  <a:cubicBezTo>
                    <a:pt x="1059" y="635"/>
                    <a:pt x="1059" y="636"/>
                    <a:pt x="1059" y="637"/>
                  </a:cubicBezTo>
                  <a:lnTo>
                    <a:pt x="1043" y="733"/>
                  </a:lnTo>
                  <a:lnTo>
                    <a:pt x="1043" y="729"/>
                  </a:lnTo>
                  <a:lnTo>
                    <a:pt x="1043" y="761"/>
                  </a:lnTo>
                  <a:lnTo>
                    <a:pt x="1043" y="841"/>
                  </a:lnTo>
                  <a:cubicBezTo>
                    <a:pt x="1043" y="851"/>
                    <a:pt x="1038" y="860"/>
                    <a:pt x="1029" y="864"/>
                  </a:cubicBezTo>
                  <a:cubicBezTo>
                    <a:pt x="1020" y="867"/>
                    <a:pt x="1009" y="865"/>
                    <a:pt x="1002" y="858"/>
                  </a:cubicBezTo>
                  <a:lnTo>
                    <a:pt x="970" y="826"/>
                  </a:lnTo>
                  <a:lnTo>
                    <a:pt x="1011" y="809"/>
                  </a:lnTo>
                  <a:lnTo>
                    <a:pt x="1011" y="825"/>
                  </a:lnTo>
                  <a:cubicBezTo>
                    <a:pt x="1011" y="838"/>
                    <a:pt x="1002" y="848"/>
                    <a:pt x="990" y="849"/>
                  </a:cubicBezTo>
                  <a:cubicBezTo>
                    <a:pt x="978" y="851"/>
                    <a:pt x="966" y="842"/>
                    <a:pt x="964" y="830"/>
                  </a:cubicBezTo>
                  <a:lnTo>
                    <a:pt x="948" y="750"/>
                  </a:lnTo>
                  <a:cubicBezTo>
                    <a:pt x="948" y="749"/>
                    <a:pt x="947" y="747"/>
                    <a:pt x="947" y="745"/>
                  </a:cubicBezTo>
                  <a:lnTo>
                    <a:pt x="947" y="649"/>
                  </a:lnTo>
                  <a:lnTo>
                    <a:pt x="988" y="666"/>
                  </a:lnTo>
                  <a:lnTo>
                    <a:pt x="972" y="682"/>
                  </a:lnTo>
                  <a:cubicBezTo>
                    <a:pt x="966" y="689"/>
                    <a:pt x="955" y="691"/>
                    <a:pt x="946" y="688"/>
                  </a:cubicBezTo>
                  <a:cubicBezTo>
                    <a:pt x="937" y="684"/>
                    <a:pt x="931" y="675"/>
                    <a:pt x="931" y="665"/>
                  </a:cubicBezTo>
                  <a:lnTo>
                    <a:pt x="931" y="617"/>
                  </a:lnTo>
                  <a:lnTo>
                    <a:pt x="933" y="625"/>
                  </a:lnTo>
                  <a:lnTo>
                    <a:pt x="917" y="577"/>
                  </a:lnTo>
                  <a:cubicBezTo>
                    <a:pt x="916" y="575"/>
                    <a:pt x="915" y="572"/>
                    <a:pt x="915" y="569"/>
                  </a:cubicBezTo>
                  <a:lnTo>
                    <a:pt x="915" y="537"/>
                  </a:lnTo>
                  <a:lnTo>
                    <a:pt x="915" y="489"/>
                  </a:lnTo>
                  <a:lnTo>
                    <a:pt x="962" y="497"/>
                  </a:lnTo>
                  <a:lnTo>
                    <a:pt x="946" y="545"/>
                  </a:lnTo>
                  <a:cubicBezTo>
                    <a:pt x="943" y="555"/>
                    <a:pt x="934" y="561"/>
                    <a:pt x="923" y="561"/>
                  </a:cubicBezTo>
                  <a:lnTo>
                    <a:pt x="907" y="561"/>
                  </a:lnTo>
                  <a:lnTo>
                    <a:pt x="931" y="537"/>
                  </a:lnTo>
                  <a:lnTo>
                    <a:pt x="931" y="553"/>
                  </a:lnTo>
                  <a:lnTo>
                    <a:pt x="931" y="585"/>
                  </a:lnTo>
                  <a:cubicBezTo>
                    <a:pt x="931" y="589"/>
                    <a:pt x="931" y="593"/>
                    <a:pt x="929" y="596"/>
                  </a:cubicBezTo>
                  <a:lnTo>
                    <a:pt x="913" y="628"/>
                  </a:lnTo>
                  <a:lnTo>
                    <a:pt x="915" y="621"/>
                  </a:lnTo>
                  <a:lnTo>
                    <a:pt x="899" y="717"/>
                  </a:lnTo>
                  <a:lnTo>
                    <a:pt x="899" y="713"/>
                  </a:lnTo>
                  <a:lnTo>
                    <a:pt x="899" y="777"/>
                  </a:lnTo>
                  <a:lnTo>
                    <a:pt x="899" y="841"/>
                  </a:lnTo>
                  <a:cubicBezTo>
                    <a:pt x="899" y="845"/>
                    <a:pt x="899" y="849"/>
                    <a:pt x="897" y="852"/>
                  </a:cubicBezTo>
                  <a:lnTo>
                    <a:pt x="881" y="884"/>
                  </a:lnTo>
                  <a:cubicBezTo>
                    <a:pt x="876" y="894"/>
                    <a:pt x="865" y="899"/>
                    <a:pt x="854" y="897"/>
                  </a:cubicBezTo>
                  <a:cubicBezTo>
                    <a:pt x="843" y="894"/>
                    <a:pt x="835" y="885"/>
                    <a:pt x="835" y="873"/>
                  </a:cubicBezTo>
                  <a:lnTo>
                    <a:pt x="835" y="857"/>
                  </a:lnTo>
                  <a:lnTo>
                    <a:pt x="836" y="862"/>
                  </a:lnTo>
                  <a:lnTo>
                    <a:pt x="820" y="782"/>
                  </a:lnTo>
                  <a:cubicBezTo>
                    <a:pt x="820" y="781"/>
                    <a:pt x="819" y="779"/>
                    <a:pt x="819" y="777"/>
                  </a:cubicBezTo>
                  <a:lnTo>
                    <a:pt x="819" y="681"/>
                  </a:lnTo>
                  <a:lnTo>
                    <a:pt x="867" y="685"/>
                  </a:lnTo>
                  <a:lnTo>
                    <a:pt x="851" y="781"/>
                  </a:lnTo>
                  <a:cubicBezTo>
                    <a:pt x="849" y="794"/>
                    <a:pt x="838" y="802"/>
                    <a:pt x="825" y="801"/>
                  </a:cubicBezTo>
                  <a:cubicBezTo>
                    <a:pt x="813" y="800"/>
                    <a:pt x="803" y="790"/>
                    <a:pt x="803" y="777"/>
                  </a:cubicBezTo>
                  <a:lnTo>
                    <a:pt x="803" y="713"/>
                  </a:lnTo>
                  <a:lnTo>
                    <a:pt x="810" y="730"/>
                  </a:lnTo>
                  <a:lnTo>
                    <a:pt x="794" y="714"/>
                  </a:lnTo>
                  <a:lnTo>
                    <a:pt x="835" y="703"/>
                  </a:lnTo>
                  <a:lnTo>
                    <a:pt x="819" y="767"/>
                  </a:lnTo>
                  <a:lnTo>
                    <a:pt x="819" y="761"/>
                  </a:lnTo>
                  <a:lnTo>
                    <a:pt x="819" y="841"/>
                  </a:lnTo>
                  <a:lnTo>
                    <a:pt x="819" y="937"/>
                  </a:lnTo>
                  <a:cubicBezTo>
                    <a:pt x="819" y="950"/>
                    <a:pt x="810" y="961"/>
                    <a:pt x="797" y="961"/>
                  </a:cubicBezTo>
                  <a:cubicBezTo>
                    <a:pt x="784" y="962"/>
                    <a:pt x="773" y="953"/>
                    <a:pt x="772" y="940"/>
                  </a:cubicBezTo>
                  <a:lnTo>
                    <a:pt x="756" y="796"/>
                  </a:lnTo>
                  <a:lnTo>
                    <a:pt x="758" y="804"/>
                  </a:lnTo>
                  <a:lnTo>
                    <a:pt x="742" y="772"/>
                  </a:lnTo>
                  <a:cubicBezTo>
                    <a:pt x="740" y="769"/>
                    <a:pt x="739" y="765"/>
                    <a:pt x="739" y="761"/>
                  </a:cubicBezTo>
                  <a:lnTo>
                    <a:pt x="739" y="729"/>
                  </a:lnTo>
                  <a:lnTo>
                    <a:pt x="739" y="681"/>
                  </a:lnTo>
                  <a:lnTo>
                    <a:pt x="740" y="686"/>
                  </a:lnTo>
                  <a:lnTo>
                    <a:pt x="724" y="606"/>
                  </a:lnTo>
                  <a:lnTo>
                    <a:pt x="771" y="601"/>
                  </a:lnTo>
                  <a:lnTo>
                    <a:pt x="771" y="649"/>
                  </a:lnTo>
                  <a:cubicBezTo>
                    <a:pt x="771" y="662"/>
                    <a:pt x="762" y="672"/>
                    <a:pt x="750" y="673"/>
                  </a:cubicBezTo>
                  <a:cubicBezTo>
                    <a:pt x="738" y="675"/>
                    <a:pt x="727" y="667"/>
                    <a:pt x="724" y="655"/>
                  </a:cubicBezTo>
                  <a:lnTo>
                    <a:pt x="708" y="591"/>
                  </a:lnTo>
                  <a:cubicBezTo>
                    <a:pt x="708" y="589"/>
                    <a:pt x="707" y="587"/>
                    <a:pt x="707" y="585"/>
                  </a:cubicBezTo>
                  <a:lnTo>
                    <a:pt x="707" y="441"/>
                  </a:lnTo>
                  <a:lnTo>
                    <a:pt x="753" y="452"/>
                  </a:lnTo>
                  <a:lnTo>
                    <a:pt x="737" y="484"/>
                  </a:lnTo>
                  <a:lnTo>
                    <a:pt x="739" y="473"/>
                  </a:lnTo>
                  <a:lnTo>
                    <a:pt x="739" y="539"/>
                  </a:lnTo>
                  <a:lnTo>
                    <a:pt x="723" y="747"/>
                  </a:lnTo>
                  <a:cubicBezTo>
                    <a:pt x="722" y="760"/>
                    <a:pt x="712" y="769"/>
                    <a:pt x="700" y="769"/>
                  </a:cubicBezTo>
                  <a:cubicBezTo>
                    <a:pt x="688" y="770"/>
                    <a:pt x="677" y="761"/>
                    <a:pt x="676" y="748"/>
                  </a:cubicBezTo>
                  <a:lnTo>
                    <a:pt x="659" y="617"/>
                  </a:lnTo>
                  <a:lnTo>
                    <a:pt x="659" y="553"/>
                  </a:lnTo>
                  <a:lnTo>
                    <a:pt x="659" y="441"/>
                  </a:lnTo>
                  <a:lnTo>
                    <a:pt x="660" y="445"/>
                  </a:lnTo>
                  <a:lnTo>
                    <a:pt x="644" y="349"/>
                  </a:lnTo>
                  <a:lnTo>
                    <a:pt x="650" y="362"/>
                  </a:lnTo>
                  <a:lnTo>
                    <a:pt x="634" y="346"/>
                  </a:lnTo>
                  <a:lnTo>
                    <a:pt x="675" y="329"/>
                  </a:lnTo>
                  <a:lnTo>
                    <a:pt x="675" y="361"/>
                  </a:lnTo>
                  <a:cubicBezTo>
                    <a:pt x="675" y="374"/>
                    <a:pt x="666" y="385"/>
                    <a:pt x="653" y="385"/>
                  </a:cubicBezTo>
                  <a:cubicBezTo>
                    <a:pt x="640" y="386"/>
                    <a:pt x="629" y="377"/>
                    <a:pt x="628" y="364"/>
                  </a:cubicBezTo>
                  <a:lnTo>
                    <a:pt x="611" y="217"/>
                  </a:lnTo>
                  <a:lnTo>
                    <a:pt x="611" y="137"/>
                  </a:lnTo>
                  <a:lnTo>
                    <a:pt x="657" y="148"/>
                  </a:lnTo>
                  <a:lnTo>
                    <a:pt x="641" y="180"/>
                  </a:lnTo>
                  <a:cubicBezTo>
                    <a:pt x="637" y="189"/>
                    <a:pt x="627" y="194"/>
                    <a:pt x="618" y="193"/>
                  </a:cubicBezTo>
                  <a:cubicBezTo>
                    <a:pt x="608" y="193"/>
                    <a:pt x="600" y="186"/>
                    <a:pt x="597" y="177"/>
                  </a:cubicBezTo>
                  <a:lnTo>
                    <a:pt x="581" y="129"/>
                  </a:lnTo>
                  <a:lnTo>
                    <a:pt x="627" y="121"/>
                  </a:lnTo>
                  <a:lnTo>
                    <a:pt x="627" y="169"/>
                  </a:lnTo>
                  <a:cubicBezTo>
                    <a:pt x="627" y="182"/>
                    <a:pt x="618" y="192"/>
                    <a:pt x="605" y="193"/>
                  </a:cubicBezTo>
                  <a:cubicBezTo>
                    <a:pt x="593" y="194"/>
                    <a:pt x="582" y="186"/>
                    <a:pt x="580" y="173"/>
                  </a:cubicBezTo>
                  <a:lnTo>
                    <a:pt x="564" y="77"/>
                  </a:lnTo>
                  <a:lnTo>
                    <a:pt x="587" y="97"/>
                  </a:lnTo>
                  <a:lnTo>
                    <a:pt x="571" y="97"/>
                  </a:lnTo>
                  <a:lnTo>
                    <a:pt x="595" y="73"/>
                  </a:lnTo>
                  <a:lnTo>
                    <a:pt x="595" y="89"/>
                  </a:lnTo>
                  <a:cubicBezTo>
                    <a:pt x="595" y="103"/>
                    <a:pt x="585" y="113"/>
                    <a:pt x="571" y="113"/>
                  </a:cubicBezTo>
                  <a:lnTo>
                    <a:pt x="555" y="113"/>
                  </a:lnTo>
                  <a:lnTo>
                    <a:pt x="577" y="100"/>
                  </a:lnTo>
                  <a:lnTo>
                    <a:pt x="561" y="132"/>
                  </a:lnTo>
                  <a:cubicBezTo>
                    <a:pt x="556" y="142"/>
                    <a:pt x="545" y="147"/>
                    <a:pt x="534" y="145"/>
                  </a:cubicBezTo>
                  <a:cubicBezTo>
                    <a:pt x="523" y="142"/>
                    <a:pt x="515" y="133"/>
                    <a:pt x="515" y="121"/>
                  </a:cubicBezTo>
                  <a:lnTo>
                    <a:pt x="515" y="105"/>
                  </a:lnTo>
                  <a:lnTo>
                    <a:pt x="522" y="122"/>
                  </a:lnTo>
                  <a:lnTo>
                    <a:pt x="506" y="106"/>
                  </a:lnTo>
                  <a:lnTo>
                    <a:pt x="545" y="100"/>
                  </a:lnTo>
                  <a:lnTo>
                    <a:pt x="529" y="132"/>
                  </a:lnTo>
                  <a:lnTo>
                    <a:pt x="513" y="164"/>
                  </a:lnTo>
                  <a:cubicBezTo>
                    <a:pt x="508" y="174"/>
                    <a:pt x="497" y="179"/>
                    <a:pt x="486" y="177"/>
                  </a:cubicBezTo>
                  <a:cubicBezTo>
                    <a:pt x="475" y="174"/>
                    <a:pt x="467" y="165"/>
                    <a:pt x="467" y="153"/>
                  </a:cubicBezTo>
                  <a:lnTo>
                    <a:pt x="467" y="121"/>
                  </a:lnTo>
                  <a:lnTo>
                    <a:pt x="508" y="138"/>
                  </a:lnTo>
                  <a:lnTo>
                    <a:pt x="492" y="154"/>
                  </a:lnTo>
                  <a:cubicBezTo>
                    <a:pt x="488" y="159"/>
                    <a:pt x="482" y="161"/>
                    <a:pt x="475" y="161"/>
                  </a:cubicBezTo>
                  <a:lnTo>
                    <a:pt x="459" y="161"/>
                  </a:lnTo>
                  <a:lnTo>
                    <a:pt x="483" y="137"/>
                  </a:lnTo>
                  <a:lnTo>
                    <a:pt x="483" y="185"/>
                  </a:lnTo>
                  <a:cubicBezTo>
                    <a:pt x="483" y="189"/>
                    <a:pt x="483" y="193"/>
                    <a:pt x="481" y="196"/>
                  </a:cubicBezTo>
                  <a:lnTo>
                    <a:pt x="465" y="228"/>
                  </a:lnTo>
                  <a:cubicBezTo>
                    <a:pt x="461" y="237"/>
                    <a:pt x="451" y="242"/>
                    <a:pt x="442" y="241"/>
                  </a:cubicBezTo>
                  <a:cubicBezTo>
                    <a:pt x="432" y="241"/>
                    <a:pt x="424" y="234"/>
                    <a:pt x="421" y="225"/>
                  </a:cubicBezTo>
                  <a:lnTo>
                    <a:pt x="405" y="177"/>
                  </a:lnTo>
                  <a:lnTo>
                    <a:pt x="451" y="169"/>
                  </a:lnTo>
                  <a:lnTo>
                    <a:pt x="451" y="185"/>
                  </a:lnTo>
                  <a:lnTo>
                    <a:pt x="403" y="185"/>
                  </a:lnTo>
                  <a:lnTo>
                    <a:pt x="403" y="169"/>
                  </a:lnTo>
                  <a:lnTo>
                    <a:pt x="450" y="177"/>
                  </a:lnTo>
                  <a:lnTo>
                    <a:pt x="434" y="225"/>
                  </a:lnTo>
                  <a:lnTo>
                    <a:pt x="435" y="217"/>
                  </a:lnTo>
                  <a:lnTo>
                    <a:pt x="435" y="233"/>
                  </a:lnTo>
                  <a:cubicBezTo>
                    <a:pt x="435" y="245"/>
                    <a:pt x="428" y="254"/>
                    <a:pt x="417" y="257"/>
                  </a:cubicBezTo>
                  <a:cubicBezTo>
                    <a:pt x="406" y="259"/>
                    <a:pt x="395" y="254"/>
                    <a:pt x="390" y="244"/>
                  </a:cubicBezTo>
                  <a:lnTo>
                    <a:pt x="374" y="212"/>
                  </a:lnTo>
                  <a:lnTo>
                    <a:pt x="419" y="201"/>
                  </a:lnTo>
                  <a:lnTo>
                    <a:pt x="419" y="217"/>
                  </a:lnTo>
                  <a:cubicBezTo>
                    <a:pt x="419" y="224"/>
                    <a:pt x="417" y="230"/>
                    <a:pt x="412" y="234"/>
                  </a:cubicBezTo>
                  <a:lnTo>
                    <a:pt x="396" y="250"/>
                  </a:lnTo>
                  <a:lnTo>
                    <a:pt x="403" y="233"/>
                  </a:lnTo>
                  <a:lnTo>
                    <a:pt x="403" y="265"/>
                  </a:lnTo>
                  <a:lnTo>
                    <a:pt x="355" y="265"/>
                  </a:lnTo>
                  <a:lnTo>
                    <a:pt x="355" y="249"/>
                  </a:lnTo>
                  <a:lnTo>
                    <a:pt x="402" y="257"/>
                  </a:lnTo>
                  <a:lnTo>
                    <a:pt x="386" y="305"/>
                  </a:lnTo>
                  <a:lnTo>
                    <a:pt x="370" y="353"/>
                  </a:lnTo>
                  <a:lnTo>
                    <a:pt x="371" y="345"/>
                  </a:lnTo>
                  <a:lnTo>
                    <a:pt x="371" y="377"/>
                  </a:lnTo>
                  <a:lnTo>
                    <a:pt x="371" y="409"/>
                  </a:lnTo>
                  <a:cubicBezTo>
                    <a:pt x="371" y="413"/>
                    <a:pt x="371" y="417"/>
                    <a:pt x="369" y="420"/>
                  </a:cubicBezTo>
                  <a:lnTo>
                    <a:pt x="353" y="452"/>
                  </a:lnTo>
                  <a:lnTo>
                    <a:pt x="354" y="449"/>
                  </a:lnTo>
                  <a:lnTo>
                    <a:pt x="338" y="497"/>
                  </a:lnTo>
                  <a:cubicBezTo>
                    <a:pt x="335" y="508"/>
                    <a:pt x="323" y="515"/>
                    <a:pt x="312" y="513"/>
                  </a:cubicBezTo>
                  <a:cubicBezTo>
                    <a:pt x="300" y="511"/>
                    <a:pt x="291" y="501"/>
                    <a:pt x="291" y="489"/>
                  </a:cubicBezTo>
                  <a:lnTo>
                    <a:pt x="291" y="441"/>
                  </a:lnTo>
                  <a:lnTo>
                    <a:pt x="294" y="452"/>
                  </a:lnTo>
                  <a:lnTo>
                    <a:pt x="278" y="420"/>
                  </a:lnTo>
                  <a:cubicBezTo>
                    <a:pt x="276" y="417"/>
                    <a:pt x="275" y="413"/>
                    <a:pt x="275" y="409"/>
                  </a:cubicBezTo>
                  <a:lnTo>
                    <a:pt x="275" y="361"/>
                  </a:lnTo>
                  <a:lnTo>
                    <a:pt x="321" y="372"/>
                  </a:lnTo>
                  <a:lnTo>
                    <a:pt x="305" y="404"/>
                  </a:lnTo>
                  <a:cubicBezTo>
                    <a:pt x="301" y="411"/>
                    <a:pt x="295" y="416"/>
                    <a:pt x="287" y="417"/>
                  </a:cubicBezTo>
                  <a:cubicBezTo>
                    <a:pt x="280" y="418"/>
                    <a:pt x="272" y="416"/>
                    <a:pt x="266" y="410"/>
                  </a:cubicBezTo>
                  <a:lnTo>
                    <a:pt x="250" y="394"/>
                  </a:lnTo>
                  <a:lnTo>
                    <a:pt x="291" y="377"/>
                  </a:lnTo>
                  <a:lnTo>
                    <a:pt x="291" y="393"/>
                  </a:lnTo>
                  <a:lnTo>
                    <a:pt x="291" y="457"/>
                  </a:lnTo>
                  <a:cubicBezTo>
                    <a:pt x="291" y="471"/>
                    <a:pt x="281" y="481"/>
                    <a:pt x="267" y="481"/>
                  </a:cubicBezTo>
                  <a:lnTo>
                    <a:pt x="251" y="481"/>
                  </a:lnTo>
                  <a:lnTo>
                    <a:pt x="268" y="474"/>
                  </a:lnTo>
                  <a:lnTo>
                    <a:pt x="252" y="490"/>
                  </a:lnTo>
                  <a:cubicBezTo>
                    <a:pt x="246" y="497"/>
                    <a:pt x="235" y="499"/>
                    <a:pt x="226" y="496"/>
                  </a:cubicBezTo>
                  <a:cubicBezTo>
                    <a:pt x="217" y="492"/>
                    <a:pt x="211" y="483"/>
                    <a:pt x="211" y="473"/>
                  </a:cubicBezTo>
                  <a:lnTo>
                    <a:pt x="211" y="457"/>
                  </a:lnTo>
                  <a:lnTo>
                    <a:pt x="258" y="465"/>
                  </a:lnTo>
                  <a:lnTo>
                    <a:pt x="242" y="513"/>
                  </a:lnTo>
                  <a:lnTo>
                    <a:pt x="243" y="505"/>
                  </a:lnTo>
                  <a:lnTo>
                    <a:pt x="243" y="537"/>
                  </a:lnTo>
                  <a:cubicBezTo>
                    <a:pt x="243" y="549"/>
                    <a:pt x="236" y="558"/>
                    <a:pt x="225" y="561"/>
                  </a:cubicBezTo>
                  <a:cubicBezTo>
                    <a:pt x="214" y="563"/>
                    <a:pt x="203" y="558"/>
                    <a:pt x="198" y="548"/>
                  </a:cubicBezTo>
                  <a:lnTo>
                    <a:pt x="182" y="516"/>
                  </a:lnTo>
                  <a:cubicBezTo>
                    <a:pt x="180" y="513"/>
                    <a:pt x="179" y="509"/>
                    <a:pt x="179" y="505"/>
                  </a:cubicBezTo>
                  <a:lnTo>
                    <a:pt x="179" y="361"/>
                  </a:lnTo>
                  <a:lnTo>
                    <a:pt x="180" y="365"/>
                  </a:lnTo>
                  <a:lnTo>
                    <a:pt x="164" y="269"/>
                  </a:lnTo>
                  <a:lnTo>
                    <a:pt x="211" y="265"/>
                  </a:lnTo>
                  <a:lnTo>
                    <a:pt x="211" y="297"/>
                  </a:lnTo>
                  <a:lnTo>
                    <a:pt x="211" y="345"/>
                  </a:lnTo>
                  <a:cubicBezTo>
                    <a:pt x="211" y="359"/>
                    <a:pt x="201" y="369"/>
                    <a:pt x="187" y="369"/>
                  </a:cubicBezTo>
                  <a:lnTo>
                    <a:pt x="171" y="369"/>
                  </a:lnTo>
                  <a:cubicBezTo>
                    <a:pt x="165" y="369"/>
                    <a:pt x="159" y="367"/>
                    <a:pt x="154" y="362"/>
                  </a:cubicBezTo>
                  <a:lnTo>
                    <a:pt x="138" y="346"/>
                  </a:lnTo>
                  <a:cubicBezTo>
                    <a:pt x="134" y="342"/>
                    <a:pt x="131" y="336"/>
                    <a:pt x="131" y="329"/>
                  </a:cubicBezTo>
                  <a:lnTo>
                    <a:pt x="131" y="313"/>
                  </a:lnTo>
                  <a:lnTo>
                    <a:pt x="131" y="297"/>
                  </a:lnTo>
                  <a:lnTo>
                    <a:pt x="133" y="305"/>
                  </a:lnTo>
                  <a:lnTo>
                    <a:pt x="117" y="257"/>
                  </a:lnTo>
                  <a:lnTo>
                    <a:pt x="118" y="260"/>
                  </a:lnTo>
                  <a:lnTo>
                    <a:pt x="102" y="228"/>
                  </a:lnTo>
                  <a:cubicBezTo>
                    <a:pt x="100" y="225"/>
                    <a:pt x="99" y="221"/>
                    <a:pt x="99" y="217"/>
                  </a:cubicBezTo>
                  <a:lnTo>
                    <a:pt x="99" y="137"/>
                  </a:lnTo>
                  <a:lnTo>
                    <a:pt x="99" y="105"/>
                  </a:lnTo>
                  <a:lnTo>
                    <a:pt x="123" y="129"/>
                  </a:lnTo>
                  <a:lnTo>
                    <a:pt x="107" y="129"/>
                  </a:lnTo>
                  <a:cubicBezTo>
                    <a:pt x="94" y="129"/>
                    <a:pt x="83" y="119"/>
                    <a:pt x="83" y="105"/>
                  </a:cubicBezTo>
                  <a:lnTo>
                    <a:pt x="83" y="89"/>
                  </a:lnTo>
                  <a:lnTo>
                    <a:pt x="86" y="100"/>
                  </a:lnTo>
                  <a:lnTo>
                    <a:pt x="70" y="68"/>
                  </a:lnTo>
                  <a:cubicBezTo>
                    <a:pt x="68" y="65"/>
                    <a:pt x="67" y="61"/>
                    <a:pt x="67" y="57"/>
                  </a:cubicBezTo>
                  <a:lnTo>
                    <a:pt x="67" y="41"/>
                  </a:lnTo>
                  <a:lnTo>
                    <a:pt x="114" y="49"/>
                  </a:lnTo>
                  <a:lnTo>
                    <a:pt x="98" y="97"/>
                  </a:lnTo>
                  <a:cubicBezTo>
                    <a:pt x="95" y="108"/>
                    <a:pt x="83" y="115"/>
                    <a:pt x="72" y="113"/>
                  </a:cubicBezTo>
                  <a:cubicBezTo>
                    <a:pt x="60" y="111"/>
                    <a:pt x="51" y="101"/>
                    <a:pt x="51" y="89"/>
                  </a:cubicBezTo>
                  <a:lnTo>
                    <a:pt x="51" y="73"/>
                  </a:lnTo>
                  <a:lnTo>
                    <a:pt x="51" y="25"/>
                  </a:lnTo>
                  <a:lnTo>
                    <a:pt x="92" y="42"/>
                  </a:lnTo>
                  <a:lnTo>
                    <a:pt x="76" y="58"/>
                  </a:lnTo>
                  <a:lnTo>
                    <a:pt x="81" y="52"/>
                  </a:lnTo>
                  <a:lnTo>
                    <a:pt x="65" y="84"/>
                  </a:lnTo>
                  <a:lnTo>
                    <a:pt x="67" y="73"/>
                  </a:lnTo>
                  <a:lnTo>
                    <a:pt x="67" y="89"/>
                  </a:lnTo>
                  <a:cubicBezTo>
                    <a:pt x="67" y="93"/>
                    <a:pt x="67" y="97"/>
                    <a:pt x="65" y="100"/>
                  </a:cubicBezTo>
                  <a:lnTo>
                    <a:pt x="49" y="132"/>
                  </a:lnTo>
                  <a:cubicBezTo>
                    <a:pt x="43" y="144"/>
                    <a:pt x="29" y="149"/>
                    <a:pt x="17" y="143"/>
                  </a:cubicBezTo>
                  <a:cubicBezTo>
                    <a:pt x="5" y="137"/>
                    <a:pt x="0" y="123"/>
                    <a:pt x="6" y="111"/>
                  </a:cubicBezTo>
                  <a:close/>
                </a:path>
              </a:pathLst>
            </a:custGeom>
            <a:solidFill>
              <a:srgbClr val="7F7F7F"/>
            </a:solidFill>
            <a:ln w="6350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8" name="Freeform 41"/>
            <p:cNvSpPr>
              <a:spLocks/>
            </p:cNvSpPr>
            <p:nvPr/>
          </p:nvSpPr>
          <p:spPr bwMode="auto">
            <a:xfrm>
              <a:off x="1994" y="2539"/>
              <a:ext cx="527" cy="451"/>
            </a:xfrm>
            <a:custGeom>
              <a:avLst/>
              <a:gdLst>
                <a:gd name="T0" fmla="*/ 0 w 1891"/>
                <a:gd name="T1" fmla="*/ 0 h 1618"/>
                <a:gd name="T2" fmla="*/ 0 w 1891"/>
                <a:gd name="T3" fmla="*/ 0 h 1618"/>
                <a:gd name="T4" fmla="*/ 0 w 1891"/>
                <a:gd name="T5" fmla="*/ 0 h 1618"/>
                <a:gd name="T6" fmla="*/ 0 w 1891"/>
                <a:gd name="T7" fmla="*/ 0 h 1618"/>
                <a:gd name="T8" fmla="*/ 0 w 1891"/>
                <a:gd name="T9" fmla="*/ 0 h 1618"/>
                <a:gd name="T10" fmla="*/ 0 w 1891"/>
                <a:gd name="T11" fmla="*/ 0 h 1618"/>
                <a:gd name="T12" fmla="*/ 0 w 1891"/>
                <a:gd name="T13" fmla="*/ 0 h 1618"/>
                <a:gd name="T14" fmla="*/ 0 w 1891"/>
                <a:gd name="T15" fmla="*/ 0 h 1618"/>
                <a:gd name="T16" fmla="*/ 0 w 1891"/>
                <a:gd name="T17" fmla="*/ 0 h 1618"/>
                <a:gd name="T18" fmla="*/ 0 w 1891"/>
                <a:gd name="T19" fmla="*/ 0 h 1618"/>
                <a:gd name="T20" fmla="*/ 0 w 1891"/>
                <a:gd name="T21" fmla="*/ 0 h 1618"/>
                <a:gd name="T22" fmla="*/ 0 w 1891"/>
                <a:gd name="T23" fmla="*/ 0 h 1618"/>
                <a:gd name="T24" fmla="*/ 0 w 1891"/>
                <a:gd name="T25" fmla="*/ 0 h 1618"/>
                <a:gd name="T26" fmla="*/ 0 w 1891"/>
                <a:gd name="T27" fmla="*/ 0 h 1618"/>
                <a:gd name="T28" fmla="*/ 0 w 1891"/>
                <a:gd name="T29" fmla="*/ 0 h 1618"/>
                <a:gd name="T30" fmla="*/ 0 w 1891"/>
                <a:gd name="T31" fmla="*/ 0 h 1618"/>
                <a:gd name="T32" fmla="*/ 0 w 1891"/>
                <a:gd name="T33" fmla="*/ 0 h 1618"/>
                <a:gd name="T34" fmla="*/ 0 w 1891"/>
                <a:gd name="T35" fmla="*/ 0 h 1618"/>
                <a:gd name="T36" fmla="*/ 0 w 1891"/>
                <a:gd name="T37" fmla="*/ 0 h 1618"/>
                <a:gd name="T38" fmla="*/ 0 w 1891"/>
                <a:gd name="T39" fmla="*/ 0 h 1618"/>
                <a:gd name="T40" fmla="*/ 0 w 1891"/>
                <a:gd name="T41" fmla="*/ 0 h 1618"/>
                <a:gd name="T42" fmla="*/ 0 w 1891"/>
                <a:gd name="T43" fmla="*/ 0 h 1618"/>
                <a:gd name="T44" fmla="*/ 0 w 1891"/>
                <a:gd name="T45" fmla="*/ 0 h 1618"/>
                <a:gd name="T46" fmla="*/ 0 w 1891"/>
                <a:gd name="T47" fmla="*/ 0 h 1618"/>
                <a:gd name="T48" fmla="*/ 0 w 1891"/>
                <a:gd name="T49" fmla="*/ 0 h 1618"/>
                <a:gd name="T50" fmla="*/ 0 w 1891"/>
                <a:gd name="T51" fmla="*/ 0 h 1618"/>
                <a:gd name="T52" fmla="*/ 0 w 1891"/>
                <a:gd name="T53" fmla="*/ 0 h 1618"/>
                <a:gd name="T54" fmla="*/ 0 w 1891"/>
                <a:gd name="T55" fmla="*/ 0 h 1618"/>
                <a:gd name="T56" fmla="*/ 0 w 1891"/>
                <a:gd name="T57" fmla="*/ 0 h 1618"/>
                <a:gd name="T58" fmla="*/ 0 w 1891"/>
                <a:gd name="T59" fmla="*/ 0 h 1618"/>
                <a:gd name="T60" fmla="*/ 0 w 1891"/>
                <a:gd name="T61" fmla="*/ 0 h 1618"/>
                <a:gd name="T62" fmla="*/ 0 w 1891"/>
                <a:gd name="T63" fmla="*/ 0 h 1618"/>
                <a:gd name="T64" fmla="*/ 0 w 1891"/>
                <a:gd name="T65" fmla="*/ 0 h 1618"/>
                <a:gd name="T66" fmla="*/ 0 w 1891"/>
                <a:gd name="T67" fmla="*/ 0 h 1618"/>
                <a:gd name="T68" fmla="*/ 0 w 1891"/>
                <a:gd name="T69" fmla="*/ 0 h 1618"/>
                <a:gd name="T70" fmla="*/ 0 w 1891"/>
                <a:gd name="T71" fmla="*/ 0 h 1618"/>
                <a:gd name="T72" fmla="*/ 0 w 1891"/>
                <a:gd name="T73" fmla="*/ 0 h 1618"/>
                <a:gd name="T74" fmla="*/ 0 w 1891"/>
                <a:gd name="T75" fmla="*/ 0 h 1618"/>
                <a:gd name="T76" fmla="*/ 0 w 1891"/>
                <a:gd name="T77" fmla="*/ 0 h 1618"/>
                <a:gd name="T78" fmla="*/ 0 w 1891"/>
                <a:gd name="T79" fmla="*/ 0 h 1618"/>
                <a:gd name="T80" fmla="*/ 0 w 1891"/>
                <a:gd name="T81" fmla="*/ 0 h 1618"/>
                <a:gd name="T82" fmla="*/ 0 w 1891"/>
                <a:gd name="T83" fmla="*/ 0 h 1618"/>
                <a:gd name="T84" fmla="*/ 0 w 1891"/>
                <a:gd name="T85" fmla="*/ 0 h 1618"/>
                <a:gd name="T86" fmla="*/ 0 w 1891"/>
                <a:gd name="T87" fmla="*/ 0 h 1618"/>
                <a:gd name="T88" fmla="*/ 0 w 1891"/>
                <a:gd name="T89" fmla="*/ 0 h 1618"/>
                <a:gd name="T90" fmla="*/ 0 w 1891"/>
                <a:gd name="T91" fmla="*/ 0 h 1618"/>
                <a:gd name="T92" fmla="*/ 0 w 1891"/>
                <a:gd name="T93" fmla="*/ 0 h 1618"/>
                <a:gd name="T94" fmla="*/ 0 w 1891"/>
                <a:gd name="T95" fmla="*/ 0 h 1618"/>
                <a:gd name="T96" fmla="*/ 0 w 1891"/>
                <a:gd name="T97" fmla="*/ 0 h 1618"/>
                <a:gd name="T98" fmla="*/ 0 w 1891"/>
                <a:gd name="T99" fmla="*/ 0 h 1618"/>
                <a:gd name="T100" fmla="*/ 0 w 1891"/>
                <a:gd name="T101" fmla="*/ 0 h 1618"/>
                <a:gd name="T102" fmla="*/ 0 w 1891"/>
                <a:gd name="T103" fmla="*/ 0 h 1618"/>
                <a:gd name="T104" fmla="*/ 0 w 1891"/>
                <a:gd name="T105" fmla="*/ 0 h 1618"/>
                <a:gd name="T106" fmla="*/ 0 w 1891"/>
                <a:gd name="T107" fmla="*/ 0 h 1618"/>
                <a:gd name="T108" fmla="*/ 0 w 1891"/>
                <a:gd name="T109" fmla="*/ 0 h 1618"/>
                <a:gd name="T110" fmla="*/ 0 w 1891"/>
                <a:gd name="T111" fmla="*/ 0 h 1618"/>
                <a:gd name="T112" fmla="*/ 0 w 1891"/>
                <a:gd name="T113" fmla="*/ 0 h 1618"/>
                <a:gd name="T114" fmla="*/ 0 w 1891"/>
                <a:gd name="T115" fmla="*/ 0 h 1618"/>
                <a:gd name="T116" fmla="*/ 0 w 1891"/>
                <a:gd name="T117" fmla="*/ 0 h 1618"/>
                <a:gd name="T118" fmla="*/ 0 w 1891"/>
                <a:gd name="T119" fmla="*/ 0 h 1618"/>
                <a:gd name="T120" fmla="*/ 0 w 1891"/>
                <a:gd name="T121" fmla="*/ 0 h 1618"/>
                <a:gd name="T122" fmla="*/ 0 w 1891"/>
                <a:gd name="T123" fmla="*/ 0 h 16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91"/>
                <a:gd name="T187" fmla="*/ 0 h 1618"/>
                <a:gd name="T188" fmla="*/ 1891 w 1891"/>
                <a:gd name="T189" fmla="*/ 1618 h 16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91" h="1618">
                  <a:moveTo>
                    <a:pt x="49" y="431"/>
                  </a:moveTo>
                  <a:lnTo>
                    <a:pt x="65" y="463"/>
                  </a:lnTo>
                  <a:cubicBezTo>
                    <a:pt x="67" y="466"/>
                    <a:pt x="67" y="470"/>
                    <a:pt x="67" y="473"/>
                  </a:cubicBezTo>
                  <a:lnTo>
                    <a:pt x="67" y="537"/>
                  </a:lnTo>
                  <a:lnTo>
                    <a:pt x="67" y="569"/>
                  </a:lnTo>
                  <a:lnTo>
                    <a:pt x="43" y="545"/>
                  </a:lnTo>
                  <a:lnTo>
                    <a:pt x="59" y="545"/>
                  </a:lnTo>
                  <a:cubicBezTo>
                    <a:pt x="73" y="545"/>
                    <a:pt x="83" y="556"/>
                    <a:pt x="83" y="569"/>
                  </a:cubicBezTo>
                  <a:lnTo>
                    <a:pt x="83" y="585"/>
                  </a:lnTo>
                  <a:lnTo>
                    <a:pt x="81" y="575"/>
                  </a:lnTo>
                  <a:lnTo>
                    <a:pt x="97" y="607"/>
                  </a:lnTo>
                  <a:cubicBezTo>
                    <a:pt x="99" y="610"/>
                    <a:pt x="99" y="614"/>
                    <a:pt x="99" y="617"/>
                  </a:cubicBezTo>
                  <a:lnTo>
                    <a:pt x="99" y="681"/>
                  </a:lnTo>
                  <a:lnTo>
                    <a:pt x="54" y="671"/>
                  </a:lnTo>
                  <a:lnTo>
                    <a:pt x="70" y="639"/>
                  </a:lnTo>
                  <a:lnTo>
                    <a:pt x="67" y="649"/>
                  </a:lnTo>
                  <a:lnTo>
                    <a:pt x="67" y="569"/>
                  </a:lnTo>
                  <a:lnTo>
                    <a:pt x="67" y="521"/>
                  </a:lnTo>
                  <a:cubicBezTo>
                    <a:pt x="67" y="512"/>
                    <a:pt x="73" y="503"/>
                    <a:pt x="82" y="499"/>
                  </a:cubicBezTo>
                  <a:cubicBezTo>
                    <a:pt x="91" y="496"/>
                    <a:pt x="102" y="498"/>
                    <a:pt x="108" y="504"/>
                  </a:cubicBezTo>
                  <a:lnTo>
                    <a:pt x="124" y="520"/>
                  </a:lnTo>
                  <a:lnTo>
                    <a:pt x="86" y="527"/>
                  </a:lnTo>
                  <a:lnTo>
                    <a:pt x="102" y="495"/>
                  </a:lnTo>
                  <a:lnTo>
                    <a:pt x="99" y="505"/>
                  </a:lnTo>
                  <a:lnTo>
                    <a:pt x="99" y="473"/>
                  </a:lnTo>
                  <a:lnTo>
                    <a:pt x="99" y="441"/>
                  </a:lnTo>
                  <a:cubicBezTo>
                    <a:pt x="99" y="428"/>
                    <a:pt x="110" y="417"/>
                    <a:pt x="123" y="417"/>
                  </a:cubicBezTo>
                  <a:lnTo>
                    <a:pt x="139" y="417"/>
                  </a:lnTo>
                  <a:lnTo>
                    <a:pt x="122" y="424"/>
                  </a:lnTo>
                  <a:lnTo>
                    <a:pt x="138" y="408"/>
                  </a:lnTo>
                  <a:cubicBezTo>
                    <a:pt x="145" y="402"/>
                    <a:pt x="156" y="400"/>
                    <a:pt x="165" y="403"/>
                  </a:cubicBezTo>
                  <a:cubicBezTo>
                    <a:pt x="174" y="407"/>
                    <a:pt x="179" y="416"/>
                    <a:pt x="179" y="425"/>
                  </a:cubicBezTo>
                  <a:lnTo>
                    <a:pt x="179" y="457"/>
                  </a:lnTo>
                  <a:lnTo>
                    <a:pt x="155" y="433"/>
                  </a:lnTo>
                  <a:lnTo>
                    <a:pt x="171" y="433"/>
                  </a:lnTo>
                  <a:cubicBezTo>
                    <a:pt x="185" y="433"/>
                    <a:pt x="195" y="444"/>
                    <a:pt x="195" y="457"/>
                  </a:cubicBezTo>
                  <a:lnTo>
                    <a:pt x="195" y="473"/>
                  </a:lnTo>
                  <a:lnTo>
                    <a:pt x="154" y="456"/>
                  </a:lnTo>
                  <a:lnTo>
                    <a:pt x="170" y="440"/>
                  </a:lnTo>
                  <a:lnTo>
                    <a:pt x="163" y="457"/>
                  </a:lnTo>
                  <a:lnTo>
                    <a:pt x="163" y="409"/>
                  </a:lnTo>
                  <a:cubicBezTo>
                    <a:pt x="163" y="406"/>
                    <a:pt x="164" y="402"/>
                    <a:pt x="166" y="399"/>
                  </a:cubicBezTo>
                  <a:lnTo>
                    <a:pt x="182" y="367"/>
                  </a:lnTo>
                  <a:cubicBezTo>
                    <a:pt x="186" y="359"/>
                    <a:pt x="194" y="353"/>
                    <a:pt x="203" y="353"/>
                  </a:cubicBezTo>
                  <a:cubicBezTo>
                    <a:pt x="213" y="353"/>
                    <a:pt x="221" y="359"/>
                    <a:pt x="225" y="367"/>
                  </a:cubicBezTo>
                  <a:lnTo>
                    <a:pt x="241" y="399"/>
                  </a:lnTo>
                  <a:lnTo>
                    <a:pt x="236" y="392"/>
                  </a:lnTo>
                  <a:lnTo>
                    <a:pt x="252" y="408"/>
                  </a:lnTo>
                  <a:lnTo>
                    <a:pt x="211" y="425"/>
                  </a:lnTo>
                  <a:lnTo>
                    <a:pt x="211" y="409"/>
                  </a:lnTo>
                  <a:cubicBezTo>
                    <a:pt x="211" y="396"/>
                    <a:pt x="222" y="385"/>
                    <a:pt x="235" y="385"/>
                  </a:cubicBezTo>
                  <a:cubicBezTo>
                    <a:pt x="249" y="385"/>
                    <a:pt x="259" y="396"/>
                    <a:pt x="259" y="409"/>
                  </a:cubicBezTo>
                  <a:lnTo>
                    <a:pt x="259" y="457"/>
                  </a:lnTo>
                  <a:lnTo>
                    <a:pt x="215" y="444"/>
                  </a:lnTo>
                  <a:lnTo>
                    <a:pt x="247" y="396"/>
                  </a:lnTo>
                  <a:cubicBezTo>
                    <a:pt x="253" y="387"/>
                    <a:pt x="264" y="383"/>
                    <a:pt x="274" y="386"/>
                  </a:cubicBezTo>
                  <a:cubicBezTo>
                    <a:pt x="285" y="390"/>
                    <a:pt x="291" y="399"/>
                    <a:pt x="291" y="409"/>
                  </a:cubicBezTo>
                  <a:lnTo>
                    <a:pt x="291" y="425"/>
                  </a:lnTo>
                  <a:lnTo>
                    <a:pt x="244" y="420"/>
                  </a:lnTo>
                  <a:lnTo>
                    <a:pt x="260" y="356"/>
                  </a:lnTo>
                  <a:cubicBezTo>
                    <a:pt x="263" y="344"/>
                    <a:pt x="274" y="336"/>
                    <a:pt x="286" y="338"/>
                  </a:cubicBezTo>
                  <a:cubicBezTo>
                    <a:pt x="298" y="339"/>
                    <a:pt x="307" y="349"/>
                    <a:pt x="307" y="361"/>
                  </a:cubicBezTo>
                  <a:lnTo>
                    <a:pt x="307" y="393"/>
                  </a:lnTo>
                  <a:lnTo>
                    <a:pt x="307" y="388"/>
                  </a:lnTo>
                  <a:lnTo>
                    <a:pt x="323" y="452"/>
                  </a:lnTo>
                  <a:lnTo>
                    <a:pt x="276" y="454"/>
                  </a:lnTo>
                  <a:lnTo>
                    <a:pt x="292" y="342"/>
                  </a:lnTo>
                  <a:lnTo>
                    <a:pt x="291" y="345"/>
                  </a:lnTo>
                  <a:lnTo>
                    <a:pt x="291" y="297"/>
                  </a:lnTo>
                  <a:cubicBezTo>
                    <a:pt x="291" y="291"/>
                    <a:pt x="294" y="285"/>
                    <a:pt x="298" y="280"/>
                  </a:cubicBezTo>
                  <a:lnTo>
                    <a:pt x="314" y="264"/>
                  </a:lnTo>
                  <a:lnTo>
                    <a:pt x="309" y="274"/>
                  </a:lnTo>
                  <a:lnTo>
                    <a:pt x="325" y="226"/>
                  </a:lnTo>
                  <a:lnTo>
                    <a:pt x="341" y="178"/>
                  </a:lnTo>
                  <a:cubicBezTo>
                    <a:pt x="343" y="170"/>
                    <a:pt x="350" y="164"/>
                    <a:pt x="358" y="162"/>
                  </a:cubicBezTo>
                  <a:cubicBezTo>
                    <a:pt x="366" y="160"/>
                    <a:pt x="375" y="163"/>
                    <a:pt x="380" y="168"/>
                  </a:cubicBezTo>
                  <a:lnTo>
                    <a:pt x="396" y="184"/>
                  </a:lnTo>
                  <a:lnTo>
                    <a:pt x="358" y="191"/>
                  </a:lnTo>
                  <a:lnTo>
                    <a:pt x="374" y="159"/>
                  </a:lnTo>
                  <a:cubicBezTo>
                    <a:pt x="378" y="150"/>
                    <a:pt x="387" y="145"/>
                    <a:pt x="397" y="146"/>
                  </a:cubicBezTo>
                  <a:cubicBezTo>
                    <a:pt x="407" y="146"/>
                    <a:pt x="415" y="153"/>
                    <a:pt x="418" y="162"/>
                  </a:cubicBezTo>
                  <a:lnTo>
                    <a:pt x="434" y="210"/>
                  </a:lnTo>
                  <a:lnTo>
                    <a:pt x="387" y="217"/>
                  </a:lnTo>
                  <a:lnTo>
                    <a:pt x="387" y="153"/>
                  </a:lnTo>
                  <a:cubicBezTo>
                    <a:pt x="387" y="151"/>
                    <a:pt x="388" y="148"/>
                    <a:pt x="389" y="146"/>
                  </a:cubicBezTo>
                  <a:lnTo>
                    <a:pt x="405" y="98"/>
                  </a:lnTo>
                  <a:cubicBezTo>
                    <a:pt x="408" y="87"/>
                    <a:pt x="420" y="80"/>
                    <a:pt x="431" y="82"/>
                  </a:cubicBezTo>
                  <a:cubicBezTo>
                    <a:pt x="443" y="84"/>
                    <a:pt x="451" y="94"/>
                    <a:pt x="451" y="105"/>
                  </a:cubicBezTo>
                  <a:lnTo>
                    <a:pt x="451" y="121"/>
                  </a:lnTo>
                  <a:cubicBezTo>
                    <a:pt x="451" y="135"/>
                    <a:pt x="441" y="145"/>
                    <a:pt x="427" y="145"/>
                  </a:cubicBezTo>
                  <a:cubicBezTo>
                    <a:pt x="414" y="145"/>
                    <a:pt x="403" y="135"/>
                    <a:pt x="403" y="121"/>
                  </a:cubicBezTo>
                  <a:lnTo>
                    <a:pt x="403" y="105"/>
                  </a:lnTo>
                  <a:cubicBezTo>
                    <a:pt x="403" y="102"/>
                    <a:pt x="404" y="98"/>
                    <a:pt x="406" y="95"/>
                  </a:cubicBezTo>
                  <a:lnTo>
                    <a:pt x="422" y="63"/>
                  </a:lnTo>
                  <a:cubicBezTo>
                    <a:pt x="425" y="56"/>
                    <a:pt x="432" y="51"/>
                    <a:pt x="440" y="50"/>
                  </a:cubicBezTo>
                  <a:cubicBezTo>
                    <a:pt x="447" y="49"/>
                    <a:pt x="455" y="51"/>
                    <a:pt x="460" y="56"/>
                  </a:cubicBezTo>
                  <a:lnTo>
                    <a:pt x="476" y="72"/>
                  </a:lnTo>
                  <a:lnTo>
                    <a:pt x="435" y="89"/>
                  </a:lnTo>
                  <a:lnTo>
                    <a:pt x="435" y="73"/>
                  </a:lnTo>
                  <a:cubicBezTo>
                    <a:pt x="435" y="60"/>
                    <a:pt x="446" y="49"/>
                    <a:pt x="459" y="49"/>
                  </a:cubicBezTo>
                  <a:cubicBezTo>
                    <a:pt x="473" y="49"/>
                    <a:pt x="483" y="60"/>
                    <a:pt x="483" y="73"/>
                  </a:cubicBezTo>
                  <a:lnTo>
                    <a:pt x="483" y="121"/>
                  </a:lnTo>
                  <a:lnTo>
                    <a:pt x="442" y="104"/>
                  </a:lnTo>
                  <a:lnTo>
                    <a:pt x="458" y="88"/>
                  </a:lnTo>
                  <a:lnTo>
                    <a:pt x="474" y="72"/>
                  </a:lnTo>
                  <a:lnTo>
                    <a:pt x="467" y="89"/>
                  </a:lnTo>
                  <a:lnTo>
                    <a:pt x="467" y="57"/>
                  </a:lnTo>
                  <a:lnTo>
                    <a:pt x="467" y="41"/>
                  </a:lnTo>
                  <a:cubicBezTo>
                    <a:pt x="467" y="35"/>
                    <a:pt x="470" y="29"/>
                    <a:pt x="474" y="24"/>
                  </a:cubicBezTo>
                  <a:lnTo>
                    <a:pt x="490" y="8"/>
                  </a:lnTo>
                  <a:cubicBezTo>
                    <a:pt x="497" y="2"/>
                    <a:pt x="508" y="0"/>
                    <a:pt x="517" y="3"/>
                  </a:cubicBezTo>
                  <a:cubicBezTo>
                    <a:pt x="526" y="7"/>
                    <a:pt x="531" y="16"/>
                    <a:pt x="531" y="25"/>
                  </a:cubicBezTo>
                  <a:lnTo>
                    <a:pt x="531" y="41"/>
                  </a:lnTo>
                  <a:lnTo>
                    <a:pt x="531" y="37"/>
                  </a:lnTo>
                  <a:lnTo>
                    <a:pt x="547" y="117"/>
                  </a:lnTo>
                  <a:cubicBezTo>
                    <a:pt x="547" y="118"/>
                    <a:pt x="547" y="120"/>
                    <a:pt x="547" y="121"/>
                  </a:cubicBezTo>
                  <a:lnTo>
                    <a:pt x="547" y="217"/>
                  </a:lnTo>
                  <a:lnTo>
                    <a:pt x="523" y="193"/>
                  </a:lnTo>
                  <a:lnTo>
                    <a:pt x="539" y="193"/>
                  </a:lnTo>
                  <a:cubicBezTo>
                    <a:pt x="553" y="193"/>
                    <a:pt x="563" y="204"/>
                    <a:pt x="563" y="217"/>
                  </a:cubicBezTo>
                  <a:lnTo>
                    <a:pt x="563" y="233"/>
                  </a:lnTo>
                  <a:cubicBezTo>
                    <a:pt x="563" y="247"/>
                    <a:pt x="553" y="257"/>
                    <a:pt x="539" y="257"/>
                  </a:cubicBezTo>
                  <a:cubicBezTo>
                    <a:pt x="526" y="257"/>
                    <a:pt x="515" y="247"/>
                    <a:pt x="515" y="233"/>
                  </a:cubicBezTo>
                  <a:lnTo>
                    <a:pt x="515" y="169"/>
                  </a:lnTo>
                  <a:cubicBezTo>
                    <a:pt x="515" y="166"/>
                    <a:pt x="516" y="162"/>
                    <a:pt x="518" y="159"/>
                  </a:cubicBezTo>
                  <a:lnTo>
                    <a:pt x="534" y="127"/>
                  </a:lnTo>
                  <a:cubicBezTo>
                    <a:pt x="535" y="124"/>
                    <a:pt x="537" y="122"/>
                    <a:pt x="538" y="120"/>
                  </a:cubicBezTo>
                  <a:lnTo>
                    <a:pt x="554" y="104"/>
                  </a:lnTo>
                  <a:cubicBezTo>
                    <a:pt x="561" y="98"/>
                    <a:pt x="572" y="96"/>
                    <a:pt x="581" y="99"/>
                  </a:cubicBezTo>
                  <a:cubicBezTo>
                    <a:pt x="590" y="103"/>
                    <a:pt x="595" y="112"/>
                    <a:pt x="595" y="121"/>
                  </a:cubicBezTo>
                  <a:lnTo>
                    <a:pt x="595" y="169"/>
                  </a:lnTo>
                  <a:cubicBezTo>
                    <a:pt x="595" y="183"/>
                    <a:pt x="585" y="193"/>
                    <a:pt x="571" y="193"/>
                  </a:cubicBezTo>
                  <a:cubicBezTo>
                    <a:pt x="558" y="193"/>
                    <a:pt x="547" y="183"/>
                    <a:pt x="547" y="169"/>
                  </a:cubicBezTo>
                  <a:lnTo>
                    <a:pt x="547" y="153"/>
                  </a:lnTo>
                  <a:cubicBezTo>
                    <a:pt x="547" y="140"/>
                    <a:pt x="558" y="129"/>
                    <a:pt x="571" y="129"/>
                  </a:cubicBezTo>
                  <a:lnTo>
                    <a:pt x="587" y="129"/>
                  </a:lnTo>
                  <a:lnTo>
                    <a:pt x="603" y="129"/>
                  </a:lnTo>
                  <a:lnTo>
                    <a:pt x="579" y="153"/>
                  </a:lnTo>
                  <a:lnTo>
                    <a:pt x="579" y="137"/>
                  </a:lnTo>
                  <a:lnTo>
                    <a:pt x="579" y="105"/>
                  </a:lnTo>
                  <a:cubicBezTo>
                    <a:pt x="579" y="94"/>
                    <a:pt x="588" y="84"/>
                    <a:pt x="600" y="82"/>
                  </a:cubicBezTo>
                  <a:cubicBezTo>
                    <a:pt x="611" y="80"/>
                    <a:pt x="623" y="87"/>
                    <a:pt x="626" y="98"/>
                  </a:cubicBezTo>
                  <a:lnTo>
                    <a:pt x="642" y="146"/>
                  </a:lnTo>
                  <a:cubicBezTo>
                    <a:pt x="643" y="148"/>
                    <a:pt x="643" y="151"/>
                    <a:pt x="643" y="153"/>
                  </a:cubicBezTo>
                  <a:lnTo>
                    <a:pt x="643" y="201"/>
                  </a:lnTo>
                  <a:lnTo>
                    <a:pt x="636" y="184"/>
                  </a:lnTo>
                  <a:lnTo>
                    <a:pt x="652" y="200"/>
                  </a:lnTo>
                  <a:cubicBezTo>
                    <a:pt x="657" y="205"/>
                    <a:pt x="659" y="211"/>
                    <a:pt x="659" y="217"/>
                  </a:cubicBezTo>
                  <a:lnTo>
                    <a:pt x="659" y="329"/>
                  </a:lnTo>
                  <a:lnTo>
                    <a:pt x="652" y="312"/>
                  </a:lnTo>
                  <a:lnTo>
                    <a:pt x="668" y="328"/>
                  </a:lnTo>
                  <a:lnTo>
                    <a:pt x="628" y="340"/>
                  </a:lnTo>
                  <a:lnTo>
                    <a:pt x="644" y="276"/>
                  </a:lnTo>
                  <a:cubicBezTo>
                    <a:pt x="645" y="274"/>
                    <a:pt x="645" y="272"/>
                    <a:pt x="646" y="271"/>
                  </a:cubicBezTo>
                  <a:lnTo>
                    <a:pt x="662" y="239"/>
                  </a:lnTo>
                  <a:lnTo>
                    <a:pt x="659" y="249"/>
                  </a:lnTo>
                  <a:lnTo>
                    <a:pt x="659" y="217"/>
                  </a:lnTo>
                  <a:cubicBezTo>
                    <a:pt x="659" y="211"/>
                    <a:pt x="662" y="205"/>
                    <a:pt x="666" y="200"/>
                  </a:cubicBezTo>
                  <a:lnTo>
                    <a:pt x="714" y="152"/>
                  </a:lnTo>
                  <a:cubicBezTo>
                    <a:pt x="721" y="146"/>
                    <a:pt x="732" y="144"/>
                    <a:pt x="741" y="147"/>
                  </a:cubicBezTo>
                  <a:cubicBezTo>
                    <a:pt x="750" y="151"/>
                    <a:pt x="755" y="160"/>
                    <a:pt x="755" y="169"/>
                  </a:cubicBezTo>
                  <a:lnTo>
                    <a:pt x="755" y="185"/>
                  </a:lnTo>
                  <a:lnTo>
                    <a:pt x="710" y="175"/>
                  </a:lnTo>
                  <a:lnTo>
                    <a:pt x="726" y="143"/>
                  </a:lnTo>
                  <a:cubicBezTo>
                    <a:pt x="730" y="135"/>
                    <a:pt x="738" y="129"/>
                    <a:pt x="747" y="129"/>
                  </a:cubicBezTo>
                  <a:lnTo>
                    <a:pt x="763" y="129"/>
                  </a:lnTo>
                  <a:lnTo>
                    <a:pt x="739" y="153"/>
                  </a:lnTo>
                  <a:lnTo>
                    <a:pt x="739" y="121"/>
                  </a:lnTo>
                  <a:lnTo>
                    <a:pt x="739" y="105"/>
                  </a:lnTo>
                  <a:cubicBezTo>
                    <a:pt x="739" y="99"/>
                    <a:pt x="742" y="93"/>
                    <a:pt x="746" y="88"/>
                  </a:cubicBezTo>
                  <a:lnTo>
                    <a:pt x="762" y="72"/>
                  </a:lnTo>
                  <a:cubicBezTo>
                    <a:pt x="767" y="68"/>
                    <a:pt x="773" y="65"/>
                    <a:pt x="779" y="65"/>
                  </a:cubicBezTo>
                  <a:lnTo>
                    <a:pt x="795" y="65"/>
                  </a:lnTo>
                  <a:cubicBezTo>
                    <a:pt x="809" y="65"/>
                    <a:pt x="819" y="76"/>
                    <a:pt x="819" y="89"/>
                  </a:cubicBezTo>
                  <a:lnTo>
                    <a:pt x="819" y="137"/>
                  </a:lnTo>
                  <a:lnTo>
                    <a:pt x="818" y="130"/>
                  </a:lnTo>
                  <a:lnTo>
                    <a:pt x="834" y="178"/>
                  </a:lnTo>
                  <a:lnTo>
                    <a:pt x="851" y="261"/>
                  </a:lnTo>
                  <a:lnTo>
                    <a:pt x="805" y="258"/>
                  </a:lnTo>
                  <a:lnTo>
                    <a:pt x="821" y="210"/>
                  </a:lnTo>
                  <a:lnTo>
                    <a:pt x="819" y="217"/>
                  </a:lnTo>
                  <a:lnTo>
                    <a:pt x="819" y="185"/>
                  </a:lnTo>
                  <a:cubicBezTo>
                    <a:pt x="819" y="179"/>
                    <a:pt x="822" y="173"/>
                    <a:pt x="826" y="168"/>
                  </a:cubicBezTo>
                  <a:lnTo>
                    <a:pt x="858" y="136"/>
                  </a:lnTo>
                  <a:lnTo>
                    <a:pt x="851" y="153"/>
                  </a:lnTo>
                  <a:lnTo>
                    <a:pt x="851" y="105"/>
                  </a:lnTo>
                  <a:lnTo>
                    <a:pt x="851" y="89"/>
                  </a:lnTo>
                  <a:cubicBezTo>
                    <a:pt x="851" y="83"/>
                    <a:pt x="854" y="77"/>
                    <a:pt x="858" y="72"/>
                  </a:cubicBezTo>
                  <a:lnTo>
                    <a:pt x="874" y="56"/>
                  </a:lnTo>
                  <a:lnTo>
                    <a:pt x="890" y="40"/>
                  </a:lnTo>
                  <a:cubicBezTo>
                    <a:pt x="897" y="34"/>
                    <a:pt x="908" y="32"/>
                    <a:pt x="917" y="35"/>
                  </a:cubicBezTo>
                  <a:cubicBezTo>
                    <a:pt x="926" y="39"/>
                    <a:pt x="931" y="48"/>
                    <a:pt x="931" y="57"/>
                  </a:cubicBezTo>
                  <a:lnTo>
                    <a:pt x="931" y="89"/>
                  </a:lnTo>
                  <a:lnTo>
                    <a:pt x="931" y="121"/>
                  </a:lnTo>
                  <a:lnTo>
                    <a:pt x="930" y="114"/>
                  </a:lnTo>
                  <a:lnTo>
                    <a:pt x="946" y="162"/>
                  </a:lnTo>
                  <a:lnTo>
                    <a:pt x="940" y="152"/>
                  </a:lnTo>
                  <a:lnTo>
                    <a:pt x="956" y="168"/>
                  </a:lnTo>
                  <a:lnTo>
                    <a:pt x="915" y="185"/>
                  </a:lnTo>
                  <a:lnTo>
                    <a:pt x="915" y="153"/>
                  </a:lnTo>
                  <a:cubicBezTo>
                    <a:pt x="915" y="150"/>
                    <a:pt x="916" y="146"/>
                    <a:pt x="918" y="143"/>
                  </a:cubicBezTo>
                  <a:lnTo>
                    <a:pt x="934" y="111"/>
                  </a:lnTo>
                  <a:cubicBezTo>
                    <a:pt x="939" y="101"/>
                    <a:pt x="950" y="96"/>
                    <a:pt x="961" y="98"/>
                  </a:cubicBezTo>
                  <a:cubicBezTo>
                    <a:pt x="972" y="101"/>
                    <a:pt x="979" y="110"/>
                    <a:pt x="979" y="121"/>
                  </a:cubicBezTo>
                  <a:lnTo>
                    <a:pt x="979" y="169"/>
                  </a:lnTo>
                  <a:lnTo>
                    <a:pt x="977" y="159"/>
                  </a:lnTo>
                  <a:lnTo>
                    <a:pt x="993" y="191"/>
                  </a:lnTo>
                  <a:lnTo>
                    <a:pt x="988" y="184"/>
                  </a:lnTo>
                  <a:lnTo>
                    <a:pt x="1004" y="200"/>
                  </a:lnTo>
                  <a:cubicBezTo>
                    <a:pt x="1009" y="205"/>
                    <a:pt x="1011" y="211"/>
                    <a:pt x="1011" y="217"/>
                  </a:cubicBezTo>
                  <a:lnTo>
                    <a:pt x="1011" y="233"/>
                  </a:lnTo>
                  <a:cubicBezTo>
                    <a:pt x="1011" y="247"/>
                    <a:pt x="1001" y="257"/>
                    <a:pt x="987" y="257"/>
                  </a:cubicBezTo>
                  <a:cubicBezTo>
                    <a:pt x="974" y="257"/>
                    <a:pt x="963" y="247"/>
                    <a:pt x="963" y="233"/>
                  </a:cubicBezTo>
                  <a:lnTo>
                    <a:pt x="963" y="217"/>
                  </a:lnTo>
                  <a:cubicBezTo>
                    <a:pt x="963" y="208"/>
                    <a:pt x="969" y="199"/>
                    <a:pt x="978" y="195"/>
                  </a:cubicBezTo>
                  <a:cubicBezTo>
                    <a:pt x="987" y="192"/>
                    <a:pt x="998" y="194"/>
                    <a:pt x="1004" y="200"/>
                  </a:cubicBezTo>
                  <a:lnTo>
                    <a:pt x="1020" y="216"/>
                  </a:lnTo>
                  <a:cubicBezTo>
                    <a:pt x="1024" y="220"/>
                    <a:pt x="1027" y="225"/>
                    <a:pt x="1027" y="231"/>
                  </a:cubicBezTo>
                  <a:lnTo>
                    <a:pt x="1043" y="375"/>
                  </a:lnTo>
                  <a:lnTo>
                    <a:pt x="998" y="367"/>
                  </a:lnTo>
                  <a:lnTo>
                    <a:pt x="1014" y="335"/>
                  </a:lnTo>
                  <a:lnTo>
                    <a:pt x="1011" y="345"/>
                  </a:lnTo>
                  <a:lnTo>
                    <a:pt x="1011" y="329"/>
                  </a:lnTo>
                  <a:cubicBezTo>
                    <a:pt x="1011" y="320"/>
                    <a:pt x="1017" y="311"/>
                    <a:pt x="1026" y="307"/>
                  </a:cubicBezTo>
                  <a:cubicBezTo>
                    <a:pt x="1035" y="304"/>
                    <a:pt x="1046" y="306"/>
                    <a:pt x="1052" y="312"/>
                  </a:cubicBezTo>
                  <a:lnTo>
                    <a:pt x="1068" y="328"/>
                  </a:lnTo>
                  <a:lnTo>
                    <a:pt x="1027" y="345"/>
                  </a:lnTo>
                  <a:lnTo>
                    <a:pt x="1027" y="297"/>
                  </a:lnTo>
                  <a:cubicBezTo>
                    <a:pt x="1027" y="284"/>
                    <a:pt x="1038" y="273"/>
                    <a:pt x="1051" y="273"/>
                  </a:cubicBezTo>
                  <a:lnTo>
                    <a:pt x="1067" y="273"/>
                  </a:lnTo>
                  <a:cubicBezTo>
                    <a:pt x="1081" y="273"/>
                    <a:pt x="1091" y="284"/>
                    <a:pt x="1091" y="297"/>
                  </a:cubicBezTo>
                  <a:lnTo>
                    <a:pt x="1091" y="345"/>
                  </a:lnTo>
                  <a:lnTo>
                    <a:pt x="1091" y="361"/>
                  </a:lnTo>
                  <a:lnTo>
                    <a:pt x="1084" y="344"/>
                  </a:lnTo>
                  <a:lnTo>
                    <a:pt x="1100" y="360"/>
                  </a:lnTo>
                  <a:lnTo>
                    <a:pt x="1116" y="376"/>
                  </a:lnTo>
                  <a:cubicBezTo>
                    <a:pt x="1121" y="381"/>
                    <a:pt x="1123" y="387"/>
                    <a:pt x="1123" y="393"/>
                  </a:cubicBezTo>
                  <a:lnTo>
                    <a:pt x="1123" y="425"/>
                  </a:lnTo>
                  <a:lnTo>
                    <a:pt x="1123" y="441"/>
                  </a:lnTo>
                  <a:lnTo>
                    <a:pt x="1099" y="417"/>
                  </a:lnTo>
                  <a:lnTo>
                    <a:pt x="1115" y="417"/>
                  </a:lnTo>
                  <a:cubicBezTo>
                    <a:pt x="1125" y="417"/>
                    <a:pt x="1133" y="423"/>
                    <a:pt x="1137" y="431"/>
                  </a:cubicBezTo>
                  <a:lnTo>
                    <a:pt x="1153" y="463"/>
                  </a:lnTo>
                  <a:lnTo>
                    <a:pt x="1107" y="473"/>
                  </a:lnTo>
                  <a:lnTo>
                    <a:pt x="1107" y="441"/>
                  </a:lnTo>
                  <a:cubicBezTo>
                    <a:pt x="1107" y="428"/>
                    <a:pt x="1118" y="417"/>
                    <a:pt x="1131" y="417"/>
                  </a:cubicBezTo>
                  <a:cubicBezTo>
                    <a:pt x="1145" y="417"/>
                    <a:pt x="1155" y="428"/>
                    <a:pt x="1155" y="441"/>
                  </a:cubicBezTo>
                  <a:lnTo>
                    <a:pt x="1155" y="473"/>
                  </a:lnTo>
                  <a:lnTo>
                    <a:pt x="1155" y="468"/>
                  </a:lnTo>
                  <a:lnTo>
                    <a:pt x="1171" y="532"/>
                  </a:lnTo>
                  <a:lnTo>
                    <a:pt x="1123" y="537"/>
                  </a:lnTo>
                  <a:lnTo>
                    <a:pt x="1123" y="505"/>
                  </a:lnTo>
                  <a:cubicBezTo>
                    <a:pt x="1123" y="493"/>
                    <a:pt x="1133" y="483"/>
                    <a:pt x="1145" y="482"/>
                  </a:cubicBezTo>
                  <a:cubicBezTo>
                    <a:pt x="1157" y="480"/>
                    <a:pt x="1168" y="488"/>
                    <a:pt x="1171" y="500"/>
                  </a:cubicBezTo>
                  <a:lnTo>
                    <a:pt x="1187" y="564"/>
                  </a:lnTo>
                  <a:lnTo>
                    <a:pt x="1139" y="569"/>
                  </a:lnTo>
                  <a:lnTo>
                    <a:pt x="1139" y="521"/>
                  </a:lnTo>
                  <a:cubicBezTo>
                    <a:pt x="1139" y="518"/>
                    <a:pt x="1140" y="514"/>
                    <a:pt x="1142" y="511"/>
                  </a:cubicBezTo>
                  <a:lnTo>
                    <a:pt x="1158" y="479"/>
                  </a:lnTo>
                  <a:cubicBezTo>
                    <a:pt x="1163" y="469"/>
                    <a:pt x="1174" y="464"/>
                    <a:pt x="1185" y="466"/>
                  </a:cubicBezTo>
                  <a:cubicBezTo>
                    <a:pt x="1196" y="469"/>
                    <a:pt x="1203" y="478"/>
                    <a:pt x="1203" y="489"/>
                  </a:cubicBezTo>
                  <a:lnTo>
                    <a:pt x="1203" y="569"/>
                  </a:lnTo>
                  <a:lnTo>
                    <a:pt x="1203" y="601"/>
                  </a:lnTo>
                  <a:lnTo>
                    <a:pt x="1201" y="591"/>
                  </a:lnTo>
                  <a:lnTo>
                    <a:pt x="1217" y="623"/>
                  </a:lnTo>
                  <a:lnTo>
                    <a:pt x="1178" y="616"/>
                  </a:lnTo>
                  <a:lnTo>
                    <a:pt x="1194" y="600"/>
                  </a:lnTo>
                  <a:lnTo>
                    <a:pt x="1187" y="617"/>
                  </a:lnTo>
                  <a:lnTo>
                    <a:pt x="1187" y="521"/>
                  </a:lnTo>
                  <a:lnTo>
                    <a:pt x="1187" y="489"/>
                  </a:lnTo>
                  <a:cubicBezTo>
                    <a:pt x="1187" y="487"/>
                    <a:pt x="1188" y="484"/>
                    <a:pt x="1189" y="482"/>
                  </a:cubicBezTo>
                  <a:lnTo>
                    <a:pt x="1205" y="434"/>
                  </a:lnTo>
                  <a:cubicBezTo>
                    <a:pt x="1205" y="433"/>
                    <a:pt x="1205" y="432"/>
                    <a:pt x="1206" y="431"/>
                  </a:cubicBezTo>
                  <a:lnTo>
                    <a:pt x="1222" y="399"/>
                  </a:lnTo>
                  <a:cubicBezTo>
                    <a:pt x="1227" y="389"/>
                    <a:pt x="1238" y="384"/>
                    <a:pt x="1249" y="386"/>
                  </a:cubicBezTo>
                  <a:cubicBezTo>
                    <a:pt x="1260" y="389"/>
                    <a:pt x="1267" y="398"/>
                    <a:pt x="1267" y="409"/>
                  </a:cubicBezTo>
                  <a:lnTo>
                    <a:pt x="1267" y="441"/>
                  </a:lnTo>
                  <a:lnTo>
                    <a:pt x="1267" y="521"/>
                  </a:lnTo>
                  <a:lnTo>
                    <a:pt x="1226" y="504"/>
                  </a:lnTo>
                  <a:lnTo>
                    <a:pt x="1242" y="488"/>
                  </a:lnTo>
                  <a:cubicBezTo>
                    <a:pt x="1249" y="482"/>
                    <a:pt x="1260" y="480"/>
                    <a:pt x="1269" y="483"/>
                  </a:cubicBezTo>
                  <a:cubicBezTo>
                    <a:pt x="1278" y="487"/>
                    <a:pt x="1283" y="496"/>
                    <a:pt x="1283" y="505"/>
                  </a:cubicBezTo>
                  <a:lnTo>
                    <a:pt x="1283" y="585"/>
                  </a:lnTo>
                  <a:lnTo>
                    <a:pt x="1299" y="727"/>
                  </a:lnTo>
                  <a:lnTo>
                    <a:pt x="1299" y="809"/>
                  </a:lnTo>
                  <a:lnTo>
                    <a:pt x="1252" y="806"/>
                  </a:lnTo>
                  <a:lnTo>
                    <a:pt x="1268" y="694"/>
                  </a:lnTo>
                  <a:cubicBezTo>
                    <a:pt x="1269" y="682"/>
                    <a:pt x="1281" y="673"/>
                    <a:pt x="1293" y="674"/>
                  </a:cubicBezTo>
                  <a:cubicBezTo>
                    <a:pt x="1306" y="674"/>
                    <a:pt x="1315" y="685"/>
                    <a:pt x="1315" y="697"/>
                  </a:cubicBezTo>
                  <a:lnTo>
                    <a:pt x="1315" y="729"/>
                  </a:lnTo>
                  <a:lnTo>
                    <a:pt x="1315" y="725"/>
                  </a:lnTo>
                  <a:lnTo>
                    <a:pt x="1331" y="805"/>
                  </a:lnTo>
                  <a:lnTo>
                    <a:pt x="1290" y="792"/>
                  </a:lnTo>
                  <a:lnTo>
                    <a:pt x="1306" y="776"/>
                  </a:lnTo>
                  <a:lnTo>
                    <a:pt x="1299" y="793"/>
                  </a:lnTo>
                  <a:lnTo>
                    <a:pt x="1299" y="729"/>
                  </a:lnTo>
                  <a:lnTo>
                    <a:pt x="1299" y="649"/>
                  </a:lnTo>
                  <a:cubicBezTo>
                    <a:pt x="1299" y="648"/>
                    <a:pt x="1300" y="646"/>
                    <a:pt x="1300" y="645"/>
                  </a:cubicBezTo>
                  <a:lnTo>
                    <a:pt x="1316" y="565"/>
                  </a:lnTo>
                  <a:cubicBezTo>
                    <a:pt x="1318" y="554"/>
                    <a:pt x="1328" y="546"/>
                    <a:pt x="1339" y="545"/>
                  </a:cubicBezTo>
                  <a:cubicBezTo>
                    <a:pt x="1350" y="545"/>
                    <a:pt x="1360" y="553"/>
                    <a:pt x="1363" y="564"/>
                  </a:cubicBezTo>
                  <a:lnTo>
                    <a:pt x="1379" y="628"/>
                  </a:lnTo>
                  <a:cubicBezTo>
                    <a:pt x="1379" y="630"/>
                    <a:pt x="1379" y="632"/>
                    <a:pt x="1379" y="633"/>
                  </a:cubicBezTo>
                  <a:lnTo>
                    <a:pt x="1379" y="649"/>
                  </a:lnTo>
                  <a:lnTo>
                    <a:pt x="1379" y="729"/>
                  </a:lnTo>
                  <a:lnTo>
                    <a:pt x="1377" y="719"/>
                  </a:lnTo>
                  <a:lnTo>
                    <a:pt x="1393" y="751"/>
                  </a:lnTo>
                  <a:cubicBezTo>
                    <a:pt x="1393" y="752"/>
                    <a:pt x="1394" y="753"/>
                    <a:pt x="1394" y="754"/>
                  </a:cubicBezTo>
                  <a:lnTo>
                    <a:pt x="1410" y="802"/>
                  </a:lnTo>
                  <a:cubicBezTo>
                    <a:pt x="1411" y="804"/>
                    <a:pt x="1411" y="807"/>
                    <a:pt x="1411" y="809"/>
                  </a:cubicBezTo>
                  <a:lnTo>
                    <a:pt x="1411" y="921"/>
                  </a:lnTo>
                  <a:lnTo>
                    <a:pt x="1411" y="916"/>
                  </a:lnTo>
                  <a:lnTo>
                    <a:pt x="1427" y="980"/>
                  </a:lnTo>
                  <a:cubicBezTo>
                    <a:pt x="1427" y="982"/>
                    <a:pt x="1427" y="984"/>
                    <a:pt x="1427" y="985"/>
                  </a:cubicBezTo>
                  <a:lnTo>
                    <a:pt x="1427" y="1065"/>
                  </a:lnTo>
                  <a:lnTo>
                    <a:pt x="1459" y="1335"/>
                  </a:lnTo>
                  <a:lnTo>
                    <a:pt x="1475" y="1396"/>
                  </a:lnTo>
                  <a:lnTo>
                    <a:pt x="1427" y="1401"/>
                  </a:lnTo>
                  <a:lnTo>
                    <a:pt x="1427" y="1273"/>
                  </a:lnTo>
                  <a:cubicBezTo>
                    <a:pt x="1427" y="1260"/>
                    <a:pt x="1438" y="1249"/>
                    <a:pt x="1451" y="1249"/>
                  </a:cubicBezTo>
                  <a:lnTo>
                    <a:pt x="1467" y="1249"/>
                  </a:lnTo>
                  <a:lnTo>
                    <a:pt x="1446" y="1263"/>
                  </a:lnTo>
                  <a:lnTo>
                    <a:pt x="1462" y="1231"/>
                  </a:lnTo>
                  <a:cubicBezTo>
                    <a:pt x="1467" y="1221"/>
                    <a:pt x="1478" y="1216"/>
                    <a:pt x="1489" y="1218"/>
                  </a:cubicBezTo>
                  <a:cubicBezTo>
                    <a:pt x="1500" y="1221"/>
                    <a:pt x="1507" y="1230"/>
                    <a:pt x="1507" y="1241"/>
                  </a:cubicBezTo>
                  <a:lnTo>
                    <a:pt x="1507" y="1337"/>
                  </a:lnTo>
                  <a:lnTo>
                    <a:pt x="1507" y="1449"/>
                  </a:lnTo>
                  <a:lnTo>
                    <a:pt x="1460" y="1444"/>
                  </a:lnTo>
                  <a:lnTo>
                    <a:pt x="1476" y="1380"/>
                  </a:lnTo>
                  <a:cubicBezTo>
                    <a:pt x="1479" y="1369"/>
                    <a:pt x="1488" y="1361"/>
                    <a:pt x="1499" y="1361"/>
                  </a:cubicBezTo>
                  <a:lnTo>
                    <a:pt x="1515" y="1361"/>
                  </a:lnTo>
                  <a:lnTo>
                    <a:pt x="1491" y="1385"/>
                  </a:lnTo>
                  <a:lnTo>
                    <a:pt x="1491" y="1337"/>
                  </a:lnTo>
                  <a:cubicBezTo>
                    <a:pt x="1491" y="1325"/>
                    <a:pt x="1501" y="1315"/>
                    <a:pt x="1513" y="1314"/>
                  </a:cubicBezTo>
                  <a:cubicBezTo>
                    <a:pt x="1525" y="1312"/>
                    <a:pt x="1536" y="1320"/>
                    <a:pt x="1539" y="1332"/>
                  </a:cubicBezTo>
                  <a:lnTo>
                    <a:pt x="1555" y="1396"/>
                  </a:lnTo>
                  <a:lnTo>
                    <a:pt x="1508" y="1396"/>
                  </a:lnTo>
                  <a:lnTo>
                    <a:pt x="1524" y="1332"/>
                  </a:lnTo>
                  <a:lnTo>
                    <a:pt x="1523" y="1337"/>
                  </a:lnTo>
                  <a:lnTo>
                    <a:pt x="1523" y="1273"/>
                  </a:lnTo>
                  <a:cubicBezTo>
                    <a:pt x="1523" y="1262"/>
                    <a:pt x="1531" y="1253"/>
                    <a:pt x="1542" y="1250"/>
                  </a:cubicBezTo>
                  <a:cubicBezTo>
                    <a:pt x="1553" y="1248"/>
                    <a:pt x="1564" y="1253"/>
                    <a:pt x="1569" y="1263"/>
                  </a:cubicBezTo>
                  <a:lnTo>
                    <a:pt x="1585" y="1295"/>
                  </a:lnTo>
                  <a:cubicBezTo>
                    <a:pt x="1586" y="1297"/>
                    <a:pt x="1587" y="1300"/>
                    <a:pt x="1587" y="1303"/>
                  </a:cubicBezTo>
                  <a:lnTo>
                    <a:pt x="1603" y="1447"/>
                  </a:lnTo>
                  <a:lnTo>
                    <a:pt x="1603" y="1513"/>
                  </a:lnTo>
                  <a:lnTo>
                    <a:pt x="1556" y="1509"/>
                  </a:lnTo>
                  <a:lnTo>
                    <a:pt x="1572" y="1429"/>
                  </a:lnTo>
                  <a:lnTo>
                    <a:pt x="1571" y="1433"/>
                  </a:lnTo>
                  <a:lnTo>
                    <a:pt x="1571" y="1401"/>
                  </a:lnTo>
                  <a:cubicBezTo>
                    <a:pt x="1571" y="1388"/>
                    <a:pt x="1582" y="1377"/>
                    <a:pt x="1595" y="1377"/>
                  </a:cubicBezTo>
                  <a:cubicBezTo>
                    <a:pt x="1609" y="1377"/>
                    <a:pt x="1619" y="1388"/>
                    <a:pt x="1619" y="1401"/>
                  </a:cubicBezTo>
                  <a:lnTo>
                    <a:pt x="1619" y="1449"/>
                  </a:lnTo>
                  <a:lnTo>
                    <a:pt x="1635" y="1591"/>
                  </a:lnTo>
                  <a:lnTo>
                    <a:pt x="1611" y="1569"/>
                  </a:lnTo>
                  <a:lnTo>
                    <a:pt x="1627" y="1569"/>
                  </a:lnTo>
                  <a:lnTo>
                    <a:pt x="1603" y="1593"/>
                  </a:lnTo>
                  <a:lnTo>
                    <a:pt x="1603" y="1529"/>
                  </a:lnTo>
                  <a:lnTo>
                    <a:pt x="1620" y="1383"/>
                  </a:lnTo>
                  <a:cubicBezTo>
                    <a:pt x="1621" y="1371"/>
                    <a:pt x="1631" y="1362"/>
                    <a:pt x="1643" y="1361"/>
                  </a:cubicBezTo>
                  <a:cubicBezTo>
                    <a:pt x="1655" y="1361"/>
                    <a:pt x="1665" y="1370"/>
                    <a:pt x="1667" y="1382"/>
                  </a:cubicBezTo>
                  <a:lnTo>
                    <a:pt x="1683" y="1478"/>
                  </a:lnTo>
                  <a:lnTo>
                    <a:pt x="1635" y="1481"/>
                  </a:lnTo>
                  <a:lnTo>
                    <a:pt x="1635" y="1449"/>
                  </a:lnTo>
                  <a:cubicBezTo>
                    <a:pt x="1635" y="1437"/>
                    <a:pt x="1645" y="1426"/>
                    <a:pt x="1658" y="1426"/>
                  </a:cubicBezTo>
                  <a:cubicBezTo>
                    <a:pt x="1671" y="1425"/>
                    <a:pt x="1682" y="1434"/>
                    <a:pt x="1683" y="1447"/>
                  </a:cubicBezTo>
                  <a:lnTo>
                    <a:pt x="1699" y="1591"/>
                  </a:lnTo>
                  <a:lnTo>
                    <a:pt x="1652" y="1591"/>
                  </a:lnTo>
                  <a:lnTo>
                    <a:pt x="1668" y="1431"/>
                  </a:lnTo>
                  <a:cubicBezTo>
                    <a:pt x="1668" y="1428"/>
                    <a:pt x="1669" y="1425"/>
                    <a:pt x="1670" y="1423"/>
                  </a:cubicBezTo>
                  <a:lnTo>
                    <a:pt x="1686" y="1391"/>
                  </a:lnTo>
                  <a:lnTo>
                    <a:pt x="1683" y="1401"/>
                  </a:lnTo>
                  <a:lnTo>
                    <a:pt x="1683" y="1385"/>
                  </a:lnTo>
                  <a:cubicBezTo>
                    <a:pt x="1683" y="1372"/>
                    <a:pt x="1694" y="1361"/>
                    <a:pt x="1707" y="1361"/>
                  </a:cubicBezTo>
                  <a:cubicBezTo>
                    <a:pt x="1721" y="1361"/>
                    <a:pt x="1731" y="1372"/>
                    <a:pt x="1731" y="1385"/>
                  </a:cubicBezTo>
                  <a:lnTo>
                    <a:pt x="1731" y="1401"/>
                  </a:lnTo>
                  <a:lnTo>
                    <a:pt x="1727" y="1388"/>
                  </a:lnTo>
                  <a:lnTo>
                    <a:pt x="1759" y="1436"/>
                  </a:lnTo>
                  <a:lnTo>
                    <a:pt x="1716" y="1447"/>
                  </a:lnTo>
                  <a:lnTo>
                    <a:pt x="1732" y="1303"/>
                  </a:lnTo>
                  <a:lnTo>
                    <a:pt x="1748" y="1221"/>
                  </a:lnTo>
                  <a:lnTo>
                    <a:pt x="1747" y="1225"/>
                  </a:lnTo>
                  <a:lnTo>
                    <a:pt x="1747" y="1209"/>
                  </a:lnTo>
                  <a:lnTo>
                    <a:pt x="1747" y="1161"/>
                  </a:lnTo>
                  <a:cubicBezTo>
                    <a:pt x="1747" y="1152"/>
                    <a:pt x="1753" y="1143"/>
                    <a:pt x="1762" y="1139"/>
                  </a:cubicBezTo>
                  <a:cubicBezTo>
                    <a:pt x="1771" y="1136"/>
                    <a:pt x="1782" y="1138"/>
                    <a:pt x="1788" y="1144"/>
                  </a:cubicBezTo>
                  <a:lnTo>
                    <a:pt x="1804" y="1160"/>
                  </a:lnTo>
                  <a:lnTo>
                    <a:pt x="1763" y="1177"/>
                  </a:lnTo>
                  <a:lnTo>
                    <a:pt x="1763" y="1161"/>
                  </a:lnTo>
                  <a:cubicBezTo>
                    <a:pt x="1763" y="1155"/>
                    <a:pt x="1766" y="1149"/>
                    <a:pt x="1770" y="1144"/>
                  </a:cubicBezTo>
                  <a:lnTo>
                    <a:pt x="1786" y="1128"/>
                  </a:lnTo>
                  <a:cubicBezTo>
                    <a:pt x="1793" y="1122"/>
                    <a:pt x="1804" y="1120"/>
                    <a:pt x="1813" y="1123"/>
                  </a:cubicBezTo>
                  <a:cubicBezTo>
                    <a:pt x="1822" y="1127"/>
                    <a:pt x="1827" y="1136"/>
                    <a:pt x="1827" y="1145"/>
                  </a:cubicBezTo>
                  <a:lnTo>
                    <a:pt x="1827" y="1209"/>
                  </a:lnTo>
                  <a:lnTo>
                    <a:pt x="1780" y="1204"/>
                  </a:lnTo>
                  <a:lnTo>
                    <a:pt x="1796" y="1140"/>
                  </a:lnTo>
                  <a:cubicBezTo>
                    <a:pt x="1799" y="1128"/>
                    <a:pt x="1810" y="1120"/>
                    <a:pt x="1822" y="1122"/>
                  </a:cubicBezTo>
                  <a:cubicBezTo>
                    <a:pt x="1834" y="1123"/>
                    <a:pt x="1843" y="1133"/>
                    <a:pt x="1843" y="1145"/>
                  </a:cubicBezTo>
                  <a:lnTo>
                    <a:pt x="1843" y="1193"/>
                  </a:lnTo>
                  <a:cubicBezTo>
                    <a:pt x="1843" y="1207"/>
                    <a:pt x="1833" y="1217"/>
                    <a:pt x="1819" y="1217"/>
                  </a:cubicBezTo>
                  <a:cubicBezTo>
                    <a:pt x="1806" y="1217"/>
                    <a:pt x="1795" y="1207"/>
                    <a:pt x="1795" y="1193"/>
                  </a:cubicBezTo>
                  <a:lnTo>
                    <a:pt x="1795" y="1177"/>
                  </a:lnTo>
                  <a:cubicBezTo>
                    <a:pt x="1795" y="1171"/>
                    <a:pt x="1798" y="1165"/>
                    <a:pt x="1802" y="1160"/>
                  </a:cubicBezTo>
                  <a:lnTo>
                    <a:pt x="1818" y="1144"/>
                  </a:lnTo>
                  <a:cubicBezTo>
                    <a:pt x="1823" y="1140"/>
                    <a:pt x="1829" y="1137"/>
                    <a:pt x="1835" y="1137"/>
                  </a:cubicBezTo>
                  <a:lnTo>
                    <a:pt x="1851" y="1137"/>
                  </a:lnTo>
                  <a:lnTo>
                    <a:pt x="1827" y="1161"/>
                  </a:lnTo>
                  <a:lnTo>
                    <a:pt x="1827" y="1049"/>
                  </a:lnTo>
                  <a:cubicBezTo>
                    <a:pt x="1827" y="1036"/>
                    <a:pt x="1838" y="1025"/>
                    <a:pt x="1851" y="1025"/>
                  </a:cubicBezTo>
                  <a:lnTo>
                    <a:pt x="1867" y="1025"/>
                  </a:lnTo>
                  <a:cubicBezTo>
                    <a:pt x="1881" y="1025"/>
                    <a:pt x="1891" y="1036"/>
                    <a:pt x="1891" y="1049"/>
                  </a:cubicBezTo>
                  <a:cubicBezTo>
                    <a:pt x="1891" y="1063"/>
                    <a:pt x="1881" y="1073"/>
                    <a:pt x="1867" y="1073"/>
                  </a:cubicBezTo>
                  <a:lnTo>
                    <a:pt x="1851" y="1073"/>
                  </a:lnTo>
                  <a:lnTo>
                    <a:pt x="1875" y="1049"/>
                  </a:lnTo>
                  <a:lnTo>
                    <a:pt x="1875" y="1161"/>
                  </a:lnTo>
                  <a:cubicBezTo>
                    <a:pt x="1875" y="1175"/>
                    <a:pt x="1865" y="1185"/>
                    <a:pt x="1851" y="1185"/>
                  </a:cubicBezTo>
                  <a:lnTo>
                    <a:pt x="1835" y="1185"/>
                  </a:lnTo>
                  <a:lnTo>
                    <a:pt x="1852" y="1178"/>
                  </a:lnTo>
                  <a:lnTo>
                    <a:pt x="1836" y="1194"/>
                  </a:lnTo>
                  <a:lnTo>
                    <a:pt x="1843" y="1177"/>
                  </a:lnTo>
                  <a:lnTo>
                    <a:pt x="1843" y="1193"/>
                  </a:lnTo>
                  <a:lnTo>
                    <a:pt x="1795" y="1193"/>
                  </a:lnTo>
                  <a:lnTo>
                    <a:pt x="1795" y="1145"/>
                  </a:lnTo>
                  <a:lnTo>
                    <a:pt x="1843" y="1151"/>
                  </a:lnTo>
                  <a:lnTo>
                    <a:pt x="1827" y="1215"/>
                  </a:lnTo>
                  <a:cubicBezTo>
                    <a:pt x="1824" y="1227"/>
                    <a:pt x="1813" y="1235"/>
                    <a:pt x="1801" y="1233"/>
                  </a:cubicBezTo>
                  <a:cubicBezTo>
                    <a:pt x="1789" y="1232"/>
                    <a:pt x="1779" y="1222"/>
                    <a:pt x="1779" y="1209"/>
                  </a:cubicBezTo>
                  <a:lnTo>
                    <a:pt x="1779" y="1145"/>
                  </a:lnTo>
                  <a:lnTo>
                    <a:pt x="1820" y="1162"/>
                  </a:lnTo>
                  <a:lnTo>
                    <a:pt x="1804" y="1178"/>
                  </a:lnTo>
                  <a:lnTo>
                    <a:pt x="1811" y="1161"/>
                  </a:lnTo>
                  <a:lnTo>
                    <a:pt x="1811" y="1177"/>
                  </a:lnTo>
                  <a:cubicBezTo>
                    <a:pt x="1811" y="1187"/>
                    <a:pt x="1806" y="1196"/>
                    <a:pt x="1797" y="1200"/>
                  </a:cubicBezTo>
                  <a:cubicBezTo>
                    <a:pt x="1788" y="1203"/>
                    <a:pt x="1777" y="1201"/>
                    <a:pt x="1770" y="1194"/>
                  </a:cubicBezTo>
                  <a:lnTo>
                    <a:pt x="1754" y="1178"/>
                  </a:lnTo>
                  <a:lnTo>
                    <a:pt x="1795" y="1161"/>
                  </a:lnTo>
                  <a:lnTo>
                    <a:pt x="1795" y="1209"/>
                  </a:lnTo>
                  <a:lnTo>
                    <a:pt x="1795" y="1225"/>
                  </a:lnTo>
                  <a:cubicBezTo>
                    <a:pt x="1795" y="1227"/>
                    <a:pt x="1795" y="1229"/>
                    <a:pt x="1795" y="1230"/>
                  </a:cubicBezTo>
                  <a:lnTo>
                    <a:pt x="1779" y="1308"/>
                  </a:lnTo>
                  <a:lnTo>
                    <a:pt x="1763" y="1452"/>
                  </a:lnTo>
                  <a:cubicBezTo>
                    <a:pt x="1762" y="1462"/>
                    <a:pt x="1755" y="1470"/>
                    <a:pt x="1745" y="1473"/>
                  </a:cubicBezTo>
                  <a:cubicBezTo>
                    <a:pt x="1735" y="1475"/>
                    <a:pt x="1725" y="1471"/>
                    <a:pt x="1719" y="1463"/>
                  </a:cubicBezTo>
                  <a:lnTo>
                    <a:pt x="1687" y="1415"/>
                  </a:lnTo>
                  <a:cubicBezTo>
                    <a:pt x="1685" y="1411"/>
                    <a:pt x="1683" y="1406"/>
                    <a:pt x="1683" y="1401"/>
                  </a:cubicBezTo>
                  <a:lnTo>
                    <a:pt x="1683" y="1385"/>
                  </a:lnTo>
                  <a:lnTo>
                    <a:pt x="1731" y="1385"/>
                  </a:lnTo>
                  <a:lnTo>
                    <a:pt x="1731" y="1401"/>
                  </a:lnTo>
                  <a:cubicBezTo>
                    <a:pt x="1731" y="1405"/>
                    <a:pt x="1731" y="1409"/>
                    <a:pt x="1729" y="1412"/>
                  </a:cubicBezTo>
                  <a:lnTo>
                    <a:pt x="1713" y="1444"/>
                  </a:lnTo>
                  <a:lnTo>
                    <a:pt x="1715" y="1436"/>
                  </a:lnTo>
                  <a:lnTo>
                    <a:pt x="1699" y="1596"/>
                  </a:lnTo>
                  <a:cubicBezTo>
                    <a:pt x="1698" y="1608"/>
                    <a:pt x="1688" y="1617"/>
                    <a:pt x="1676" y="1617"/>
                  </a:cubicBezTo>
                  <a:cubicBezTo>
                    <a:pt x="1663" y="1618"/>
                    <a:pt x="1653" y="1608"/>
                    <a:pt x="1652" y="1596"/>
                  </a:cubicBezTo>
                  <a:lnTo>
                    <a:pt x="1636" y="1452"/>
                  </a:lnTo>
                  <a:lnTo>
                    <a:pt x="1683" y="1449"/>
                  </a:lnTo>
                  <a:lnTo>
                    <a:pt x="1683" y="1481"/>
                  </a:lnTo>
                  <a:cubicBezTo>
                    <a:pt x="1683" y="1494"/>
                    <a:pt x="1674" y="1504"/>
                    <a:pt x="1661" y="1505"/>
                  </a:cubicBezTo>
                  <a:cubicBezTo>
                    <a:pt x="1649" y="1506"/>
                    <a:pt x="1638" y="1498"/>
                    <a:pt x="1636" y="1485"/>
                  </a:cubicBezTo>
                  <a:lnTo>
                    <a:pt x="1620" y="1389"/>
                  </a:lnTo>
                  <a:lnTo>
                    <a:pt x="1667" y="1388"/>
                  </a:lnTo>
                  <a:lnTo>
                    <a:pt x="1651" y="1529"/>
                  </a:lnTo>
                  <a:lnTo>
                    <a:pt x="1651" y="1593"/>
                  </a:lnTo>
                  <a:cubicBezTo>
                    <a:pt x="1651" y="1607"/>
                    <a:pt x="1641" y="1617"/>
                    <a:pt x="1627" y="1617"/>
                  </a:cubicBezTo>
                  <a:lnTo>
                    <a:pt x="1611" y="1617"/>
                  </a:lnTo>
                  <a:cubicBezTo>
                    <a:pt x="1599" y="1617"/>
                    <a:pt x="1589" y="1608"/>
                    <a:pt x="1588" y="1596"/>
                  </a:cubicBezTo>
                  <a:lnTo>
                    <a:pt x="1571" y="1449"/>
                  </a:lnTo>
                  <a:lnTo>
                    <a:pt x="1571" y="1401"/>
                  </a:lnTo>
                  <a:lnTo>
                    <a:pt x="1619" y="1401"/>
                  </a:lnTo>
                  <a:lnTo>
                    <a:pt x="1619" y="1433"/>
                  </a:lnTo>
                  <a:cubicBezTo>
                    <a:pt x="1619" y="1435"/>
                    <a:pt x="1619" y="1437"/>
                    <a:pt x="1619" y="1438"/>
                  </a:cubicBezTo>
                  <a:lnTo>
                    <a:pt x="1603" y="1518"/>
                  </a:lnTo>
                  <a:cubicBezTo>
                    <a:pt x="1601" y="1530"/>
                    <a:pt x="1589" y="1539"/>
                    <a:pt x="1577" y="1537"/>
                  </a:cubicBezTo>
                  <a:cubicBezTo>
                    <a:pt x="1565" y="1536"/>
                    <a:pt x="1555" y="1526"/>
                    <a:pt x="1555" y="1513"/>
                  </a:cubicBezTo>
                  <a:lnTo>
                    <a:pt x="1556" y="1452"/>
                  </a:lnTo>
                  <a:lnTo>
                    <a:pt x="1540" y="1308"/>
                  </a:lnTo>
                  <a:lnTo>
                    <a:pt x="1542" y="1316"/>
                  </a:lnTo>
                  <a:lnTo>
                    <a:pt x="1526" y="1284"/>
                  </a:lnTo>
                  <a:lnTo>
                    <a:pt x="1571" y="1273"/>
                  </a:lnTo>
                  <a:lnTo>
                    <a:pt x="1571" y="1337"/>
                  </a:lnTo>
                  <a:cubicBezTo>
                    <a:pt x="1571" y="1339"/>
                    <a:pt x="1571" y="1341"/>
                    <a:pt x="1571" y="1343"/>
                  </a:cubicBezTo>
                  <a:lnTo>
                    <a:pt x="1555" y="1407"/>
                  </a:lnTo>
                  <a:cubicBezTo>
                    <a:pt x="1552" y="1418"/>
                    <a:pt x="1542" y="1425"/>
                    <a:pt x="1531" y="1425"/>
                  </a:cubicBezTo>
                  <a:cubicBezTo>
                    <a:pt x="1520" y="1425"/>
                    <a:pt x="1511" y="1418"/>
                    <a:pt x="1508" y="1407"/>
                  </a:cubicBezTo>
                  <a:lnTo>
                    <a:pt x="1492" y="1343"/>
                  </a:lnTo>
                  <a:lnTo>
                    <a:pt x="1539" y="1337"/>
                  </a:lnTo>
                  <a:lnTo>
                    <a:pt x="1539" y="1385"/>
                  </a:lnTo>
                  <a:cubicBezTo>
                    <a:pt x="1539" y="1399"/>
                    <a:pt x="1529" y="1409"/>
                    <a:pt x="1515" y="1409"/>
                  </a:cubicBezTo>
                  <a:lnTo>
                    <a:pt x="1499" y="1409"/>
                  </a:lnTo>
                  <a:lnTo>
                    <a:pt x="1523" y="1391"/>
                  </a:lnTo>
                  <a:lnTo>
                    <a:pt x="1507" y="1455"/>
                  </a:lnTo>
                  <a:cubicBezTo>
                    <a:pt x="1504" y="1467"/>
                    <a:pt x="1493" y="1475"/>
                    <a:pt x="1481" y="1473"/>
                  </a:cubicBezTo>
                  <a:cubicBezTo>
                    <a:pt x="1469" y="1472"/>
                    <a:pt x="1459" y="1462"/>
                    <a:pt x="1459" y="1449"/>
                  </a:cubicBezTo>
                  <a:lnTo>
                    <a:pt x="1459" y="1337"/>
                  </a:lnTo>
                  <a:lnTo>
                    <a:pt x="1459" y="1241"/>
                  </a:lnTo>
                  <a:lnTo>
                    <a:pt x="1505" y="1252"/>
                  </a:lnTo>
                  <a:lnTo>
                    <a:pt x="1489" y="1284"/>
                  </a:lnTo>
                  <a:cubicBezTo>
                    <a:pt x="1485" y="1292"/>
                    <a:pt x="1477" y="1297"/>
                    <a:pt x="1467" y="1297"/>
                  </a:cubicBezTo>
                  <a:lnTo>
                    <a:pt x="1451" y="1297"/>
                  </a:lnTo>
                  <a:lnTo>
                    <a:pt x="1475" y="1273"/>
                  </a:lnTo>
                  <a:lnTo>
                    <a:pt x="1475" y="1401"/>
                  </a:lnTo>
                  <a:cubicBezTo>
                    <a:pt x="1475" y="1414"/>
                    <a:pt x="1466" y="1424"/>
                    <a:pt x="1454" y="1425"/>
                  </a:cubicBezTo>
                  <a:cubicBezTo>
                    <a:pt x="1442" y="1427"/>
                    <a:pt x="1431" y="1419"/>
                    <a:pt x="1428" y="1407"/>
                  </a:cubicBezTo>
                  <a:lnTo>
                    <a:pt x="1412" y="1340"/>
                  </a:lnTo>
                  <a:lnTo>
                    <a:pt x="1379" y="1065"/>
                  </a:lnTo>
                  <a:lnTo>
                    <a:pt x="1379" y="985"/>
                  </a:lnTo>
                  <a:lnTo>
                    <a:pt x="1380" y="991"/>
                  </a:lnTo>
                  <a:lnTo>
                    <a:pt x="1364" y="927"/>
                  </a:lnTo>
                  <a:cubicBezTo>
                    <a:pt x="1364" y="925"/>
                    <a:pt x="1363" y="923"/>
                    <a:pt x="1363" y="921"/>
                  </a:cubicBezTo>
                  <a:lnTo>
                    <a:pt x="1363" y="809"/>
                  </a:lnTo>
                  <a:lnTo>
                    <a:pt x="1365" y="817"/>
                  </a:lnTo>
                  <a:lnTo>
                    <a:pt x="1349" y="769"/>
                  </a:lnTo>
                  <a:lnTo>
                    <a:pt x="1350" y="772"/>
                  </a:lnTo>
                  <a:lnTo>
                    <a:pt x="1334" y="740"/>
                  </a:lnTo>
                  <a:cubicBezTo>
                    <a:pt x="1332" y="737"/>
                    <a:pt x="1331" y="733"/>
                    <a:pt x="1331" y="729"/>
                  </a:cubicBezTo>
                  <a:lnTo>
                    <a:pt x="1331" y="649"/>
                  </a:lnTo>
                  <a:lnTo>
                    <a:pt x="1331" y="633"/>
                  </a:lnTo>
                  <a:lnTo>
                    <a:pt x="1332" y="639"/>
                  </a:lnTo>
                  <a:lnTo>
                    <a:pt x="1316" y="575"/>
                  </a:lnTo>
                  <a:lnTo>
                    <a:pt x="1363" y="574"/>
                  </a:lnTo>
                  <a:lnTo>
                    <a:pt x="1347" y="654"/>
                  </a:lnTo>
                  <a:lnTo>
                    <a:pt x="1347" y="649"/>
                  </a:lnTo>
                  <a:lnTo>
                    <a:pt x="1347" y="729"/>
                  </a:lnTo>
                  <a:lnTo>
                    <a:pt x="1347" y="793"/>
                  </a:lnTo>
                  <a:cubicBezTo>
                    <a:pt x="1347" y="800"/>
                    <a:pt x="1345" y="806"/>
                    <a:pt x="1340" y="810"/>
                  </a:cubicBezTo>
                  <a:lnTo>
                    <a:pt x="1324" y="826"/>
                  </a:lnTo>
                  <a:cubicBezTo>
                    <a:pt x="1318" y="833"/>
                    <a:pt x="1309" y="835"/>
                    <a:pt x="1301" y="832"/>
                  </a:cubicBezTo>
                  <a:cubicBezTo>
                    <a:pt x="1292" y="830"/>
                    <a:pt x="1286" y="823"/>
                    <a:pt x="1284" y="814"/>
                  </a:cubicBezTo>
                  <a:lnTo>
                    <a:pt x="1268" y="734"/>
                  </a:lnTo>
                  <a:cubicBezTo>
                    <a:pt x="1268" y="733"/>
                    <a:pt x="1267" y="731"/>
                    <a:pt x="1267" y="729"/>
                  </a:cubicBezTo>
                  <a:lnTo>
                    <a:pt x="1267" y="697"/>
                  </a:lnTo>
                  <a:lnTo>
                    <a:pt x="1315" y="701"/>
                  </a:lnTo>
                  <a:lnTo>
                    <a:pt x="1299" y="813"/>
                  </a:lnTo>
                  <a:cubicBezTo>
                    <a:pt x="1297" y="825"/>
                    <a:pt x="1286" y="834"/>
                    <a:pt x="1274" y="833"/>
                  </a:cubicBezTo>
                  <a:cubicBezTo>
                    <a:pt x="1261" y="833"/>
                    <a:pt x="1251" y="822"/>
                    <a:pt x="1251" y="809"/>
                  </a:cubicBezTo>
                  <a:lnTo>
                    <a:pt x="1252" y="732"/>
                  </a:lnTo>
                  <a:lnTo>
                    <a:pt x="1235" y="585"/>
                  </a:lnTo>
                  <a:lnTo>
                    <a:pt x="1235" y="505"/>
                  </a:lnTo>
                  <a:lnTo>
                    <a:pt x="1276" y="522"/>
                  </a:lnTo>
                  <a:lnTo>
                    <a:pt x="1260" y="538"/>
                  </a:lnTo>
                  <a:cubicBezTo>
                    <a:pt x="1254" y="545"/>
                    <a:pt x="1243" y="547"/>
                    <a:pt x="1234" y="544"/>
                  </a:cubicBezTo>
                  <a:cubicBezTo>
                    <a:pt x="1225" y="540"/>
                    <a:pt x="1219" y="531"/>
                    <a:pt x="1219" y="521"/>
                  </a:cubicBezTo>
                  <a:lnTo>
                    <a:pt x="1219" y="441"/>
                  </a:lnTo>
                  <a:lnTo>
                    <a:pt x="1219" y="409"/>
                  </a:lnTo>
                  <a:lnTo>
                    <a:pt x="1265" y="420"/>
                  </a:lnTo>
                  <a:lnTo>
                    <a:pt x="1249" y="452"/>
                  </a:lnTo>
                  <a:lnTo>
                    <a:pt x="1250" y="449"/>
                  </a:lnTo>
                  <a:lnTo>
                    <a:pt x="1234" y="497"/>
                  </a:lnTo>
                  <a:lnTo>
                    <a:pt x="1235" y="489"/>
                  </a:lnTo>
                  <a:lnTo>
                    <a:pt x="1235" y="521"/>
                  </a:lnTo>
                  <a:lnTo>
                    <a:pt x="1235" y="617"/>
                  </a:lnTo>
                  <a:cubicBezTo>
                    <a:pt x="1235" y="624"/>
                    <a:pt x="1233" y="630"/>
                    <a:pt x="1228" y="634"/>
                  </a:cubicBezTo>
                  <a:lnTo>
                    <a:pt x="1212" y="650"/>
                  </a:lnTo>
                  <a:cubicBezTo>
                    <a:pt x="1207" y="656"/>
                    <a:pt x="1199" y="658"/>
                    <a:pt x="1192" y="657"/>
                  </a:cubicBezTo>
                  <a:cubicBezTo>
                    <a:pt x="1184" y="656"/>
                    <a:pt x="1177" y="651"/>
                    <a:pt x="1174" y="644"/>
                  </a:cubicBezTo>
                  <a:lnTo>
                    <a:pt x="1158" y="612"/>
                  </a:lnTo>
                  <a:cubicBezTo>
                    <a:pt x="1156" y="609"/>
                    <a:pt x="1155" y="605"/>
                    <a:pt x="1155" y="601"/>
                  </a:cubicBezTo>
                  <a:lnTo>
                    <a:pt x="1155" y="569"/>
                  </a:lnTo>
                  <a:lnTo>
                    <a:pt x="1155" y="489"/>
                  </a:lnTo>
                  <a:lnTo>
                    <a:pt x="1201" y="500"/>
                  </a:lnTo>
                  <a:lnTo>
                    <a:pt x="1185" y="532"/>
                  </a:lnTo>
                  <a:lnTo>
                    <a:pt x="1187" y="521"/>
                  </a:lnTo>
                  <a:lnTo>
                    <a:pt x="1187" y="569"/>
                  </a:lnTo>
                  <a:cubicBezTo>
                    <a:pt x="1187" y="582"/>
                    <a:pt x="1178" y="592"/>
                    <a:pt x="1166" y="593"/>
                  </a:cubicBezTo>
                  <a:cubicBezTo>
                    <a:pt x="1154" y="595"/>
                    <a:pt x="1143" y="587"/>
                    <a:pt x="1140" y="575"/>
                  </a:cubicBezTo>
                  <a:lnTo>
                    <a:pt x="1124" y="511"/>
                  </a:lnTo>
                  <a:lnTo>
                    <a:pt x="1171" y="505"/>
                  </a:lnTo>
                  <a:lnTo>
                    <a:pt x="1171" y="537"/>
                  </a:lnTo>
                  <a:cubicBezTo>
                    <a:pt x="1171" y="550"/>
                    <a:pt x="1162" y="560"/>
                    <a:pt x="1150" y="561"/>
                  </a:cubicBezTo>
                  <a:cubicBezTo>
                    <a:pt x="1138" y="563"/>
                    <a:pt x="1127" y="555"/>
                    <a:pt x="1124" y="543"/>
                  </a:cubicBezTo>
                  <a:lnTo>
                    <a:pt x="1108" y="479"/>
                  </a:lnTo>
                  <a:cubicBezTo>
                    <a:pt x="1108" y="477"/>
                    <a:pt x="1107" y="475"/>
                    <a:pt x="1107" y="473"/>
                  </a:cubicBezTo>
                  <a:lnTo>
                    <a:pt x="1107" y="441"/>
                  </a:lnTo>
                  <a:lnTo>
                    <a:pt x="1155" y="441"/>
                  </a:lnTo>
                  <a:lnTo>
                    <a:pt x="1155" y="473"/>
                  </a:lnTo>
                  <a:cubicBezTo>
                    <a:pt x="1155" y="485"/>
                    <a:pt x="1148" y="494"/>
                    <a:pt x="1137" y="497"/>
                  </a:cubicBezTo>
                  <a:cubicBezTo>
                    <a:pt x="1126" y="499"/>
                    <a:pt x="1115" y="494"/>
                    <a:pt x="1110" y="484"/>
                  </a:cubicBezTo>
                  <a:lnTo>
                    <a:pt x="1094" y="452"/>
                  </a:lnTo>
                  <a:lnTo>
                    <a:pt x="1115" y="465"/>
                  </a:lnTo>
                  <a:lnTo>
                    <a:pt x="1099" y="465"/>
                  </a:lnTo>
                  <a:cubicBezTo>
                    <a:pt x="1086" y="465"/>
                    <a:pt x="1075" y="455"/>
                    <a:pt x="1075" y="441"/>
                  </a:cubicBezTo>
                  <a:lnTo>
                    <a:pt x="1075" y="425"/>
                  </a:lnTo>
                  <a:lnTo>
                    <a:pt x="1075" y="393"/>
                  </a:lnTo>
                  <a:lnTo>
                    <a:pt x="1082" y="410"/>
                  </a:lnTo>
                  <a:lnTo>
                    <a:pt x="1066" y="394"/>
                  </a:lnTo>
                  <a:lnTo>
                    <a:pt x="1050" y="378"/>
                  </a:lnTo>
                  <a:cubicBezTo>
                    <a:pt x="1046" y="374"/>
                    <a:pt x="1043" y="368"/>
                    <a:pt x="1043" y="361"/>
                  </a:cubicBezTo>
                  <a:lnTo>
                    <a:pt x="1043" y="345"/>
                  </a:lnTo>
                  <a:lnTo>
                    <a:pt x="1043" y="297"/>
                  </a:lnTo>
                  <a:lnTo>
                    <a:pt x="1067" y="321"/>
                  </a:lnTo>
                  <a:lnTo>
                    <a:pt x="1051" y="321"/>
                  </a:lnTo>
                  <a:lnTo>
                    <a:pt x="1075" y="297"/>
                  </a:lnTo>
                  <a:lnTo>
                    <a:pt x="1075" y="345"/>
                  </a:lnTo>
                  <a:cubicBezTo>
                    <a:pt x="1075" y="355"/>
                    <a:pt x="1070" y="364"/>
                    <a:pt x="1061" y="368"/>
                  </a:cubicBezTo>
                  <a:cubicBezTo>
                    <a:pt x="1052" y="371"/>
                    <a:pt x="1041" y="369"/>
                    <a:pt x="1034" y="362"/>
                  </a:cubicBezTo>
                  <a:lnTo>
                    <a:pt x="1018" y="346"/>
                  </a:lnTo>
                  <a:lnTo>
                    <a:pt x="1059" y="329"/>
                  </a:lnTo>
                  <a:lnTo>
                    <a:pt x="1059" y="345"/>
                  </a:lnTo>
                  <a:cubicBezTo>
                    <a:pt x="1059" y="349"/>
                    <a:pt x="1059" y="353"/>
                    <a:pt x="1057" y="356"/>
                  </a:cubicBezTo>
                  <a:lnTo>
                    <a:pt x="1041" y="388"/>
                  </a:lnTo>
                  <a:cubicBezTo>
                    <a:pt x="1036" y="398"/>
                    <a:pt x="1026" y="403"/>
                    <a:pt x="1015" y="401"/>
                  </a:cubicBezTo>
                  <a:cubicBezTo>
                    <a:pt x="1005" y="399"/>
                    <a:pt x="997" y="391"/>
                    <a:pt x="996" y="380"/>
                  </a:cubicBezTo>
                  <a:lnTo>
                    <a:pt x="980" y="236"/>
                  </a:lnTo>
                  <a:lnTo>
                    <a:pt x="986" y="250"/>
                  </a:lnTo>
                  <a:lnTo>
                    <a:pt x="970" y="234"/>
                  </a:lnTo>
                  <a:lnTo>
                    <a:pt x="1011" y="217"/>
                  </a:lnTo>
                  <a:lnTo>
                    <a:pt x="1011" y="233"/>
                  </a:lnTo>
                  <a:lnTo>
                    <a:pt x="963" y="233"/>
                  </a:lnTo>
                  <a:lnTo>
                    <a:pt x="963" y="217"/>
                  </a:lnTo>
                  <a:lnTo>
                    <a:pt x="970" y="234"/>
                  </a:lnTo>
                  <a:lnTo>
                    <a:pt x="954" y="218"/>
                  </a:lnTo>
                  <a:cubicBezTo>
                    <a:pt x="953" y="217"/>
                    <a:pt x="951" y="215"/>
                    <a:pt x="950" y="212"/>
                  </a:cubicBezTo>
                  <a:lnTo>
                    <a:pt x="934" y="180"/>
                  </a:lnTo>
                  <a:cubicBezTo>
                    <a:pt x="932" y="177"/>
                    <a:pt x="931" y="173"/>
                    <a:pt x="931" y="169"/>
                  </a:cubicBezTo>
                  <a:lnTo>
                    <a:pt x="931" y="121"/>
                  </a:lnTo>
                  <a:lnTo>
                    <a:pt x="977" y="132"/>
                  </a:lnTo>
                  <a:lnTo>
                    <a:pt x="961" y="164"/>
                  </a:lnTo>
                  <a:lnTo>
                    <a:pt x="963" y="153"/>
                  </a:lnTo>
                  <a:lnTo>
                    <a:pt x="963" y="185"/>
                  </a:lnTo>
                  <a:cubicBezTo>
                    <a:pt x="963" y="195"/>
                    <a:pt x="958" y="204"/>
                    <a:pt x="949" y="208"/>
                  </a:cubicBezTo>
                  <a:cubicBezTo>
                    <a:pt x="940" y="211"/>
                    <a:pt x="929" y="209"/>
                    <a:pt x="922" y="202"/>
                  </a:cubicBezTo>
                  <a:lnTo>
                    <a:pt x="906" y="186"/>
                  </a:lnTo>
                  <a:cubicBezTo>
                    <a:pt x="904" y="184"/>
                    <a:pt x="902" y="181"/>
                    <a:pt x="901" y="177"/>
                  </a:cubicBezTo>
                  <a:lnTo>
                    <a:pt x="885" y="129"/>
                  </a:lnTo>
                  <a:cubicBezTo>
                    <a:pt x="884" y="127"/>
                    <a:pt x="883" y="124"/>
                    <a:pt x="883" y="121"/>
                  </a:cubicBezTo>
                  <a:lnTo>
                    <a:pt x="883" y="89"/>
                  </a:lnTo>
                  <a:lnTo>
                    <a:pt x="883" y="57"/>
                  </a:lnTo>
                  <a:lnTo>
                    <a:pt x="924" y="74"/>
                  </a:lnTo>
                  <a:lnTo>
                    <a:pt x="908" y="90"/>
                  </a:lnTo>
                  <a:lnTo>
                    <a:pt x="892" y="106"/>
                  </a:lnTo>
                  <a:lnTo>
                    <a:pt x="899" y="89"/>
                  </a:lnTo>
                  <a:lnTo>
                    <a:pt x="899" y="105"/>
                  </a:lnTo>
                  <a:lnTo>
                    <a:pt x="899" y="153"/>
                  </a:lnTo>
                  <a:cubicBezTo>
                    <a:pt x="899" y="160"/>
                    <a:pt x="897" y="166"/>
                    <a:pt x="892" y="170"/>
                  </a:cubicBezTo>
                  <a:lnTo>
                    <a:pt x="860" y="202"/>
                  </a:lnTo>
                  <a:lnTo>
                    <a:pt x="867" y="185"/>
                  </a:lnTo>
                  <a:lnTo>
                    <a:pt x="867" y="217"/>
                  </a:lnTo>
                  <a:cubicBezTo>
                    <a:pt x="867" y="220"/>
                    <a:pt x="867" y="223"/>
                    <a:pt x="866" y="225"/>
                  </a:cubicBezTo>
                  <a:lnTo>
                    <a:pt x="850" y="273"/>
                  </a:lnTo>
                  <a:cubicBezTo>
                    <a:pt x="847" y="283"/>
                    <a:pt x="837" y="290"/>
                    <a:pt x="826" y="289"/>
                  </a:cubicBezTo>
                  <a:cubicBezTo>
                    <a:pt x="815" y="289"/>
                    <a:pt x="806" y="281"/>
                    <a:pt x="804" y="270"/>
                  </a:cubicBezTo>
                  <a:lnTo>
                    <a:pt x="789" y="193"/>
                  </a:lnTo>
                  <a:lnTo>
                    <a:pt x="773" y="145"/>
                  </a:lnTo>
                  <a:cubicBezTo>
                    <a:pt x="772" y="143"/>
                    <a:pt x="771" y="140"/>
                    <a:pt x="771" y="137"/>
                  </a:cubicBezTo>
                  <a:lnTo>
                    <a:pt x="771" y="89"/>
                  </a:lnTo>
                  <a:lnTo>
                    <a:pt x="795" y="113"/>
                  </a:lnTo>
                  <a:lnTo>
                    <a:pt x="779" y="113"/>
                  </a:lnTo>
                  <a:lnTo>
                    <a:pt x="796" y="106"/>
                  </a:lnTo>
                  <a:lnTo>
                    <a:pt x="780" y="122"/>
                  </a:lnTo>
                  <a:lnTo>
                    <a:pt x="787" y="105"/>
                  </a:lnTo>
                  <a:lnTo>
                    <a:pt x="787" y="121"/>
                  </a:lnTo>
                  <a:lnTo>
                    <a:pt x="787" y="153"/>
                  </a:lnTo>
                  <a:cubicBezTo>
                    <a:pt x="787" y="167"/>
                    <a:pt x="777" y="177"/>
                    <a:pt x="763" y="177"/>
                  </a:cubicBezTo>
                  <a:lnTo>
                    <a:pt x="747" y="177"/>
                  </a:lnTo>
                  <a:lnTo>
                    <a:pt x="769" y="164"/>
                  </a:lnTo>
                  <a:lnTo>
                    <a:pt x="753" y="196"/>
                  </a:lnTo>
                  <a:cubicBezTo>
                    <a:pt x="748" y="206"/>
                    <a:pt x="737" y="211"/>
                    <a:pt x="726" y="209"/>
                  </a:cubicBezTo>
                  <a:cubicBezTo>
                    <a:pt x="715" y="206"/>
                    <a:pt x="707" y="197"/>
                    <a:pt x="707" y="185"/>
                  </a:cubicBezTo>
                  <a:lnTo>
                    <a:pt x="707" y="169"/>
                  </a:lnTo>
                  <a:lnTo>
                    <a:pt x="748" y="186"/>
                  </a:lnTo>
                  <a:lnTo>
                    <a:pt x="700" y="234"/>
                  </a:lnTo>
                  <a:lnTo>
                    <a:pt x="707" y="217"/>
                  </a:lnTo>
                  <a:lnTo>
                    <a:pt x="707" y="249"/>
                  </a:lnTo>
                  <a:cubicBezTo>
                    <a:pt x="707" y="253"/>
                    <a:pt x="707" y="257"/>
                    <a:pt x="705" y="260"/>
                  </a:cubicBezTo>
                  <a:lnTo>
                    <a:pt x="689" y="292"/>
                  </a:lnTo>
                  <a:lnTo>
                    <a:pt x="691" y="287"/>
                  </a:lnTo>
                  <a:lnTo>
                    <a:pt x="675" y="351"/>
                  </a:lnTo>
                  <a:cubicBezTo>
                    <a:pt x="673" y="360"/>
                    <a:pt x="666" y="366"/>
                    <a:pt x="658" y="369"/>
                  </a:cubicBezTo>
                  <a:cubicBezTo>
                    <a:pt x="650" y="371"/>
                    <a:pt x="641" y="369"/>
                    <a:pt x="634" y="362"/>
                  </a:cubicBezTo>
                  <a:lnTo>
                    <a:pt x="618" y="346"/>
                  </a:lnTo>
                  <a:cubicBezTo>
                    <a:pt x="614" y="342"/>
                    <a:pt x="611" y="336"/>
                    <a:pt x="611" y="329"/>
                  </a:cubicBezTo>
                  <a:lnTo>
                    <a:pt x="611" y="217"/>
                  </a:lnTo>
                  <a:lnTo>
                    <a:pt x="618" y="234"/>
                  </a:lnTo>
                  <a:lnTo>
                    <a:pt x="602" y="218"/>
                  </a:lnTo>
                  <a:cubicBezTo>
                    <a:pt x="598" y="214"/>
                    <a:pt x="595" y="208"/>
                    <a:pt x="595" y="201"/>
                  </a:cubicBezTo>
                  <a:lnTo>
                    <a:pt x="595" y="153"/>
                  </a:lnTo>
                  <a:lnTo>
                    <a:pt x="597" y="161"/>
                  </a:lnTo>
                  <a:lnTo>
                    <a:pt x="581" y="113"/>
                  </a:lnTo>
                  <a:lnTo>
                    <a:pt x="627" y="105"/>
                  </a:lnTo>
                  <a:lnTo>
                    <a:pt x="627" y="137"/>
                  </a:lnTo>
                  <a:lnTo>
                    <a:pt x="627" y="153"/>
                  </a:lnTo>
                  <a:cubicBezTo>
                    <a:pt x="627" y="167"/>
                    <a:pt x="617" y="177"/>
                    <a:pt x="603" y="177"/>
                  </a:cubicBezTo>
                  <a:lnTo>
                    <a:pt x="587" y="177"/>
                  </a:lnTo>
                  <a:lnTo>
                    <a:pt x="571" y="177"/>
                  </a:lnTo>
                  <a:lnTo>
                    <a:pt x="595" y="153"/>
                  </a:lnTo>
                  <a:lnTo>
                    <a:pt x="595" y="169"/>
                  </a:lnTo>
                  <a:lnTo>
                    <a:pt x="547" y="169"/>
                  </a:lnTo>
                  <a:lnTo>
                    <a:pt x="547" y="121"/>
                  </a:lnTo>
                  <a:lnTo>
                    <a:pt x="588" y="138"/>
                  </a:lnTo>
                  <a:lnTo>
                    <a:pt x="572" y="154"/>
                  </a:lnTo>
                  <a:lnTo>
                    <a:pt x="577" y="148"/>
                  </a:lnTo>
                  <a:lnTo>
                    <a:pt x="561" y="180"/>
                  </a:lnTo>
                  <a:lnTo>
                    <a:pt x="563" y="169"/>
                  </a:lnTo>
                  <a:lnTo>
                    <a:pt x="563" y="233"/>
                  </a:lnTo>
                  <a:lnTo>
                    <a:pt x="515" y="233"/>
                  </a:lnTo>
                  <a:lnTo>
                    <a:pt x="515" y="217"/>
                  </a:lnTo>
                  <a:lnTo>
                    <a:pt x="539" y="241"/>
                  </a:lnTo>
                  <a:lnTo>
                    <a:pt x="523" y="241"/>
                  </a:lnTo>
                  <a:cubicBezTo>
                    <a:pt x="510" y="241"/>
                    <a:pt x="499" y="231"/>
                    <a:pt x="499" y="217"/>
                  </a:cubicBezTo>
                  <a:lnTo>
                    <a:pt x="499" y="121"/>
                  </a:lnTo>
                  <a:lnTo>
                    <a:pt x="500" y="126"/>
                  </a:lnTo>
                  <a:lnTo>
                    <a:pt x="484" y="46"/>
                  </a:lnTo>
                  <a:cubicBezTo>
                    <a:pt x="484" y="45"/>
                    <a:pt x="483" y="43"/>
                    <a:pt x="483" y="41"/>
                  </a:cubicBezTo>
                  <a:lnTo>
                    <a:pt x="483" y="25"/>
                  </a:lnTo>
                  <a:lnTo>
                    <a:pt x="524" y="42"/>
                  </a:lnTo>
                  <a:lnTo>
                    <a:pt x="508" y="58"/>
                  </a:lnTo>
                  <a:lnTo>
                    <a:pt x="515" y="41"/>
                  </a:lnTo>
                  <a:lnTo>
                    <a:pt x="515" y="57"/>
                  </a:lnTo>
                  <a:lnTo>
                    <a:pt x="515" y="89"/>
                  </a:lnTo>
                  <a:cubicBezTo>
                    <a:pt x="515" y="96"/>
                    <a:pt x="513" y="102"/>
                    <a:pt x="508" y="106"/>
                  </a:cubicBezTo>
                  <a:lnTo>
                    <a:pt x="492" y="122"/>
                  </a:lnTo>
                  <a:lnTo>
                    <a:pt x="476" y="138"/>
                  </a:lnTo>
                  <a:cubicBezTo>
                    <a:pt x="470" y="145"/>
                    <a:pt x="459" y="147"/>
                    <a:pt x="450" y="144"/>
                  </a:cubicBezTo>
                  <a:cubicBezTo>
                    <a:pt x="441" y="140"/>
                    <a:pt x="435" y="131"/>
                    <a:pt x="435" y="121"/>
                  </a:cubicBezTo>
                  <a:lnTo>
                    <a:pt x="435" y="73"/>
                  </a:lnTo>
                  <a:lnTo>
                    <a:pt x="483" y="73"/>
                  </a:lnTo>
                  <a:lnTo>
                    <a:pt x="483" y="89"/>
                  </a:lnTo>
                  <a:cubicBezTo>
                    <a:pt x="483" y="99"/>
                    <a:pt x="478" y="108"/>
                    <a:pt x="469" y="112"/>
                  </a:cubicBezTo>
                  <a:cubicBezTo>
                    <a:pt x="460" y="115"/>
                    <a:pt x="449" y="113"/>
                    <a:pt x="442" y="106"/>
                  </a:cubicBezTo>
                  <a:lnTo>
                    <a:pt x="426" y="90"/>
                  </a:lnTo>
                  <a:lnTo>
                    <a:pt x="465" y="84"/>
                  </a:lnTo>
                  <a:lnTo>
                    <a:pt x="449" y="116"/>
                  </a:lnTo>
                  <a:lnTo>
                    <a:pt x="451" y="105"/>
                  </a:lnTo>
                  <a:lnTo>
                    <a:pt x="451" y="121"/>
                  </a:lnTo>
                  <a:lnTo>
                    <a:pt x="403" y="121"/>
                  </a:lnTo>
                  <a:lnTo>
                    <a:pt x="403" y="105"/>
                  </a:lnTo>
                  <a:lnTo>
                    <a:pt x="450" y="113"/>
                  </a:lnTo>
                  <a:lnTo>
                    <a:pt x="434" y="161"/>
                  </a:lnTo>
                  <a:lnTo>
                    <a:pt x="435" y="153"/>
                  </a:lnTo>
                  <a:lnTo>
                    <a:pt x="435" y="217"/>
                  </a:lnTo>
                  <a:cubicBezTo>
                    <a:pt x="435" y="229"/>
                    <a:pt x="427" y="239"/>
                    <a:pt x="415" y="241"/>
                  </a:cubicBezTo>
                  <a:cubicBezTo>
                    <a:pt x="404" y="243"/>
                    <a:pt x="392" y="236"/>
                    <a:pt x="389" y="225"/>
                  </a:cubicBezTo>
                  <a:lnTo>
                    <a:pt x="373" y="177"/>
                  </a:lnTo>
                  <a:lnTo>
                    <a:pt x="417" y="180"/>
                  </a:lnTo>
                  <a:lnTo>
                    <a:pt x="401" y="212"/>
                  </a:lnTo>
                  <a:cubicBezTo>
                    <a:pt x="397" y="219"/>
                    <a:pt x="391" y="224"/>
                    <a:pt x="383" y="225"/>
                  </a:cubicBezTo>
                  <a:cubicBezTo>
                    <a:pt x="376" y="226"/>
                    <a:pt x="368" y="224"/>
                    <a:pt x="362" y="218"/>
                  </a:cubicBezTo>
                  <a:lnTo>
                    <a:pt x="346" y="202"/>
                  </a:lnTo>
                  <a:lnTo>
                    <a:pt x="386" y="193"/>
                  </a:lnTo>
                  <a:lnTo>
                    <a:pt x="370" y="241"/>
                  </a:lnTo>
                  <a:lnTo>
                    <a:pt x="354" y="289"/>
                  </a:lnTo>
                  <a:cubicBezTo>
                    <a:pt x="353" y="293"/>
                    <a:pt x="351" y="296"/>
                    <a:pt x="348" y="298"/>
                  </a:cubicBezTo>
                  <a:lnTo>
                    <a:pt x="332" y="314"/>
                  </a:lnTo>
                  <a:lnTo>
                    <a:pt x="339" y="297"/>
                  </a:lnTo>
                  <a:lnTo>
                    <a:pt x="339" y="345"/>
                  </a:lnTo>
                  <a:cubicBezTo>
                    <a:pt x="339" y="347"/>
                    <a:pt x="339" y="348"/>
                    <a:pt x="339" y="349"/>
                  </a:cubicBezTo>
                  <a:lnTo>
                    <a:pt x="323" y="461"/>
                  </a:lnTo>
                  <a:cubicBezTo>
                    <a:pt x="322" y="472"/>
                    <a:pt x="312" y="481"/>
                    <a:pt x="301" y="481"/>
                  </a:cubicBezTo>
                  <a:cubicBezTo>
                    <a:pt x="289" y="482"/>
                    <a:pt x="279" y="474"/>
                    <a:pt x="276" y="463"/>
                  </a:cubicBezTo>
                  <a:lnTo>
                    <a:pt x="260" y="399"/>
                  </a:lnTo>
                  <a:cubicBezTo>
                    <a:pt x="260" y="397"/>
                    <a:pt x="259" y="395"/>
                    <a:pt x="259" y="393"/>
                  </a:cubicBezTo>
                  <a:lnTo>
                    <a:pt x="259" y="361"/>
                  </a:lnTo>
                  <a:lnTo>
                    <a:pt x="307" y="367"/>
                  </a:lnTo>
                  <a:lnTo>
                    <a:pt x="291" y="431"/>
                  </a:lnTo>
                  <a:cubicBezTo>
                    <a:pt x="288" y="443"/>
                    <a:pt x="277" y="451"/>
                    <a:pt x="265" y="449"/>
                  </a:cubicBezTo>
                  <a:cubicBezTo>
                    <a:pt x="253" y="448"/>
                    <a:pt x="243" y="438"/>
                    <a:pt x="243" y="425"/>
                  </a:cubicBezTo>
                  <a:lnTo>
                    <a:pt x="243" y="409"/>
                  </a:lnTo>
                  <a:lnTo>
                    <a:pt x="287" y="423"/>
                  </a:lnTo>
                  <a:lnTo>
                    <a:pt x="255" y="471"/>
                  </a:lnTo>
                  <a:cubicBezTo>
                    <a:pt x="250" y="480"/>
                    <a:pt x="239" y="484"/>
                    <a:pt x="229" y="480"/>
                  </a:cubicBezTo>
                  <a:cubicBezTo>
                    <a:pt x="218" y="477"/>
                    <a:pt x="211" y="468"/>
                    <a:pt x="211" y="457"/>
                  </a:cubicBezTo>
                  <a:lnTo>
                    <a:pt x="211" y="409"/>
                  </a:lnTo>
                  <a:lnTo>
                    <a:pt x="259" y="409"/>
                  </a:lnTo>
                  <a:lnTo>
                    <a:pt x="259" y="425"/>
                  </a:lnTo>
                  <a:cubicBezTo>
                    <a:pt x="259" y="435"/>
                    <a:pt x="254" y="444"/>
                    <a:pt x="245" y="448"/>
                  </a:cubicBezTo>
                  <a:cubicBezTo>
                    <a:pt x="236" y="451"/>
                    <a:pt x="225" y="449"/>
                    <a:pt x="218" y="442"/>
                  </a:cubicBezTo>
                  <a:lnTo>
                    <a:pt x="202" y="426"/>
                  </a:lnTo>
                  <a:cubicBezTo>
                    <a:pt x="201" y="425"/>
                    <a:pt x="199" y="423"/>
                    <a:pt x="198" y="420"/>
                  </a:cubicBezTo>
                  <a:lnTo>
                    <a:pt x="182" y="388"/>
                  </a:lnTo>
                  <a:lnTo>
                    <a:pt x="225" y="388"/>
                  </a:lnTo>
                  <a:lnTo>
                    <a:pt x="209" y="420"/>
                  </a:lnTo>
                  <a:lnTo>
                    <a:pt x="211" y="409"/>
                  </a:lnTo>
                  <a:lnTo>
                    <a:pt x="211" y="457"/>
                  </a:lnTo>
                  <a:cubicBezTo>
                    <a:pt x="211" y="464"/>
                    <a:pt x="209" y="470"/>
                    <a:pt x="204" y="474"/>
                  </a:cubicBezTo>
                  <a:lnTo>
                    <a:pt x="188" y="490"/>
                  </a:lnTo>
                  <a:cubicBezTo>
                    <a:pt x="182" y="497"/>
                    <a:pt x="171" y="499"/>
                    <a:pt x="162" y="496"/>
                  </a:cubicBezTo>
                  <a:cubicBezTo>
                    <a:pt x="153" y="492"/>
                    <a:pt x="147" y="483"/>
                    <a:pt x="147" y="473"/>
                  </a:cubicBezTo>
                  <a:lnTo>
                    <a:pt x="147" y="457"/>
                  </a:lnTo>
                  <a:lnTo>
                    <a:pt x="171" y="481"/>
                  </a:lnTo>
                  <a:lnTo>
                    <a:pt x="155" y="481"/>
                  </a:lnTo>
                  <a:cubicBezTo>
                    <a:pt x="142" y="481"/>
                    <a:pt x="131" y="471"/>
                    <a:pt x="131" y="457"/>
                  </a:cubicBezTo>
                  <a:lnTo>
                    <a:pt x="131" y="425"/>
                  </a:lnTo>
                  <a:lnTo>
                    <a:pt x="172" y="442"/>
                  </a:lnTo>
                  <a:lnTo>
                    <a:pt x="156" y="458"/>
                  </a:lnTo>
                  <a:cubicBezTo>
                    <a:pt x="152" y="463"/>
                    <a:pt x="146" y="465"/>
                    <a:pt x="139" y="465"/>
                  </a:cubicBezTo>
                  <a:lnTo>
                    <a:pt x="123" y="465"/>
                  </a:lnTo>
                  <a:lnTo>
                    <a:pt x="147" y="441"/>
                  </a:lnTo>
                  <a:lnTo>
                    <a:pt x="147" y="473"/>
                  </a:lnTo>
                  <a:lnTo>
                    <a:pt x="147" y="505"/>
                  </a:lnTo>
                  <a:cubicBezTo>
                    <a:pt x="147" y="509"/>
                    <a:pt x="147" y="513"/>
                    <a:pt x="145" y="516"/>
                  </a:cubicBezTo>
                  <a:lnTo>
                    <a:pt x="129" y="548"/>
                  </a:lnTo>
                  <a:cubicBezTo>
                    <a:pt x="125" y="555"/>
                    <a:pt x="119" y="560"/>
                    <a:pt x="111" y="561"/>
                  </a:cubicBezTo>
                  <a:cubicBezTo>
                    <a:pt x="104" y="562"/>
                    <a:pt x="96" y="560"/>
                    <a:pt x="90" y="554"/>
                  </a:cubicBezTo>
                  <a:lnTo>
                    <a:pt x="74" y="538"/>
                  </a:lnTo>
                  <a:lnTo>
                    <a:pt x="115" y="521"/>
                  </a:lnTo>
                  <a:lnTo>
                    <a:pt x="115" y="569"/>
                  </a:lnTo>
                  <a:lnTo>
                    <a:pt x="115" y="649"/>
                  </a:lnTo>
                  <a:cubicBezTo>
                    <a:pt x="115" y="653"/>
                    <a:pt x="115" y="657"/>
                    <a:pt x="113" y="660"/>
                  </a:cubicBezTo>
                  <a:lnTo>
                    <a:pt x="97" y="692"/>
                  </a:lnTo>
                  <a:cubicBezTo>
                    <a:pt x="92" y="702"/>
                    <a:pt x="81" y="707"/>
                    <a:pt x="70" y="705"/>
                  </a:cubicBezTo>
                  <a:cubicBezTo>
                    <a:pt x="59" y="702"/>
                    <a:pt x="51" y="693"/>
                    <a:pt x="51" y="681"/>
                  </a:cubicBezTo>
                  <a:lnTo>
                    <a:pt x="51" y="617"/>
                  </a:lnTo>
                  <a:lnTo>
                    <a:pt x="54" y="628"/>
                  </a:lnTo>
                  <a:lnTo>
                    <a:pt x="38" y="596"/>
                  </a:lnTo>
                  <a:cubicBezTo>
                    <a:pt x="36" y="593"/>
                    <a:pt x="35" y="589"/>
                    <a:pt x="35" y="585"/>
                  </a:cubicBezTo>
                  <a:lnTo>
                    <a:pt x="35" y="569"/>
                  </a:lnTo>
                  <a:lnTo>
                    <a:pt x="59" y="593"/>
                  </a:lnTo>
                  <a:lnTo>
                    <a:pt x="43" y="593"/>
                  </a:lnTo>
                  <a:cubicBezTo>
                    <a:pt x="30" y="593"/>
                    <a:pt x="19" y="583"/>
                    <a:pt x="19" y="569"/>
                  </a:cubicBezTo>
                  <a:lnTo>
                    <a:pt x="19" y="537"/>
                  </a:lnTo>
                  <a:lnTo>
                    <a:pt x="19" y="473"/>
                  </a:lnTo>
                  <a:lnTo>
                    <a:pt x="22" y="484"/>
                  </a:lnTo>
                  <a:lnTo>
                    <a:pt x="6" y="452"/>
                  </a:lnTo>
                  <a:cubicBezTo>
                    <a:pt x="0" y="440"/>
                    <a:pt x="5" y="426"/>
                    <a:pt x="17" y="420"/>
                  </a:cubicBezTo>
                  <a:cubicBezTo>
                    <a:pt x="29" y="414"/>
                    <a:pt x="43" y="419"/>
                    <a:pt x="49" y="431"/>
                  </a:cubicBezTo>
                  <a:close/>
                </a:path>
              </a:pathLst>
            </a:custGeom>
            <a:solidFill>
              <a:srgbClr val="7F7F7F"/>
            </a:solidFill>
            <a:ln w="6350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9" name="Freeform 42"/>
            <p:cNvSpPr>
              <a:spLocks/>
            </p:cNvSpPr>
            <p:nvPr/>
          </p:nvSpPr>
          <p:spPr bwMode="auto">
            <a:xfrm>
              <a:off x="2507" y="2802"/>
              <a:ext cx="501" cy="246"/>
            </a:xfrm>
            <a:custGeom>
              <a:avLst/>
              <a:gdLst>
                <a:gd name="T0" fmla="*/ 0 w 1796"/>
                <a:gd name="T1" fmla="*/ 0 h 883"/>
                <a:gd name="T2" fmla="*/ 0 w 1796"/>
                <a:gd name="T3" fmla="*/ 0 h 883"/>
                <a:gd name="T4" fmla="*/ 0 w 1796"/>
                <a:gd name="T5" fmla="*/ 0 h 883"/>
                <a:gd name="T6" fmla="*/ 0 w 1796"/>
                <a:gd name="T7" fmla="*/ 0 h 883"/>
                <a:gd name="T8" fmla="*/ 0 w 1796"/>
                <a:gd name="T9" fmla="*/ 0 h 883"/>
                <a:gd name="T10" fmla="*/ 0 w 1796"/>
                <a:gd name="T11" fmla="*/ 0 h 883"/>
                <a:gd name="T12" fmla="*/ 0 w 1796"/>
                <a:gd name="T13" fmla="*/ 0 h 883"/>
                <a:gd name="T14" fmla="*/ 0 w 1796"/>
                <a:gd name="T15" fmla="*/ 0 h 883"/>
                <a:gd name="T16" fmla="*/ 0 w 1796"/>
                <a:gd name="T17" fmla="*/ 0 h 883"/>
                <a:gd name="T18" fmla="*/ 0 w 1796"/>
                <a:gd name="T19" fmla="*/ 0 h 883"/>
                <a:gd name="T20" fmla="*/ 0 w 1796"/>
                <a:gd name="T21" fmla="*/ 0 h 883"/>
                <a:gd name="T22" fmla="*/ 0 w 1796"/>
                <a:gd name="T23" fmla="*/ 0 h 883"/>
                <a:gd name="T24" fmla="*/ 0 w 1796"/>
                <a:gd name="T25" fmla="*/ 0 h 883"/>
                <a:gd name="T26" fmla="*/ 0 w 1796"/>
                <a:gd name="T27" fmla="*/ 0 h 883"/>
                <a:gd name="T28" fmla="*/ 0 w 1796"/>
                <a:gd name="T29" fmla="*/ 0 h 883"/>
                <a:gd name="T30" fmla="*/ 0 w 1796"/>
                <a:gd name="T31" fmla="*/ 0 h 883"/>
                <a:gd name="T32" fmla="*/ 0 w 1796"/>
                <a:gd name="T33" fmla="*/ 0 h 883"/>
                <a:gd name="T34" fmla="*/ 0 w 1796"/>
                <a:gd name="T35" fmla="*/ 0 h 883"/>
                <a:gd name="T36" fmla="*/ 0 w 1796"/>
                <a:gd name="T37" fmla="*/ 0 h 883"/>
                <a:gd name="T38" fmla="*/ 0 w 1796"/>
                <a:gd name="T39" fmla="*/ 0 h 883"/>
                <a:gd name="T40" fmla="*/ 0 w 1796"/>
                <a:gd name="T41" fmla="*/ 0 h 883"/>
                <a:gd name="T42" fmla="*/ 0 w 1796"/>
                <a:gd name="T43" fmla="*/ 0 h 883"/>
                <a:gd name="T44" fmla="*/ 0 w 1796"/>
                <a:gd name="T45" fmla="*/ 0 h 883"/>
                <a:gd name="T46" fmla="*/ 0 w 1796"/>
                <a:gd name="T47" fmla="*/ 0 h 883"/>
                <a:gd name="T48" fmla="*/ 0 w 1796"/>
                <a:gd name="T49" fmla="*/ 0 h 883"/>
                <a:gd name="T50" fmla="*/ 0 w 1796"/>
                <a:gd name="T51" fmla="*/ 0 h 883"/>
                <a:gd name="T52" fmla="*/ 0 w 1796"/>
                <a:gd name="T53" fmla="*/ 0 h 883"/>
                <a:gd name="T54" fmla="*/ 0 w 1796"/>
                <a:gd name="T55" fmla="*/ 0 h 883"/>
                <a:gd name="T56" fmla="*/ 0 w 1796"/>
                <a:gd name="T57" fmla="*/ 0 h 883"/>
                <a:gd name="T58" fmla="*/ 0 w 1796"/>
                <a:gd name="T59" fmla="*/ 0 h 883"/>
                <a:gd name="T60" fmla="*/ 0 w 1796"/>
                <a:gd name="T61" fmla="*/ 0 h 883"/>
                <a:gd name="T62" fmla="*/ 0 w 1796"/>
                <a:gd name="T63" fmla="*/ 0 h 883"/>
                <a:gd name="T64" fmla="*/ 0 w 1796"/>
                <a:gd name="T65" fmla="*/ 0 h 883"/>
                <a:gd name="T66" fmla="*/ 0 w 1796"/>
                <a:gd name="T67" fmla="*/ 0 h 883"/>
                <a:gd name="T68" fmla="*/ 0 w 1796"/>
                <a:gd name="T69" fmla="*/ 0 h 883"/>
                <a:gd name="T70" fmla="*/ 0 w 1796"/>
                <a:gd name="T71" fmla="*/ 0 h 883"/>
                <a:gd name="T72" fmla="*/ 0 w 1796"/>
                <a:gd name="T73" fmla="*/ 0 h 883"/>
                <a:gd name="T74" fmla="*/ 0 w 1796"/>
                <a:gd name="T75" fmla="*/ 0 h 883"/>
                <a:gd name="T76" fmla="*/ 0 w 1796"/>
                <a:gd name="T77" fmla="*/ 0 h 883"/>
                <a:gd name="T78" fmla="*/ 0 w 1796"/>
                <a:gd name="T79" fmla="*/ 0 h 883"/>
                <a:gd name="T80" fmla="*/ 0 w 1796"/>
                <a:gd name="T81" fmla="*/ 0 h 883"/>
                <a:gd name="T82" fmla="*/ 0 w 1796"/>
                <a:gd name="T83" fmla="*/ 0 h 883"/>
                <a:gd name="T84" fmla="*/ 0 w 1796"/>
                <a:gd name="T85" fmla="*/ 0 h 883"/>
                <a:gd name="T86" fmla="*/ 0 w 1796"/>
                <a:gd name="T87" fmla="*/ 0 h 883"/>
                <a:gd name="T88" fmla="*/ 0 w 1796"/>
                <a:gd name="T89" fmla="*/ 0 h 883"/>
                <a:gd name="T90" fmla="*/ 0 w 1796"/>
                <a:gd name="T91" fmla="*/ 0 h 883"/>
                <a:gd name="T92" fmla="*/ 0 w 1796"/>
                <a:gd name="T93" fmla="*/ 0 h 883"/>
                <a:gd name="T94" fmla="*/ 0 w 1796"/>
                <a:gd name="T95" fmla="*/ 0 h 883"/>
                <a:gd name="T96" fmla="*/ 0 w 1796"/>
                <a:gd name="T97" fmla="*/ 0 h 883"/>
                <a:gd name="T98" fmla="*/ 0 w 1796"/>
                <a:gd name="T99" fmla="*/ 0 h 883"/>
                <a:gd name="T100" fmla="*/ 0 w 1796"/>
                <a:gd name="T101" fmla="*/ 0 h 883"/>
                <a:gd name="T102" fmla="*/ 0 w 1796"/>
                <a:gd name="T103" fmla="*/ 0 h 883"/>
                <a:gd name="T104" fmla="*/ 0 w 1796"/>
                <a:gd name="T105" fmla="*/ 0 h 883"/>
                <a:gd name="T106" fmla="*/ 0 w 1796"/>
                <a:gd name="T107" fmla="*/ 0 h 883"/>
                <a:gd name="T108" fmla="*/ 0 w 1796"/>
                <a:gd name="T109" fmla="*/ 0 h 883"/>
                <a:gd name="T110" fmla="*/ 0 w 1796"/>
                <a:gd name="T111" fmla="*/ 0 h 883"/>
                <a:gd name="T112" fmla="*/ 0 w 1796"/>
                <a:gd name="T113" fmla="*/ 0 h 883"/>
                <a:gd name="T114" fmla="*/ 0 w 1796"/>
                <a:gd name="T115" fmla="*/ 0 h 883"/>
                <a:gd name="T116" fmla="*/ 0 w 1796"/>
                <a:gd name="T117" fmla="*/ 0 h 883"/>
                <a:gd name="T118" fmla="*/ 0 w 1796"/>
                <a:gd name="T119" fmla="*/ 0 h 883"/>
                <a:gd name="T120" fmla="*/ 0 w 1796"/>
                <a:gd name="T121" fmla="*/ 0 h 883"/>
                <a:gd name="T122" fmla="*/ 0 w 1796"/>
                <a:gd name="T123" fmla="*/ 0 h 8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96"/>
                <a:gd name="T187" fmla="*/ 0 h 883"/>
                <a:gd name="T188" fmla="*/ 1796 w 1796"/>
                <a:gd name="T189" fmla="*/ 883 h 8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96" h="883">
                  <a:moveTo>
                    <a:pt x="49" y="102"/>
                  </a:moveTo>
                  <a:lnTo>
                    <a:pt x="65" y="198"/>
                  </a:lnTo>
                  <a:cubicBezTo>
                    <a:pt x="65" y="199"/>
                    <a:pt x="65" y="200"/>
                    <a:pt x="65" y="201"/>
                  </a:cubicBezTo>
                  <a:lnTo>
                    <a:pt x="65" y="393"/>
                  </a:lnTo>
                  <a:lnTo>
                    <a:pt x="18" y="390"/>
                  </a:lnTo>
                  <a:lnTo>
                    <a:pt x="34" y="294"/>
                  </a:lnTo>
                  <a:cubicBezTo>
                    <a:pt x="35" y="285"/>
                    <a:pt x="42" y="277"/>
                    <a:pt x="50" y="275"/>
                  </a:cubicBezTo>
                  <a:cubicBezTo>
                    <a:pt x="59" y="272"/>
                    <a:pt x="68" y="274"/>
                    <a:pt x="74" y="280"/>
                  </a:cubicBezTo>
                  <a:lnTo>
                    <a:pt x="90" y="296"/>
                  </a:lnTo>
                  <a:lnTo>
                    <a:pt x="49" y="313"/>
                  </a:lnTo>
                  <a:lnTo>
                    <a:pt x="49" y="265"/>
                  </a:lnTo>
                  <a:cubicBezTo>
                    <a:pt x="49" y="253"/>
                    <a:pt x="59" y="242"/>
                    <a:pt x="72" y="242"/>
                  </a:cubicBezTo>
                  <a:cubicBezTo>
                    <a:pt x="84" y="241"/>
                    <a:pt x="95" y="250"/>
                    <a:pt x="97" y="262"/>
                  </a:cubicBezTo>
                  <a:lnTo>
                    <a:pt x="113" y="374"/>
                  </a:lnTo>
                  <a:lnTo>
                    <a:pt x="65" y="377"/>
                  </a:lnTo>
                  <a:lnTo>
                    <a:pt x="65" y="361"/>
                  </a:lnTo>
                  <a:lnTo>
                    <a:pt x="65" y="313"/>
                  </a:lnTo>
                  <a:cubicBezTo>
                    <a:pt x="65" y="310"/>
                    <a:pt x="66" y="306"/>
                    <a:pt x="68" y="303"/>
                  </a:cubicBezTo>
                  <a:lnTo>
                    <a:pt x="84" y="271"/>
                  </a:lnTo>
                  <a:cubicBezTo>
                    <a:pt x="89" y="262"/>
                    <a:pt x="98" y="256"/>
                    <a:pt x="109" y="258"/>
                  </a:cubicBezTo>
                  <a:cubicBezTo>
                    <a:pt x="119" y="259"/>
                    <a:pt x="127" y="267"/>
                    <a:pt x="129" y="277"/>
                  </a:cubicBezTo>
                  <a:lnTo>
                    <a:pt x="145" y="357"/>
                  </a:lnTo>
                  <a:lnTo>
                    <a:pt x="97" y="361"/>
                  </a:lnTo>
                  <a:lnTo>
                    <a:pt x="97" y="329"/>
                  </a:lnTo>
                  <a:cubicBezTo>
                    <a:pt x="97" y="316"/>
                    <a:pt x="108" y="305"/>
                    <a:pt x="121" y="305"/>
                  </a:cubicBezTo>
                  <a:cubicBezTo>
                    <a:pt x="135" y="305"/>
                    <a:pt x="145" y="316"/>
                    <a:pt x="145" y="329"/>
                  </a:cubicBezTo>
                  <a:lnTo>
                    <a:pt x="145" y="361"/>
                  </a:lnTo>
                  <a:lnTo>
                    <a:pt x="138" y="344"/>
                  </a:lnTo>
                  <a:lnTo>
                    <a:pt x="154" y="360"/>
                  </a:lnTo>
                  <a:cubicBezTo>
                    <a:pt x="158" y="364"/>
                    <a:pt x="160" y="369"/>
                    <a:pt x="161" y="374"/>
                  </a:cubicBezTo>
                  <a:lnTo>
                    <a:pt x="177" y="470"/>
                  </a:lnTo>
                  <a:cubicBezTo>
                    <a:pt x="177" y="471"/>
                    <a:pt x="177" y="472"/>
                    <a:pt x="177" y="473"/>
                  </a:cubicBezTo>
                  <a:lnTo>
                    <a:pt x="177" y="521"/>
                  </a:lnTo>
                  <a:lnTo>
                    <a:pt x="177" y="585"/>
                  </a:lnTo>
                  <a:lnTo>
                    <a:pt x="130" y="580"/>
                  </a:lnTo>
                  <a:lnTo>
                    <a:pt x="178" y="372"/>
                  </a:lnTo>
                  <a:lnTo>
                    <a:pt x="177" y="377"/>
                  </a:lnTo>
                  <a:lnTo>
                    <a:pt x="177" y="329"/>
                  </a:lnTo>
                  <a:cubicBezTo>
                    <a:pt x="177" y="328"/>
                    <a:pt x="178" y="326"/>
                    <a:pt x="178" y="324"/>
                  </a:cubicBezTo>
                  <a:lnTo>
                    <a:pt x="194" y="260"/>
                  </a:lnTo>
                  <a:cubicBezTo>
                    <a:pt x="197" y="249"/>
                    <a:pt x="206" y="241"/>
                    <a:pt x="217" y="241"/>
                  </a:cubicBezTo>
                  <a:lnTo>
                    <a:pt x="233" y="241"/>
                  </a:lnTo>
                  <a:cubicBezTo>
                    <a:pt x="247" y="241"/>
                    <a:pt x="257" y="252"/>
                    <a:pt x="257" y="265"/>
                  </a:cubicBezTo>
                  <a:lnTo>
                    <a:pt x="257" y="297"/>
                  </a:lnTo>
                  <a:lnTo>
                    <a:pt x="257" y="361"/>
                  </a:lnTo>
                  <a:lnTo>
                    <a:pt x="250" y="344"/>
                  </a:lnTo>
                  <a:lnTo>
                    <a:pt x="266" y="360"/>
                  </a:lnTo>
                  <a:cubicBezTo>
                    <a:pt x="268" y="362"/>
                    <a:pt x="270" y="364"/>
                    <a:pt x="271" y="367"/>
                  </a:cubicBezTo>
                  <a:lnTo>
                    <a:pt x="287" y="399"/>
                  </a:lnTo>
                  <a:cubicBezTo>
                    <a:pt x="289" y="402"/>
                    <a:pt x="289" y="406"/>
                    <a:pt x="289" y="409"/>
                  </a:cubicBezTo>
                  <a:lnTo>
                    <a:pt x="289" y="441"/>
                  </a:lnTo>
                  <a:lnTo>
                    <a:pt x="288" y="434"/>
                  </a:lnTo>
                  <a:lnTo>
                    <a:pt x="304" y="482"/>
                  </a:lnTo>
                  <a:cubicBezTo>
                    <a:pt x="305" y="484"/>
                    <a:pt x="305" y="487"/>
                    <a:pt x="305" y="489"/>
                  </a:cubicBezTo>
                  <a:lnTo>
                    <a:pt x="305" y="505"/>
                  </a:lnTo>
                  <a:lnTo>
                    <a:pt x="281" y="481"/>
                  </a:lnTo>
                  <a:lnTo>
                    <a:pt x="297" y="481"/>
                  </a:lnTo>
                  <a:lnTo>
                    <a:pt x="276" y="495"/>
                  </a:lnTo>
                  <a:lnTo>
                    <a:pt x="292" y="463"/>
                  </a:lnTo>
                  <a:lnTo>
                    <a:pt x="289" y="473"/>
                  </a:lnTo>
                  <a:lnTo>
                    <a:pt x="289" y="441"/>
                  </a:lnTo>
                  <a:lnTo>
                    <a:pt x="289" y="425"/>
                  </a:lnTo>
                  <a:cubicBezTo>
                    <a:pt x="289" y="419"/>
                    <a:pt x="292" y="413"/>
                    <a:pt x="296" y="408"/>
                  </a:cubicBezTo>
                  <a:lnTo>
                    <a:pt x="312" y="392"/>
                  </a:lnTo>
                  <a:cubicBezTo>
                    <a:pt x="322" y="383"/>
                    <a:pt x="337" y="383"/>
                    <a:pt x="346" y="392"/>
                  </a:cubicBezTo>
                  <a:lnTo>
                    <a:pt x="362" y="408"/>
                  </a:lnTo>
                  <a:cubicBezTo>
                    <a:pt x="367" y="413"/>
                    <a:pt x="369" y="419"/>
                    <a:pt x="369" y="425"/>
                  </a:cubicBezTo>
                  <a:lnTo>
                    <a:pt x="369" y="441"/>
                  </a:lnTo>
                  <a:lnTo>
                    <a:pt x="362" y="424"/>
                  </a:lnTo>
                  <a:lnTo>
                    <a:pt x="378" y="440"/>
                  </a:lnTo>
                  <a:lnTo>
                    <a:pt x="337" y="457"/>
                  </a:lnTo>
                  <a:lnTo>
                    <a:pt x="337" y="425"/>
                  </a:lnTo>
                  <a:cubicBezTo>
                    <a:pt x="337" y="424"/>
                    <a:pt x="338" y="422"/>
                    <a:pt x="338" y="420"/>
                  </a:cubicBezTo>
                  <a:lnTo>
                    <a:pt x="354" y="356"/>
                  </a:lnTo>
                  <a:lnTo>
                    <a:pt x="353" y="361"/>
                  </a:lnTo>
                  <a:lnTo>
                    <a:pt x="353" y="313"/>
                  </a:lnTo>
                  <a:cubicBezTo>
                    <a:pt x="353" y="304"/>
                    <a:pt x="359" y="295"/>
                    <a:pt x="368" y="291"/>
                  </a:cubicBezTo>
                  <a:cubicBezTo>
                    <a:pt x="377" y="288"/>
                    <a:pt x="388" y="290"/>
                    <a:pt x="394" y="296"/>
                  </a:cubicBezTo>
                  <a:lnTo>
                    <a:pt x="410" y="312"/>
                  </a:lnTo>
                  <a:cubicBezTo>
                    <a:pt x="415" y="317"/>
                    <a:pt x="417" y="323"/>
                    <a:pt x="417" y="329"/>
                  </a:cubicBezTo>
                  <a:lnTo>
                    <a:pt x="417" y="409"/>
                  </a:lnTo>
                  <a:lnTo>
                    <a:pt x="417" y="441"/>
                  </a:lnTo>
                  <a:lnTo>
                    <a:pt x="410" y="424"/>
                  </a:lnTo>
                  <a:lnTo>
                    <a:pt x="426" y="440"/>
                  </a:lnTo>
                  <a:lnTo>
                    <a:pt x="388" y="447"/>
                  </a:lnTo>
                  <a:lnTo>
                    <a:pt x="404" y="415"/>
                  </a:lnTo>
                  <a:lnTo>
                    <a:pt x="401" y="425"/>
                  </a:lnTo>
                  <a:lnTo>
                    <a:pt x="401" y="377"/>
                  </a:lnTo>
                  <a:cubicBezTo>
                    <a:pt x="401" y="368"/>
                    <a:pt x="407" y="359"/>
                    <a:pt x="416" y="355"/>
                  </a:cubicBezTo>
                  <a:cubicBezTo>
                    <a:pt x="425" y="352"/>
                    <a:pt x="436" y="354"/>
                    <a:pt x="442" y="360"/>
                  </a:cubicBezTo>
                  <a:lnTo>
                    <a:pt x="458" y="376"/>
                  </a:lnTo>
                  <a:lnTo>
                    <a:pt x="441" y="369"/>
                  </a:lnTo>
                  <a:lnTo>
                    <a:pt x="457" y="369"/>
                  </a:lnTo>
                  <a:lnTo>
                    <a:pt x="433" y="393"/>
                  </a:lnTo>
                  <a:lnTo>
                    <a:pt x="433" y="345"/>
                  </a:lnTo>
                  <a:cubicBezTo>
                    <a:pt x="433" y="332"/>
                    <a:pt x="444" y="321"/>
                    <a:pt x="457" y="321"/>
                  </a:cubicBezTo>
                  <a:cubicBezTo>
                    <a:pt x="471" y="321"/>
                    <a:pt x="481" y="332"/>
                    <a:pt x="481" y="345"/>
                  </a:cubicBezTo>
                  <a:lnTo>
                    <a:pt x="481" y="361"/>
                  </a:lnTo>
                  <a:lnTo>
                    <a:pt x="436" y="351"/>
                  </a:lnTo>
                  <a:lnTo>
                    <a:pt x="452" y="319"/>
                  </a:lnTo>
                  <a:lnTo>
                    <a:pt x="449" y="329"/>
                  </a:lnTo>
                  <a:lnTo>
                    <a:pt x="449" y="297"/>
                  </a:lnTo>
                  <a:cubicBezTo>
                    <a:pt x="449" y="294"/>
                    <a:pt x="450" y="290"/>
                    <a:pt x="452" y="287"/>
                  </a:cubicBezTo>
                  <a:lnTo>
                    <a:pt x="468" y="255"/>
                  </a:lnTo>
                  <a:cubicBezTo>
                    <a:pt x="472" y="247"/>
                    <a:pt x="480" y="241"/>
                    <a:pt x="489" y="241"/>
                  </a:cubicBezTo>
                  <a:lnTo>
                    <a:pt x="505" y="241"/>
                  </a:lnTo>
                  <a:lnTo>
                    <a:pt x="481" y="265"/>
                  </a:lnTo>
                  <a:lnTo>
                    <a:pt x="481" y="217"/>
                  </a:lnTo>
                  <a:cubicBezTo>
                    <a:pt x="481" y="204"/>
                    <a:pt x="492" y="193"/>
                    <a:pt x="505" y="193"/>
                  </a:cubicBezTo>
                  <a:cubicBezTo>
                    <a:pt x="519" y="193"/>
                    <a:pt x="529" y="204"/>
                    <a:pt x="529" y="217"/>
                  </a:cubicBezTo>
                  <a:lnTo>
                    <a:pt x="529" y="233"/>
                  </a:lnTo>
                  <a:lnTo>
                    <a:pt x="527" y="223"/>
                  </a:lnTo>
                  <a:lnTo>
                    <a:pt x="543" y="255"/>
                  </a:lnTo>
                  <a:lnTo>
                    <a:pt x="504" y="248"/>
                  </a:lnTo>
                  <a:lnTo>
                    <a:pt x="520" y="232"/>
                  </a:lnTo>
                  <a:lnTo>
                    <a:pt x="513" y="249"/>
                  </a:lnTo>
                  <a:lnTo>
                    <a:pt x="513" y="201"/>
                  </a:lnTo>
                  <a:lnTo>
                    <a:pt x="513" y="185"/>
                  </a:lnTo>
                  <a:cubicBezTo>
                    <a:pt x="513" y="179"/>
                    <a:pt x="516" y="173"/>
                    <a:pt x="520" y="168"/>
                  </a:cubicBezTo>
                  <a:lnTo>
                    <a:pt x="536" y="152"/>
                  </a:lnTo>
                  <a:cubicBezTo>
                    <a:pt x="541" y="148"/>
                    <a:pt x="547" y="145"/>
                    <a:pt x="553" y="145"/>
                  </a:cubicBezTo>
                  <a:lnTo>
                    <a:pt x="569" y="145"/>
                  </a:lnTo>
                  <a:lnTo>
                    <a:pt x="545" y="169"/>
                  </a:lnTo>
                  <a:lnTo>
                    <a:pt x="545" y="121"/>
                  </a:lnTo>
                  <a:cubicBezTo>
                    <a:pt x="545" y="108"/>
                    <a:pt x="556" y="97"/>
                    <a:pt x="569" y="97"/>
                  </a:cubicBezTo>
                  <a:lnTo>
                    <a:pt x="585" y="97"/>
                  </a:lnTo>
                  <a:cubicBezTo>
                    <a:pt x="599" y="97"/>
                    <a:pt x="609" y="108"/>
                    <a:pt x="609" y="121"/>
                  </a:cubicBezTo>
                  <a:lnTo>
                    <a:pt x="609" y="153"/>
                  </a:lnTo>
                  <a:lnTo>
                    <a:pt x="568" y="136"/>
                  </a:lnTo>
                  <a:lnTo>
                    <a:pt x="584" y="120"/>
                  </a:lnTo>
                  <a:cubicBezTo>
                    <a:pt x="591" y="114"/>
                    <a:pt x="602" y="112"/>
                    <a:pt x="611" y="115"/>
                  </a:cubicBezTo>
                  <a:cubicBezTo>
                    <a:pt x="620" y="119"/>
                    <a:pt x="625" y="128"/>
                    <a:pt x="625" y="137"/>
                  </a:cubicBezTo>
                  <a:lnTo>
                    <a:pt x="625" y="153"/>
                  </a:lnTo>
                  <a:lnTo>
                    <a:pt x="580" y="143"/>
                  </a:lnTo>
                  <a:lnTo>
                    <a:pt x="596" y="111"/>
                  </a:lnTo>
                  <a:cubicBezTo>
                    <a:pt x="601" y="101"/>
                    <a:pt x="612" y="96"/>
                    <a:pt x="623" y="98"/>
                  </a:cubicBezTo>
                  <a:cubicBezTo>
                    <a:pt x="634" y="101"/>
                    <a:pt x="641" y="110"/>
                    <a:pt x="641" y="121"/>
                  </a:cubicBezTo>
                  <a:lnTo>
                    <a:pt x="641" y="169"/>
                  </a:lnTo>
                  <a:cubicBezTo>
                    <a:pt x="641" y="183"/>
                    <a:pt x="631" y="193"/>
                    <a:pt x="617" y="193"/>
                  </a:cubicBezTo>
                  <a:cubicBezTo>
                    <a:pt x="604" y="193"/>
                    <a:pt x="593" y="183"/>
                    <a:pt x="593" y="169"/>
                  </a:cubicBezTo>
                  <a:lnTo>
                    <a:pt x="593" y="121"/>
                  </a:lnTo>
                  <a:cubicBezTo>
                    <a:pt x="593" y="118"/>
                    <a:pt x="594" y="114"/>
                    <a:pt x="596" y="111"/>
                  </a:cubicBezTo>
                  <a:lnTo>
                    <a:pt x="612" y="79"/>
                  </a:lnTo>
                  <a:cubicBezTo>
                    <a:pt x="615" y="72"/>
                    <a:pt x="622" y="67"/>
                    <a:pt x="630" y="66"/>
                  </a:cubicBezTo>
                  <a:cubicBezTo>
                    <a:pt x="637" y="65"/>
                    <a:pt x="645" y="67"/>
                    <a:pt x="650" y="72"/>
                  </a:cubicBezTo>
                  <a:lnTo>
                    <a:pt x="666" y="88"/>
                  </a:lnTo>
                  <a:cubicBezTo>
                    <a:pt x="671" y="93"/>
                    <a:pt x="673" y="99"/>
                    <a:pt x="673" y="105"/>
                  </a:cubicBezTo>
                  <a:lnTo>
                    <a:pt x="673" y="137"/>
                  </a:lnTo>
                  <a:lnTo>
                    <a:pt x="649" y="113"/>
                  </a:lnTo>
                  <a:lnTo>
                    <a:pt x="665" y="113"/>
                  </a:lnTo>
                  <a:cubicBezTo>
                    <a:pt x="675" y="113"/>
                    <a:pt x="683" y="119"/>
                    <a:pt x="687" y="127"/>
                  </a:cubicBezTo>
                  <a:lnTo>
                    <a:pt x="703" y="159"/>
                  </a:lnTo>
                  <a:lnTo>
                    <a:pt x="657" y="169"/>
                  </a:lnTo>
                  <a:lnTo>
                    <a:pt x="657" y="153"/>
                  </a:lnTo>
                  <a:lnTo>
                    <a:pt x="657" y="137"/>
                  </a:lnTo>
                  <a:cubicBezTo>
                    <a:pt x="657" y="136"/>
                    <a:pt x="658" y="134"/>
                    <a:pt x="658" y="132"/>
                  </a:cubicBezTo>
                  <a:lnTo>
                    <a:pt x="674" y="68"/>
                  </a:lnTo>
                  <a:cubicBezTo>
                    <a:pt x="676" y="59"/>
                    <a:pt x="683" y="53"/>
                    <a:pt x="691" y="50"/>
                  </a:cubicBezTo>
                  <a:cubicBezTo>
                    <a:pt x="699" y="48"/>
                    <a:pt x="708" y="50"/>
                    <a:pt x="714" y="56"/>
                  </a:cubicBezTo>
                  <a:lnTo>
                    <a:pt x="730" y="72"/>
                  </a:lnTo>
                  <a:cubicBezTo>
                    <a:pt x="735" y="77"/>
                    <a:pt x="737" y="83"/>
                    <a:pt x="737" y="89"/>
                  </a:cubicBezTo>
                  <a:lnTo>
                    <a:pt x="737" y="153"/>
                  </a:lnTo>
                  <a:lnTo>
                    <a:pt x="730" y="136"/>
                  </a:lnTo>
                  <a:lnTo>
                    <a:pt x="746" y="152"/>
                  </a:lnTo>
                  <a:lnTo>
                    <a:pt x="705" y="169"/>
                  </a:lnTo>
                  <a:lnTo>
                    <a:pt x="705" y="121"/>
                  </a:lnTo>
                  <a:cubicBezTo>
                    <a:pt x="705" y="112"/>
                    <a:pt x="711" y="103"/>
                    <a:pt x="720" y="99"/>
                  </a:cubicBezTo>
                  <a:cubicBezTo>
                    <a:pt x="729" y="96"/>
                    <a:pt x="740" y="98"/>
                    <a:pt x="746" y="104"/>
                  </a:cubicBezTo>
                  <a:lnTo>
                    <a:pt x="762" y="120"/>
                  </a:lnTo>
                  <a:lnTo>
                    <a:pt x="723" y="130"/>
                  </a:lnTo>
                  <a:lnTo>
                    <a:pt x="739" y="82"/>
                  </a:lnTo>
                  <a:lnTo>
                    <a:pt x="737" y="89"/>
                  </a:lnTo>
                  <a:lnTo>
                    <a:pt x="737" y="57"/>
                  </a:lnTo>
                  <a:cubicBezTo>
                    <a:pt x="737" y="51"/>
                    <a:pt x="740" y="45"/>
                    <a:pt x="744" y="40"/>
                  </a:cubicBezTo>
                  <a:lnTo>
                    <a:pt x="760" y="24"/>
                  </a:lnTo>
                  <a:lnTo>
                    <a:pt x="776" y="8"/>
                  </a:lnTo>
                  <a:cubicBezTo>
                    <a:pt x="783" y="2"/>
                    <a:pt x="794" y="0"/>
                    <a:pt x="803" y="3"/>
                  </a:cubicBezTo>
                  <a:cubicBezTo>
                    <a:pt x="812" y="7"/>
                    <a:pt x="817" y="16"/>
                    <a:pt x="817" y="25"/>
                  </a:cubicBezTo>
                  <a:lnTo>
                    <a:pt x="817" y="41"/>
                  </a:lnTo>
                  <a:lnTo>
                    <a:pt x="817" y="73"/>
                  </a:lnTo>
                  <a:lnTo>
                    <a:pt x="817" y="68"/>
                  </a:lnTo>
                  <a:lnTo>
                    <a:pt x="833" y="132"/>
                  </a:lnTo>
                  <a:cubicBezTo>
                    <a:pt x="833" y="134"/>
                    <a:pt x="833" y="136"/>
                    <a:pt x="833" y="137"/>
                  </a:cubicBezTo>
                  <a:lnTo>
                    <a:pt x="833" y="153"/>
                  </a:lnTo>
                  <a:lnTo>
                    <a:pt x="788" y="143"/>
                  </a:lnTo>
                  <a:lnTo>
                    <a:pt x="804" y="111"/>
                  </a:lnTo>
                  <a:lnTo>
                    <a:pt x="801" y="121"/>
                  </a:lnTo>
                  <a:lnTo>
                    <a:pt x="801" y="105"/>
                  </a:lnTo>
                  <a:cubicBezTo>
                    <a:pt x="801" y="96"/>
                    <a:pt x="807" y="87"/>
                    <a:pt x="816" y="83"/>
                  </a:cubicBezTo>
                  <a:cubicBezTo>
                    <a:pt x="825" y="80"/>
                    <a:pt x="836" y="82"/>
                    <a:pt x="842" y="88"/>
                  </a:cubicBezTo>
                  <a:lnTo>
                    <a:pt x="858" y="104"/>
                  </a:lnTo>
                  <a:cubicBezTo>
                    <a:pt x="863" y="109"/>
                    <a:pt x="865" y="115"/>
                    <a:pt x="865" y="121"/>
                  </a:cubicBezTo>
                  <a:lnTo>
                    <a:pt x="865" y="185"/>
                  </a:lnTo>
                  <a:lnTo>
                    <a:pt x="865" y="217"/>
                  </a:lnTo>
                  <a:lnTo>
                    <a:pt x="863" y="207"/>
                  </a:lnTo>
                  <a:lnTo>
                    <a:pt x="879" y="239"/>
                  </a:lnTo>
                  <a:lnTo>
                    <a:pt x="840" y="232"/>
                  </a:lnTo>
                  <a:lnTo>
                    <a:pt x="856" y="216"/>
                  </a:lnTo>
                  <a:cubicBezTo>
                    <a:pt x="863" y="210"/>
                    <a:pt x="874" y="208"/>
                    <a:pt x="883" y="211"/>
                  </a:cubicBezTo>
                  <a:cubicBezTo>
                    <a:pt x="892" y="215"/>
                    <a:pt x="897" y="224"/>
                    <a:pt x="897" y="233"/>
                  </a:cubicBezTo>
                  <a:lnTo>
                    <a:pt x="897" y="313"/>
                  </a:lnTo>
                  <a:lnTo>
                    <a:pt x="897" y="361"/>
                  </a:lnTo>
                  <a:lnTo>
                    <a:pt x="896" y="353"/>
                  </a:lnTo>
                  <a:lnTo>
                    <a:pt x="928" y="433"/>
                  </a:lnTo>
                  <a:cubicBezTo>
                    <a:pt x="929" y="435"/>
                    <a:pt x="929" y="438"/>
                    <a:pt x="929" y="441"/>
                  </a:cubicBezTo>
                  <a:lnTo>
                    <a:pt x="929" y="457"/>
                  </a:lnTo>
                  <a:lnTo>
                    <a:pt x="905" y="433"/>
                  </a:lnTo>
                  <a:lnTo>
                    <a:pt x="921" y="433"/>
                  </a:lnTo>
                  <a:cubicBezTo>
                    <a:pt x="935" y="433"/>
                    <a:pt x="945" y="444"/>
                    <a:pt x="945" y="457"/>
                  </a:cubicBezTo>
                  <a:lnTo>
                    <a:pt x="945" y="473"/>
                  </a:lnTo>
                  <a:lnTo>
                    <a:pt x="938" y="456"/>
                  </a:lnTo>
                  <a:lnTo>
                    <a:pt x="954" y="472"/>
                  </a:lnTo>
                  <a:lnTo>
                    <a:pt x="913" y="489"/>
                  </a:lnTo>
                  <a:lnTo>
                    <a:pt x="913" y="425"/>
                  </a:lnTo>
                  <a:cubicBezTo>
                    <a:pt x="913" y="416"/>
                    <a:pt x="919" y="407"/>
                    <a:pt x="928" y="403"/>
                  </a:cubicBezTo>
                  <a:cubicBezTo>
                    <a:pt x="937" y="400"/>
                    <a:pt x="948" y="402"/>
                    <a:pt x="954" y="408"/>
                  </a:cubicBezTo>
                  <a:lnTo>
                    <a:pt x="970" y="424"/>
                  </a:lnTo>
                  <a:cubicBezTo>
                    <a:pt x="975" y="429"/>
                    <a:pt x="977" y="435"/>
                    <a:pt x="977" y="441"/>
                  </a:cubicBezTo>
                  <a:lnTo>
                    <a:pt x="977" y="473"/>
                  </a:lnTo>
                  <a:lnTo>
                    <a:pt x="977" y="505"/>
                  </a:lnTo>
                  <a:lnTo>
                    <a:pt x="975" y="495"/>
                  </a:lnTo>
                  <a:lnTo>
                    <a:pt x="1007" y="559"/>
                  </a:lnTo>
                  <a:lnTo>
                    <a:pt x="961" y="569"/>
                  </a:lnTo>
                  <a:lnTo>
                    <a:pt x="961" y="553"/>
                  </a:lnTo>
                  <a:cubicBezTo>
                    <a:pt x="961" y="552"/>
                    <a:pt x="962" y="550"/>
                    <a:pt x="962" y="549"/>
                  </a:cubicBezTo>
                  <a:lnTo>
                    <a:pt x="978" y="469"/>
                  </a:lnTo>
                  <a:lnTo>
                    <a:pt x="977" y="473"/>
                  </a:lnTo>
                  <a:lnTo>
                    <a:pt x="977" y="441"/>
                  </a:lnTo>
                  <a:cubicBezTo>
                    <a:pt x="977" y="435"/>
                    <a:pt x="980" y="429"/>
                    <a:pt x="984" y="424"/>
                  </a:cubicBezTo>
                  <a:lnTo>
                    <a:pt x="1000" y="408"/>
                  </a:lnTo>
                  <a:cubicBezTo>
                    <a:pt x="1006" y="403"/>
                    <a:pt x="1015" y="400"/>
                    <a:pt x="1023" y="402"/>
                  </a:cubicBezTo>
                  <a:cubicBezTo>
                    <a:pt x="1031" y="404"/>
                    <a:pt x="1038" y="410"/>
                    <a:pt x="1040" y="418"/>
                  </a:cubicBezTo>
                  <a:lnTo>
                    <a:pt x="1056" y="466"/>
                  </a:lnTo>
                  <a:cubicBezTo>
                    <a:pt x="1057" y="468"/>
                    <a:pt x="1057" y="471"/>
                    <a:pt x="1057" y="473"/>
                  </a:cubicBezTo>
                  <a:lnTo>
                    <a:pt x="1057" y="505"/>
                  </a:lnTo>
                  <a:lnTo>
                    <a:pt x="1057" y="537"/>
                  </a:lnTo>
                  <a:lnTo>
                    <a:pt x="1050" y="520"/>
                  </a:lnTo>
                  <a:lnTo>
                    <a:pt x="1066" y="536"/>
                  </a:lnTo>
                  <a:lnTo>
                    <a:pt x="1032" y="536"/>
                  </a:lnTo>
                  <a:lnTo>
                    <a:pt x="1048" y="520"/>
                  </a:lnTo>
                  <a:cubicBezTo>
                    <a:pt x="1055" y="514"/>
                    <a:pt x="1066" y="512"/>
                    <a:pt x="1075" y="515"/>
                  </a:cubicBezTo>
                  <a:cubicBezTo>
                    <a:pt x="1084" y="519"/>
                    <a:pt x="1089" y="528"/>
                    <a:pt x="1089" y="537"/>
                  </a:cubicBezTo>
                  <a:lnTo>
                    <a:pt x="1089" y="585"/>
                  </a:lnTo>
                  <a:cubicBezTo>
                    <a:pt x="1089" y="599"/>
                    <a:pt x="1079" y="609"/>
                    <a:pt x="1065" y="609"/>
                  </a:cubicBezTo>
                  <a:cubicBezTo>
                    <a:pt x="1052" y="609"/>
                    <a:pt x="1041" y="599"/>
                    <a:pt x="1041" y="585"/>
                  </a:cubicBezTo>
                  <a:lnTo>
                    <a:pt x="1041" y="553"/>
                  </a:lnTo>
                  <a:cubicBezTo>
                    <a:pt x="1041" y="544"/>
                    <a:pt x="1047" y="535"/>
                    <a:pt x="1056" y="531"/>
                  </a:cubicBezTo>
                  <a:cubicBezTo>
                    <a:pt x="1065" y="528"/>
                    <a:pt x="1076" y="530"/>
                    <a:pt x="1082" y="536"/>
                  </a:cubicBezTo>
                  <a:lnTo>
                    <a:pt x="1098" y="552"/>
                  </a:lnTo>
                  <a:cubicBezTo>
                    <a:pt x="1100" y="554"/>
                    <a:pt x="1102" y="556"/>
                    <a:pt x="1103" y="559"/>
                  </a:cubicBezTo>
                  <a:lnTo>
                    <a:pt x="1119" y="591"/>
                  </a:lnTo>
                  <a:cubicBezTo>
                    <a:pt x="1121" y="594"/>
                    <a:pt x="1121" y="598"/>
                    <a:pt x="1121" y="601"/>
                  </a:cubicBezTo>
                  <a:lnTo>
                    <a:pt x="1121" y="617"/>
                  </a:lnTo>
                  <a:lnTo>
                    <a:pt x="1121" y="681"/>
                  </a:lnTo>
                  <a:lnTo>
                    <a:pt x="1119" y="671"/>
                  </a:lnTo>
                  <a:lnTo>
                    <a:pt x="1135" y="703"/>
                  </a:lnTo>
                  <a:cubicBezTo>
                    <a:pt x="1137" y="706"/>
                    <a:pt x="1137" y="710"/>
                    <a:pt x="1137" y="713"/>
                  </a:cubicBezTo>
                  <a:lnTo>
                    <a:pt x="1137" y="729"/>
                  </a:lnTo>
                  <a:lnTo>
                    <a:pt x="1135" y="719"/>
                  </a:lnTo>
                  <a:lnTo>
                    <a:pt x="1151" y="751"/>
                  </a:lnTo>
                  <a:lnTo>
                    <a:pt x="1105" y="761"/>
                  </a:lnTo>
                  <a:lnTo>
                    <a:pt x="1105" y="697"/>
                  </a:lnTo>
                  <a:cubicBezTo>
                    <a:pt x="1105" y="686"/>
                    <a:pt x="1113" y="677"/>
                    <a:pt x="1124" y="674"/>
                  </a:cubicBezTo>
                  <a:cubicBezTo>
                    <a:pt x="1135" y="672"/>
                    <a:pt x="1146" y="677"/>
                    <a:pt x="1151" y="687"/>
                  </a:cubicBezTo>
                  <a:lnTo>
                    <a:pt x="1167" y="719"/>
                  </a:lnTo>
                  <a:cubicBezTo>
                    <a:pt x="1169" y="722"/>
                    <a:pt x="1169" y="726"/>
                    <a:pt x="1169" y="729"/>
                  </a:cubicBezTo>
                  <a:lnTo>
                    <a:pt x="1169" y="745"/>
                  </a:lnTo>
                  <a:cubicBezTo>
                    <a:pt x="1169" y="759"/>
                    <a:pt x="1159" y="769"/>
                    <a:pt x="1145" y="769"/>
                  </a:cubicBezTo>
                  <a:cubicBezTo>
                    <a:pt x="1132" y="769"/>
                    <a:pt x="1121" y="759"/>
                    <a:pt x="1121" y="745"/>
                  </a:cubicBezTo>
                  <a:lnTo>
                    <a:pt x="1121" y="729"/>
                  </a:lnTo>
                  <a:cubicBezTo>
                    <a:pt x="1121" y="723"/>
                    <a:pt x="1124" y="717"/>
                    <a:pt x="1128" y="712"/>
                  </a:cubicBezTo>
                  <a:lnTo>
                    <a:pt x="1144" y="696"/>
                  </a:lnTo>
                  <a:cubicBezTo>
                    <a:pt x="1154" y="687"/>
                    <a:pt x="1169" y="687"/>
                    <a:pt x="1178" y="696"/>
                  </a:cubicBezTo>
                  <a:lnTo>
                    <a:pt x="1194" y="712"/>
                  </a:lnTo>
                  <a:cubicBezTo>
                    <a:pt x="1199" y="717"/>
                    <a:pt x="1201" y="723"/>
                    <a:pt x="1201" y="729"/>
                  </a:cubicBezTo>
                  <a:lnTo>
                    <a:pt x="1201" y="745"/>
                  </a:lnTo>
                  <a:lnTo>
                    <a:pt x="1201" y="761"/>
                  </a:lnTo>
                  <a:lnTo>
                    <a:pt x="1199" y="751"/>
                  </a:lnTo>
                  <a:lnTo>
                    <a:pt x="1215" y="783"/>
                  </a:lnTo>
                  <a:lnTo>
                    <a:pt x="1193" y="769"/>
                  </a:lnTo>
                  <a:lnTo>
                    <a:pt x="1209" y="769"/>
                  </a:lnTo>
                  <a:lnTo>
                    <a:pt x="1185" y="793"/>
                  </a:lnTo>
                  <a:lnTo>
                    <a:pt x="1185" y="777"/>
                  </a:lnTo>
                  <a:lnTo>
                    <a:pt x="1185" y="729"/>
                  </a:lnTo>
                  <a:cubicBezTo>
                    <a:pt x="1185" y="728"/>
                    <a:pt x="1186" y="726"/>
                    <a:pt x="1186" y="724"/>
                  </a:cubicBezTo>
                  <a:lnTo>
                    <a:pt x="1202" y="660"/>
                  </a:lnTo>
                  <a:cubicBezTo>
                    <a:pt x="1205" y="648"/>
                    <a:pt x="1216" y="640"/>
                    <a:pt x="1228" y="642"/>
                  </a:cubicBezTo>
                  <a:cubicBezTo>
                    <a:pt x="1240" y="643"/>
                    <a:pt x="1249" y="653"/>
                    <a:pt x="1249" y="665"/>
                  </a:cubicBezTo>
                  <a:lnTo>
                    <a:pt x="1249" y="697"/>
                  </a:lnTo>
                  <a:lnTo>
                    <a:pt x="1208" y="680"/>
                  </a:lnTo>
                  <a:lnTo>
                    <a:pt x="1224" y="664"/>
                  </a:lnTo>
                  <a:cubicBezTo>
                    <a:pt x="1231" y="658"/>
                    <a:pt x="1242" y="656"/>
                    <a:pt x="1251" y="659"/>
                  </a:cubicBezTo>
                  <a:cubicBezTo>
                    <a:pt x="1260" y="663"/>
                    <a:pt x="1265" y="672"/>
                    <a:pt x="1265" y="681"/>
                  </a:cubicBezTo>
                  <a:lnTo>
                    <a:pt x="1265" y="761"/>
                  </a:lnTo>
                  <a:lnTo>
                    <a:pt x="1258" y="744"/>
                  </a:lnTo>
                  <a:lnTo>
                    <a:pt x="1274" y="760"/>
                  </a:lnTo>
                  <a:lnTo>
                    <a:pt x="1233" y="777"/>
                  </a:lnTo>
                  <a:lnTo>
                    <a:pt x="1233" y="713"/>
                  </a:lnTo>
                  <a:cubicBezTo>
                    <a:pt x="1233" y="700"/>
                    <a:pt x="1244" y="689"/>
                    <a:pt x="1257" y="689"/>
                  </a:cubicBezTo>
                  <a:lnTo>
                    <a:pt x="1273" y="689"/>
                  </a:lnTo>
                  <a:lnTo>
                    <a:pt x="1289" y="689"/>
                  </a:lnTo>
                  <a:lnTo>
                    <a:pt x="1265" y="713"/>
                  </a:lnTo>
                  <a:lnTo>
                    <a:pt x="1265" y="649"/>
                  </a:lnTo>
                  <a:lnTo>
                    <a:pt x="1265" y="617"/>
                  </a:lnTo>
                  <a:cubicBezTo>
                    <a:pt x="1265" y="608"/>
                    <a:pt x="1271" y="599"/>
                    <a:pt x="1280" y="595"/>
                  </a:cubicBezTo>
                  <a:cubicBezTo>
                    <a:pt x="1289" y="592"/>
                    <a:pt x="1300" y="594"/>
                    <a:pt x="1306" y="600"/>
                  </a:cubicBezTo>
                  <a:lnTo>
                    <a:pt x="1322" y="616"/>
                  </a:lnTo>
                  <a:cubicBezTo>
                    <a:pt x="1326" y="620"/>
                    <a:pt x="1328" y="624"/>
                    <a:pt x="1329" y="629"/>
                  </a:cubicBezTo>
                  <a:lnTo>
                    <a:pt x="1345" y="709"/>
                  </a:lnTo>
                  <a:cubicBezTo>
                    <a:pt x="1345" y="710"/>
                    <a:pt x="1345" y="712"/>
                    <a:pt x="1345" y="713"/>
                  </a:cubicBezTo>
                  <a:lnTo>
                    <a:pt x="1345" y="745"/>
                  </a:lnTo>
                  <a:cubicBezTo>
                    <a:pt x="1345" y="759"/>
                    <a:pt x="1335" y="769"/>
                    <a:pt x="1321" y="769"/>
                  </a:cubicBezTo>
                  <a:cubicBezTo>
                    <a:pt x="1308" y="769"/>
                    <a:pt x="1297" y="759"/>
                    <a:pt x="1297" y="745"/>
                  </a:cubicBezTo>
                  <a:lnTo>
                    <a:pt x="1297" y="729"/>
                  </a:lnTo>
                  <a:lnTo>
                    <a:pt x="1314" y="583"/>
                  </a:lnTo>
                  <a:lnTo>
                    <a:pt x="1330" y="501"/>
                  </a:lnTo>
                  <a:cubicBezTo>
                    <a:pt x="1332" y="492"/>
                    <a:pt x="1338" y="485"/>
                    <a:pt x="1347" y="482"/>
                  </a:cubicBezTo>
                  <a:cubicBezTo>
                    <a:pt x="1355" y="480"/>
                    <a:pt x="1364" y="482"/>
                    <a:pt x="1370" y="488"/>
                  </a:cubicBezTo>
                  <a:lnTo>
                    <a:pt x="1386" y="504"/>
                  </a:lnTo>
                  <a:cubicBezTo>
                    <a:pt x="1391" y="509"/>
                    <a:pt x="1393" y="515"/>
                    <a:pt x="1393" y="521"/>
                  </a:cubicBezTo>
                  <a:lnTo>
                    <a:pt x="1393" y="537"/>
                  </a:lnTo>
                  <a:lnTo>
                    <a:pt x="1393" y="601"/>
                  </a:lnTo>
                  <a:lnTo>
                    <a:pt x="1386" y="584"/>
                  </a:lnTo>
                  <a:lnTo>
                    <a:pt x="1402" y="600"/>
                  </a:lnTo>
                  <a:lnTo>
                    <a:pt x="1364" y="607"/>
                  </a:lnTo>
                  <a:lnTo>
                    <a:pt x="1380" y="575"/>
                  </a:lnTo>
                  <a:cubicBezTo>
                    <a:pt x="1385" y="565"/>
                    <a:pt x="1396" y="560"/>
                    <a:pt x="1407" y="562"/>
                  </a:cubicBezTo>
                  <a:cubicBezTo>
                    <a:pt x="1418" y="565"/>
                    <a:pt x="1425" y="574"/>
                    <a:pt x="1425" y="585"/>
                  </a:cubicBezTo>
                  <a:lnTo>
                    <a:pt x="1425" y="601"/>
                  </a:lnTo>
                  <a:lnTo>
                    <a:pt x="1425" y="649"/>
                  </a:lnTo>
                  <a:lnTo>
                    <a:pt x="1401" y="625"/>
                  </a:lnTo>
                  <a:lnTo>
                    <a:pt x="1417" y="625"/>
                  </a:lnTo>
                  <a:lnTo>
                    <a:pt x="1400" y="632"/>
                  </a:lnTo>
                  <a:lnTo>
                    <a:pt x="1416" y="616"/>
                  </a:lnTo>
                  <a:cubicBezTo>
                    <a:pt x="1423" y="610"/>
                    <a:pt x="1434" y="608"/>
                    <a:pt x="1443" y="611"/>
                  </a:cubicBezTo>
                  <a:cubicBezTo>
                    <a:pt x="1452" y="615"/>
                    <a:pt x="1457" y="624"/>
                    <a:pt x="1457" y="633"/>
                  </a:cubicBezTo>
                  <a:lnTo>
                    <a:pt x="1457" y="649"/>
                  </a:lnTo>
                  <a:lnTo>
                    <a:pt x="1416" y="632"/>
                  </a:lnTo>
                  <a:lnTo>
                    <a:pt x="1432" y="616"/>
                  </a:lnTo>
                  <a:cubicBezTo>
                    <a:pt x="1439" y="610"/>
                    <a:pt x="1450" y="608"/>
                    <a:pt x="1459" y="611"/>
                  </a:cubicBezTo>
                  <a:cubicBezTo>
                    <a:pt x="1468" y="615"/>
                    <a:pt x="1473" y="624"/>
                    <a:pt x="1473" y="633"/>
                  </a:cubicBezTo>
                  <a:lnTo>
                    <a:pt x="1473" y="697"/>
                  </a:lnTo>
                  <a:lnTo>
                    <a:pt x="1489" y="822"/>
                  </a:lnTo>
                  <a:lnTo>
                    <a:pt x="1489" y="857"/>
                  </a:lnTo>
                  <a:lnTo>
                    <a:pt x="1448" y="840"/>
                  </a:lnTo>
                  <a:lnTo>
                    <a:pt x="1464" y="824"/>
                  </a:lnTo>
                  <a:lnTo>
                    <a:pt x="1457" y="841"/>
                  </a:lnTo>
                  <a:lnTo>
                    <a:pt x="1457" y="777"/>
                  </a:lnTo>
                  <a:lnTo>
                    <a:pt x="1457" y="681"/>
                  </a:lnTo>
                  <a:cubicBezTo>
                    <a:pt x="1457" y="680"/>
                    <a:pt x="1458" y="678"/>
                    <a:pt x="1458" y="677"/>
                  </a:cubicBezTo>
                  <a:lnTo>
                    <a:pt x="1474" y="597"/>
                  </a:lnTo>
                  <a:cubicBezTo>
                    <a:pt x="1475" y="592"/>
                    <a:pt x="1477" y="588"/>
                    <a:pt x="1480" y="584"/>
                  </a:cubicBezTo>
                  <a:lnTo>
                    <a:pt x="1496" y="568"/>
                  </a:lnTo>
                  <a:cubicBezTo>
                    <a:pt x="1503" y="562"/>
                    <a:pt x="1514" y="560"/>
                    <a:pt x="1523" y="563"/>
                  </a:cubicBezTo>
                  <a:cubicBezTo>
                    <a:pt x="1532" y="567"/>
                    <a:pt x="1537" y="576"/>
                    <a:pt x="1537" y="585"/>
                  </a:cubicBezTo>
                  <a:lnTo>
                    <a:pt x="1537" y="601"/>
                  </a:lnTo>
                  <a:lnTo>
                    <a:pt x="1537" y="617"/>
                  </a:lnTo>
                  <a:lnTo>
                    <a:pt x="1496" y="600"/>
                  </a:lnTo>
                  <a:lnTo>
                    <a:pt x="1512" y="584"/>
                  </a:lnTo>
                  <a:lnTo>
                    <a:pt x="1506" y="597"/>
                  </a:lnTo>
                  <a:lnTo>
                    <a:pt x="1522" y="517"/>
                  </a:lnTo>
                  <a:lnTo>
                    <a:pt x="1521" y="521"/>
                  </a:lnTo>
                  <a:lnTo>
                    <a:pt x="1521" y="473"/>
                  </a:lnTo>
                  <a:lnTo>
                    <a:pt x="1521" y="457"/>
                  </a:lnTo>
                  <a:cubicBezTo>
                    <a:pt x="1521" y="444"/>
                    <a:pt x="1532" y="433"/>
                    <a:pt x="1545" y="433"/>
                  </a:cubicBezTo>
                  <a:lnTo>
                    <a:pt x="1561" y="433"/>
                  </a:lnTo>
                  <a:cubicBezTo>
                    <a:pt x="1575" y="433"/>
                    <a:pt x="1585" y="444"/>
                    <a:pt x="1585" y="457"/>
                  </a:cubicBezTo>
                  <a:lnTo>
                    <a:pt x="1585" y="473"/>
                  </a:lnTo>
                  <a:lnTo>
                    <a:pt x="1544" y="456"/>
                  </a:lnTo>
                  <a:lnTo>
                    <a:pt x="1560" y="440"/>
                  </a:lnTo>
                  <a:lnTo>
                    <a:pt x="1556" y="447"/>
                  </a:lnTo>
                  <a:lnTo>
                    <a:pt x="1572" y="415"/>
                  </a:lnTo>
                  <a:lnTo>
                    <a:pt x="1569" y="425"/>
                  </a:lnTo>
                  <a:lnTo>
                    <a:pt x="1569" y="377"/>
                  </a:lnTo>
                  <a:cubicBezTo>
                    <a:pt x="1569" y="368"/>
                    <a:pt x="1575" y="360"/>
                    <a:pt x="1583" y="356"/>
                  </a:cubicBezTo>
                  <a:lnTo>
                    <a:pt x="1615" y="340"/>
                  </a:lnTo>
                  <a:cubicBezTo>
                    <a:pt x="1622" y="336"/>
                    <a:pt x="1631" y="337"/>
                    <a:pt x="1638" y="341"/>
                  </a:cubicBezTo>
                  <a:cubicBezTo>
                    <a:pt x="1645" y="345"/>
                    <a:pt x="1649" y="353"/>
                    <a:pt x="1649" y="361"/>
                  </a:cubicBezTo>
                  <a:lnTo>
                    <a:pt x="1649" y="377"/>
                  </a:lnTo>
                  <a:lnTo>
                    <a:pt x="1648" y="370"/>
                  </a:lnTo>
                  <a:lnTo>
                    <a:pt x="1664" y="418"/>
                  </a:lnTo>
                  <a:lnTo>
                    <a:pt x="1620" y="415"/>
                  </a:lnTo>
                  <a:lnTo>
                    <a:pt x="1636" y="383"/>
                  </a:lnTo>
                  <a:cubicBezTo>
                    <a:pt x="1639" y="376"/>
                    <a:pt x="1646" y="371"/>
                    <a:pt x="1654" y="370"/>
                  </a:cubicBezTo>
                  <a:cubicBezTo>
                    <a:pt x="1661" y="369"/>
                    <a:pt x="1669" y="371"/>
                    <a:pt x="1674" y="376"/>
                  </a:cubicBezTo>
                  <a:lnTo>
                    <a:pt x="1690" y="392"/>
                  </a:lnTo>
                  <a:lnTo>
                    <a:pt x="1649" y="409"/>
                  </a:lnTo>
                  <a:lnTo>
                    <a:pt x="1649" y="377"/>
                  </a:lnTo>
                  <a:cubicBezTo>
                    <a:pt x="1649" y="374"/>
                    <a:pt x="1650" y="370"/>
                    <a:pt x="1652" y="367"/>
                  </a:cubicBezTo>
                  <a:lnTo>
                    <a:pt x="1668" y="335"/>
                  </a:lnTo>
                  <a:cubicBezTo>
                    <a:pt x="1672" y="327"/>
                    <a:pt x="1680" y="321"/>
                    <a:pt x="1689" y="321"/>
                  </a:cubicBezTo>
                  <a:lnTo>
                    <a:pt x="1705" y="321"/>
                  </a:lnTo>
                  <a:cubicBezTo>
                    <a:pt x="1719" y="321"/>
                    <a:pt x="1729" y="332"/>
                    <a:pt x="1729" y="345"/>
                  </a:cubicBezTo>
                  <a:lnTo>
                    <a:pt x="1729" y="361"/>
                  </a:lnTo>
                  <a:cubicBezTo>
                    <a:pt x="1729" y="375"/>
                    <a:pt x="1719" y="385"/>
                    <a:pt x="1705" y="385"/>
                  </a:cubicBezTo>
                  <a:cubicBezTo>
                    <a:pt x="1692" y="385"/>
                    <a:pt x="1681" y="375"/>
                    <a:pt x="1681" y="361"/>
                  </a:cubicBezTo>
                  <a:lnTo>
                    <a:pt x="1681" y="313"/>
                  </a:lnTo>
                  <a:cubicBezTo>
                    <a:pt x="1681" y="312"/>
                    <a:pt x="1682" y="311"/>
                    <a:pt x="1682" y="310"/>
                  </a:cubicBezTo>
                  <a:lnTo>
                    <a:pt x="1698" y="214"/>
                  </a:lnTo>
                  <a:cubicBezTo>
                    <a:pt x="1699" y="205"/>
                    <a:pt x="1706" y="197"/>
                    <a:pt x="1714" y="195"/>
                  </a:cubicBezTo>
                  <a:cubicBezTo>
                    <a:pt x="1723" y="192"/>
                    <a:pt x="1732" y="194"/>
                    <a:pt x="1738" y="200"/>
                  </a:cubicBezTo>
                  <a:lnTo>
                    <a:pt x="1754" y="216"/>
                  </a:lnTo>
                  <a:lnTo>
                    <a:pt x="1713" y="233"/>
                  </a:lnTo>
                  <a:lnTo>
                    <a:pt x="1713" y="185"/>
                  </a:lnTo>
                  <a:cubicBezTo>
                    <a:pt x="1713" y="176"/>
                    <a:pt x="1719" y="167"/>
                    <a:pt x="1728" y="163"/>
                  </a:cubicBezTo>
                  <a:cubicBezTo>
                    <a:pt x="1737" y="160"/>
                    <a:pt x="1748" y="162"/>
                    <a:pt x="1754" y="168"/>
                  </a:cubicBezTo>
                  <a:lnTo>
                    <a:pt x="1770" y="184"/>
                  </a:lnTo>
                  <a:lnTo>
                    <a:pt x="1729" y="201"/>
                  </a:lnTo>
                  <a:lnTo>
                    <a:pt x="1729" y="137"/>
                  </a:lnTo>
                  <a:cubicBezTo>
                    <a:pt x="1729" y="128"/>
                    <a:pt x="1735" y="119"/>
                    <a:pt x="1744" y="115"/>
                  </a:cubicBezTo>
                  <a:cubicBezTo>
                    <a:pt x="1753" y="112"/>
                    <a:pt x="1764" y="114"/>
                    <a:pt x="1770" y="120"/>
                  </a:cubicBezTo>
                  <a:lnTo>
                    <a:pt x="1786" y="136"/>
                  </a:lnTo>
                  <a:cubicBezTo>
                    <a:pt x="1796" y="146"/>
                    <a:pt x="1796" y="161"/>
                    <a:pt x="1786" y="170"/>
                  </a:cubicBezTo>
                  <a:cubicBezTo>
                    <a:pt x="1777" y="180"/>
                    <a:pt x="1762" y="180"/>
                    <a:pt x="1752" y="170"/>
                  </a:cubicBezTo>
                  <a:lnTo>
                    <a:pt x="1736" y="154"/>
                  </a:lnTo>
                  <a:lnTo>
                    <a:pt x="1777" y="137"/>
                  </a:lnTo>
                  <a:lnTo>
                    <a:pt x="1777" y="201"/>
                  </a:lnTo>
                  <a:cubicBezTo>
                    <a:pt x="1777" y="211"/>
                    <a:pt x="1772" y="220"/>
                    <a:pt x="1763" y="224"/>
                  </a:cubicBezTo>
                  <a:cubicBezTo>
                    <a:pt x="1754" y="227"/>
                    <a:pt x="1743" y="225"/>
                    <a:pt x="1736" y="218"/>
                  </a:cubicBezTo>
                  <a:lnTo>
                    <a:pt x="1720" y="202"/>
                  </a:lnTo>
                  <a:lnTo>
                    <a:pt x="1761" y="185"/>
                  </a:lnTo>
                  <a:lnTo>
                    <a:pt x="1761" y="233"/>
                  </a:lnTo>
                  <a:cubicBezTo>
                    <a:pt x="1761" y="243"/>
                    <a:pt x="1756" y="252"/>
                    <a:pt x="1747" y="256"/>
                  </a:cubicBezTo>
                  <a:cubicBezTo>
                    <a:pt x="1738" y="259"/>
                    <a:pt x="1727" y="257"/>
                    <a:pt x="1720" y="250"/>
                  </a:cubicBezTo>
                  <a:lnTo>
                    <a:pt x="1704" y="234"/>
                  </a:lnTo>
                  <a:lnTo>
                    <a:pt x="1745" y="221"/>
                  </a:lnTo>
                  <a:lnTo>
                    <a:pt x="1729" y="317"/>
                  </a:lnTo>
                  <a:lnTo>
                    <a:pt x="1729" y="313"/>
                  </a:lnTo>
                  <a:lnTo>
                    <a:pt x="1729" y="361"/>
                  </a:lnTo>
                  <a:lnTo>
                    <a:pt x="1681" y="361"/>
                  </a:lnTo>
                  <a:lnTo>
                    <a:pt x="1681" y="345"/>
                  </a:lnTo>
                  <a:lnTo>
                    <a:pt x="1705" y="369"/>
                  </a:lnTo>
                  <a:lnTo>
                    <a:pt x="1689" y="369"/>
                  </a:lnTo>
                  <a:lnTo>
                    <a:pt x="1711" y="356"/>
                  </a:lnTo>
                  <a:lnTo>
                    <a:pt x="1695" y="388"/>
                  </a:lnTo>
                  <a:lnTo>
                    <a:pt x="1697" y="377"/>
                  </a:lnTo>
                  <a:lnTo>
                    <a:pt x="1697" y="409"/>
                  </a:lnTo>
                  <a:cubicBezTo>
                    <a:pt x="1697" y="419"/>
                    <a:pt x="1692" y="428"/>
                    <a:pt x="1683" y="432"/>
                  </a:cubicBezTo>
                  <a:cubicBezTo>
                    <a:pt x="1674" y="435"/>
                    <a:pt x="1663" y="433"/>
                    <a:pt x="1656" y="426"/>
                  </a:cubicBezTo>
                  <a:lnTo>
                    <a:pt x="1640" y="410"/>
                  </a:lnTo>
                  <a:lnTo>
                    <a:pt x="1679" y="404"/>
                  </a:lnTo>
                  <a:lnTo>
                    <a:pt x="1663" y="436"/>
                  </a:lnTo>
                  <a:cubicBezTo>
                    <a:pt x="1659" y="445"/>
                    <a:pt x="1649" y="450"/>
                    <a:pt x="1640" y="449"/>
                  </a:cubicBezTo>
                  <a:cubicBezTo>
                    <a:pt x="1630" y="449"/>
                    <a:pt x="1622" y="442"/>
                    <a:pt x="1619" y="433"/>
                  </a:cubicBezTo>
                  <a:lnTo>
                    <a:pt x="1603" y="385"/>
                  </a:lnTo>
                  <a:cubicBezTo>
                    <a:pt x="1602" y="383"/>
                    <a:pt x="1601" y="380"/>
                    <a:pt x="1601" y="377"/>
                  </a:cubicBezTo>
                  <a:lnTo>
                    <a:pt x="1601" y="361"/>
                  </a:lnTo>
                  <a:lnTo>
                    <a:pt x="1636" y="383"/>
                  </a:lnTo>
                  <a:lnTo>
                    <a:pt x="1604" y="399"/>
                  </a:lnTo>
                  <a:lnTo>
                    <a:pt x="1617" y="377"/>
                  </a:lnTo>
                  <a:lnTo>
                    <a:pt x="1617" y="425"/>
                  </a:lnTo>
                  <a:cubicBezTo>
                    <a:pt x="1617" y="429"/>
                    <a:pt x="1617" y="433"/>
                    <a:pt x="1615" y="436"/>
                  </a:cubicBezTo>
                  <a:lnTo>
                    <a:pt x="1599" y="468"/>
                  </a:lnTo>
                  <a:cubicBezTo>
                    <a:pt x="1598" y="471"/>
                    <a:pt x="1596" y="473"/>
                    <a:pt x="1594" y="474"/>
                  </a:cubicBezTo>
                  <a:lnTo>
                    <a:pt x="1578" y="490"/>
                  </a:lnTo>
                  <a:cubicBezTo>
                    <a:pt x="1572" y="497"/>
                    <a:pt x="1561" y="499"/>
                    <a:pt x="1552" y="496"/>
                  </a:cubicBezTo>
                  <a:cubicBezTo>
                    <a:pt x="1543" y="492"/>
                    <a:pt x="1537" y="483"/>
                    <a:pt x="1537" y="473"/>
                  </a:cubicBezTo>
                  <a:lnTo>
                    <a:pt x="1537" y="457"/>
                  </a:lnTo>
                  <a:lnTo>
                    <a:pt x="1561" y="481"/>
                  </a:lnTo>
                  <a:lnTo>
                    <a:pt x="1545" y="481"/>
                  </a:lnTo>
                  <a:lnTo>
                    <a:pt x="1569" y="457"/>
                  </a:lnTo>
                  <a:lnTo>
                    <a:pt x="1569" y="473"/>
                  </a:lnTo>
                  <a:lnTo>
                    <a:pt x="1569" y="521"/>
                  </a:lnTo>
                  <a:cubicBezTo>
                    <a:pt x="1569" y="523"/>
                    <a:pt x="1569" y="525"/>
                    <a:pt x="1569" y="526"/>
                  </a:cubicBezTo>
                  <a:lnTo>
                    <a:pt x="1553" y="606"/>
                  </a:lnTo>
                  <a:cubicBezTo>
                    <a:pt x="1552" y="611"/>
                    <a:pt x="1550" y="615"/>
                    <a:pt x="1546" y="618"/>
                  </a:cubicBezTo>
                  <a:lnTo>
                    <a:pt x="1530" y="634"/>
                  </a:lnTo>
                  <a:cubicBezTo>
                    <a:pt x="1524" y="641"/>
                    <a:pt x="1513" y="643"/>
                    <a:pt x="1504" y="640"/>
                  </a:cubicBezTo>
                  <a:cubicBezTo>
                    <a:pt x="1495" y="636"/>
                    <a:pt x="1489" y="627"/>
                    <a:pt x="1489" y="617"/>
                  </a:cubicBezTo>
                  <a:lnTo>
                    <a:pt x="1489" y="601"/>
                  </a:lnTo>
                  <a:lnTo>
                    <a:pt x="1489" y="585"/>
                  </a:lnTo>
                  <a:lnTo>
                    <a:pt x="1530" y="602"/>
                  </a:lnTo>
                  <a:lnTo>
                    <a:pt x="1514" y="618"/>
                  </a:lnTo>
                  <a:lnTo>
                    <a:pt x="1521" y="606"/>
                  </a:lnTo>
                  <a:lnTo>
                    <a:pt x="1505" y="686"/>
                  </a:lnTo>
                  <a:lnTo>
                    <a:pt x="1505" y="681"/>
                  </a:lnTo>
                  <a:lnTo>
                    <a:pt x="1505" y="777"/>
                  </a:lnTo>
                  <a:lnTo>
                    <a:pt x="1505" y="841"/>
                  </a:lnTo>
                  <a:cubicBezTo>
                    <a:pt x="1505" y="848"/>
                    <a:pt x="1503" y="854"/>
                    <a:pt x="1498" y="858"/>
                  </a:cubicBezTo>
                  <a:lnTo>
                    <a:pt x="1482" y="874"/>
                  </a:lnTo>
                  <a:cubicBezTo>
                    <a:pt x="1476" y="881"/>
                    <a:pt x="1465" y="883"/>
                    <a:pt x="1456" y="880"/>
                  </a:cubicBezTo>
                  <a:cubicBezTo>
                    <a:pt x="1447" y="876"/>
                    <a:pt x="1441" y="867"/>
                    <a:pt x="1441" y="857"/>
                  </a:cubicBezTo>
                  <a:lnTo>
                    <a:pt x="1442" y="828"/>
                  </a:lnTo>
                  <a:lnTo>
                    <a:pt x="1425" y="697"/>
                  </a:lnTo>
                  <a:lnTo>
                    <a:pt x="1425" y="633"/>
                  </a:lnTo>
                  <a:lnTo>
                    <a:pt x="1466" y="650"/>
                  </a:lnTo>
                  <a:lnTo>
                    <a:pt x="1450" y="666"/>
                  </a:lnTo>
                  <a:cubicBezTo>
                    <a:pt x="1444" y="673"/>
                    <a:pt x="1433" y="675"/>
                    <a:pt x="1424" y="672"/>
                  </a:cubicBezTo>
                  <a:cubicBezTo>
                    <a:pt x="1415" y="668"/>
                    <a:pt x="1409" y="659"/>
                    <a:pt x="1409" y="649"/>
                  </a:cubicBezTo>
                  <a:lnTo>
                    <a:pt x="1409" y="633"/>
                  </a:lnTo>
                  <a:lnTo>
                    <a:pt x="1450" y="650"/>
                  </a:lnTo>
                  <a:lnTo>
                    <a:pt x="1434" y="666"/>
                  </a:lnTo>
                  <a:cubicBezTo>
                    <a:pt x="1430" y="671"/>
                    <a:pt x="1424" y="673"/>
                    <a:pt x="1417" y="673"/>
                  </a:cubicBezTo>
                  <a:lnTo>
                    <a:pt x="1401" y="673"/>
                  </a:lnTo>
                  <a:cubicBezTo>
                    <a:pt x="1388" y="673"/>
                    <a:pt x="1377" y="663"/>
                    <a:pt x="1377" y="649"/>
                  </a:cubicBezTo>
                  <a:lnTo>
                    <a:pt x="1377" y="601"/>
                  </a:lnTo>
                  <a:lnTo>
                    <a:pt x="1377" y="585"/>
                  </a:lnTo>
                  <a:lnTo>
                    <a:pt x="1423" y="596"/>
                  </a:lnTo>
                  <a:lnTo>
                    <a:pt x="1407" y="628"/>
                  </a:lnTo>
                  <a:cubicBezTo>
                    <a:pt x="1403" y="635"/>
                    <a:pt x="1397" y="640"/>
                    <a:pt x="1389" y="641"/>
                  </a:cubicBezTo>
                  <a:cubicBezTo>
                    <a:pt x="1382" y="642"/>
                    <a:pt x="1374" y="640"/>
                    <a:pt x="1368" y="634"/>
                  </a:cubicBezTo>
                  <a:lnTo>
                    <a:pt x="1352" y="618"/>
                  </a:lnTo>
                  <a:cubicBezTo>
                    <a:pt x="1348" y="614"/>
                    <a:pt x="1345" y="608"/>
                    <a:pt x="1345" y="601"/>
                  </a:cubicBezTo>
                  <a:lnTo>
                    <a:pt x="1345" y="537"/>
                  </a:lnTo>
                  <a:lnTo>
                    <a:pt x="1345" y="521"/>
                  </a:lnTo>
                  <a:lnTo>
                    <a:pt x="1352" y="538"/>
                  </a:lnTo>
                  <a:lnTo>
                    <a:pt x="1336" y="522"/>
                  </a:lnTo>
                  <a:lnTo>
                    <a:pt x="1377" y="510"/>
                  </a:lnTo>
                  <a:lnTo>
                    <a:pt x="1361" y="588"/>
                  </a:lnTo>
                  <a:lnTo>
                    <a:pt x="1345" y="729"/>
                  </a:lnTo>
                  <a:lnTo>
                    <a:pt x="1345" y="745"/>
                  </a:lnTo>
                  <a:lnTo>
                    <a:pt x="1297" y="745"/>
                  </a:lnTo>
                  <a:lnTo>
                    <a:pt x="1297" y="713"/>
                  </a:lnTo>
                  <a:lnTo>
                    <a:pt x="1298" y="718"/>
                  </a:lnTo>
                  <a:lnTo>
                    <a:pt x="1282" y="638"/>
                  </a:lnTo>
                  <a:lnTo>
                    <a:pt x="1288" y="650"/>
                  </a:lnTo>
                  <a:lnTo>
                    <a:pt x="1272" y="634"/>
                  </a:lnTo>
                  <a:lnTo>
                    <a:pt x="1313" y="617"/>
                  </a:lnTo>
                  <a:lnTo>
                    <a:pt x="1313" y="649"/>
                  </a:lnTo>
                  <a:lnTo>
                    <a:pt x="1313" y="713"/>
                  </a:lnTo>
                  <a:cubicBezTo>
                    <a:pt x="1313" y="727"/>
                    <a:pt x="1303" y="737"/>
                    <a:pt x="1289" y="737"/>
                  </a:cubicBezTo>
                  <a:lnTo>
                    <a:pt x="1273" y="737"/>
                  </a:lnTo>
                  <a:lnTo>
                    <a:pt x="1257" y="737"/>
                  </a:lnTo>
                  <a:lnTo>
                    <a:pt x="1281" y="713"/>
                  </a:lnTo>
                  <a:lnTo>
                    <a:pt x="1281" y="777"/>
                  </a:lnTo>
                  <a:cubicBezTo>
                    <a:pt x="1281" y="787"/>
                    <a:pt x="1276" y="796"/>
                    <a:pt x="1267" y="800"/>
                  </a:cubicBezTo>
                  <a:cubicBezTo>
                    <a:pt x="1258" y="803"/>
                    <a:pt x="1247" y="801"/>
                    <a:pt x="1240" y="794"/>
                  </a:cubicBezTo>
                  <a:lnTo>
                    <a:pt x="1224" y="778"/>
                  </a:lnTo>
                  <a:cubicBezTo>
                    <a:pt x="1220" y="774"/>
                    <a:pt x="1217" y="768"/>
                    <a:pt x="1217" y="761"/>
                  </a:cubicBezTo>
                  <a:lnTo>
                    <a:pt x="1217" y="681"/>
                  </a:lnTo>
                  <a:lnTo>
                    <a:pt x="1258" y="698"/>
                  </a:lnTo>
                  <a:lnTo>
                    <a:pt x="1242" y="714"/>
                  </a:lnTo>
                  <a:cubicBezTo>
                    <a:pt x="1236" y="721"/>
                    <a:pt x="1225" y="723"/>
                    <a:pt x="1216" y="720"/>
                  </a:cubicBezTo>
                  <a:cubicBezTo>
                    <a:pt x="1207" y="716"/>
                    <a:pt x="1201" y="707"/>
                    <a:pt x="1201" y="697"/>
                  </a:cubicBezTo>
                  <a:lnTo>
                    <a:pt x="1201" y="665"/>
                  </a:lnTo>
                  <a:lnTo>
                    <a:pt x="1249" y="671"/>
                  </a:lnTo>
                  <a:lnTo>
                    <a:pt x="1233" y="735"/>
                  </a:lnTo>
                  <a:lnTo>
                    <a:pt x="1233" y="729"/>
                  </a:lnTo>
                  <a:lnTo>
                    <a:pt x="1233" y="777"/>
                  </a:lnTo>
                  <a:lnTo>
                    <a:pt x="1233" y="793"/>
                  </a:lnTo>
                  <a:cubicBezTo>
                    <a:pt x="1233" y="807"/>
                    <a:pt x="1223" y="817"/>
                    <a:pt x="1209" y="817"/>
                  </a:cubicBezTo>
                  <a:lnTo>
                    <a:pt x="1193" y="817"/>
                  </a:lnTo>
                  <a:cubicBezTo>
                    <a:pt x="1184" y="817"/>
                    <a:pt x="1176" y="812"/>
                    <a:pt x="1172" y="804"/>
                  </a:cubicBezTo>
                  <a:lnTo>
                    <a:pt x="1156" y="772"/>
                  </a:lnTo>
                  <a:cubicBezTo>
                    <a:pt x="1154" y="769"/>
                    <a:pt x="1153" y="765"/>
                    <a:pt x="1153" y="761"/>
                  </a:cubicBezTo>
                  <a:lnTo>
                    <a:pt x="1153" y="745"/>
                  </a:lnTo>
                  <a:lnTo>
                    <a:pt x="1153" y="729"/>
                  </a:lnTo>
                  <a:lnTo>
                    <a:pt x="1160" y="746"/>
                  </a:lnTo>
                  <a:lnTo>
                    <a:pt x="1144" y="730"/>
                  </a:lnTo>
                  <a:lnTo>
                    <a:pt x="1178" y="730"/>
                  </a:lnTo>
                  <a:lnTo>
                    <a:pt x="1162" y="746"/>
                  </a:lnTo>
                  <a:lnTo>
                    <a:pt x="1169" y="729"/>
                  </a:lnTo>
                  <a:lnTo>
                    <a:pt x="1169" y="745"/>
                  </a:lnTo>
                  <a:lnTo>
                    <a:pt x="1121" y="745"/>
                  </a:lnTo>
                  <a:lnTo>
                    <a:pt x="1121" y="729"/>
                  </a:lnTo>
                  <a:lnTo>
                    <a:pt x="1124" y="740"/>
                  </a:lnTo>
                  <a:lnTo>
                    <a:pt x="1108" y="708"/>
                  </a:lnTo>
                  <a:lnTo>
                    <a:pt x="1153" y="697"/>
                  </a:lnTo>
                  <a:lnTo>
                    <a:pt x="1153" y="761"/>
                  </a:lnTo>
                  <a:cubicBezTo>
                    <a:pt x="1153" y="773"/>
                    <a:pt x="1146" y="782"/>
                    <a:pt x="1135" y="785"/>
                  </a:cubicBezTo>
                  <a:cubicBezTo>
                    <a:pt x="1124" y="787"/>
                    <a:pt x="1113" y="782"/>
                    <a:pt x="1108" y="772"/>
                  </a:cubicBezTo>
                  <a:lnTo>
                    <a:pt x="1092" y="740"/>
                  </a:lnTo>
                  <a:cubicBezTo>
                    <a:pt x="1090" y="737"/>
                    <a:pt x="1089" y="733"/>
                    <a:pt x="1089" y="729"/>
                  </a:cubicBezTo>
                  <a:lnTo>
                    <a:pt x="1089" y="713"/>
                  </a:lnTo>
                  <a:lnTo>
                    <a:pt x="1092" y="724"/>
                  </a:lnTo>
                  <a:lnTo>
                    <a:pt x="1076" y="692"/>
                  </a:lnTo>
                  <a:cubicBezTo>
                    <a:pt x="1074" y="689"/>
                    <a:pt x="1073" y="685"/>
                    <a:pt x="1073" y="681"/>
                  </a:cubicBezTo>
                  <a:lnTo>
                    <a:pt x="1073" y="617"/>
                  </a:lnTo>
                  <a:lnTo>
                    <a:pt x="1073" y="601"/>
                  </a:lnTo>
                  <a:lnTo>
                    <a:pt x="1076" y="612"/>
                  </a:lnTo>
                  <a:lnTo>
                    <a:pt x="1060" y="580"/>
                  </a:lnTo>
                  <a:lnTo>
                    <a:pt x="1064" y="586"/>
                  </a:lnTo>
                  <a:lnTo>
                    <a:pt x="1048" y="570"/>
                  </a:lnTo>
                  <a:lnTo>
                    <a:pt x="1089" y="553"/>
                  </a:lnTo>
                  <a:lnTo>
                    <a:pt x="1089" y="585"/>
                  </a:lnTo>
                  <a:lnTo>
                    <a:pt x="1041" y="585"/>
                  </a:lnTo>
                  <a:lnTo>
                    <a:pt x="1041" y="537"/>
                  </a:lnTo>
                  <a:lnTo>
                    <a:pt x="1082" y="554"/>
                  </a:lnTo>
                  <a:lnTo>
                    <a:pt x="1066" y="570"/>
                  </a:lnTo>
                  <a:cubicBezTo>
                    <a:pt x="1057" y="580"/>
                    <a:pt x="1042" y="580"/>
                    <a:pt x="1032" y="570"/>
                  </a:cubicBezTo>
                  <a:lnTo>
                    <a:pt x="1016" y="554"/>
                  </a:lnTo>
                  <a:cubicBezTo>
                    <a:pt x="1012" y="550"/>
                    <a:pt x="1009" y="544"/>
                    <a:pt x="1009" y="537"/>
                  </a:cubicBezTo>
                  <a:lnTo>
                    <a:pt x="1009" y="505"/>
                  </a:lnTo>
                  <a:lnTo>
                    <a:pt x="1009" y="473"/>
                  </a:lnTo>
                  <a:lnTo>
                    <a:pt x="1011" y="481"/>
                  </a:lnTo>
                  <a:lnTo>
                    <a:pt x="995" y="433"/>
                  </a:lnTo>
                  <a:lnTo>
                    <a:pt x="1034" y="442"/>
                  </a:lnTo>
                  <a:lnTo>
                    <a:pt x="1018" y="458"/>
                  </a:lnTo>
                  <a:lnTo>
                    <a:pt x="1025" y="441"/>
                  </a:lnTo>
                  <a:lnTo>
                    <a:pt x="1025" y="473"/>
                  </a:lnTo>
                  <a:cubicBezTo>
                    <a:pt x="1025" y="475"/>
                    <a:pt x="1025" y="477"/>
                    <a:pt x="1025" y="478"/>
                  </a:cubicBezTo>
                  <a:lnTo>
                    <a:pt x="1009" y="558"/>
                  </a:lnTo>
                  <a:lnTo>
                    <a:pt x="1009" y="553"/>
                  </a:lnTo>
                  <a:lnTo>
                    <a:pt x="1009" y="569"/>
                  </a:lnTo>
                  <a:cubicBezTo>
                    <a:pt x="1009" y="581"/>
                    <a:pt x="1002" y="590"/>
                    <a:pt x="991" y="593"/>
                  </a:cubicBezTo>
                  <a:cubicBezTo>
                    <a:pt x="980" y="595"/>
                    <a:pt x="969" y="590"/>
                    <a:pt x="964" y="580"/>
                  </a:cubicBezTo>
                  <a:lnTo>
                    <a:pt x="932" y="516"/>
                  </a:lnTo>
                  <a:cubicBezTo>
                    <a:pt x="930" y="513"/>
                    <a:pt x="929" y="509"/>
                    <a:pt x="929" y="505"/>
                  </a:cubicBezTo>
                  <a:lnTo>
                    <a:pt x="929" y="473"/>
                  </a:lnTo>
                  <a:lnTo>
                    <a:pt x="929" y="441"/>
                  </a:lnTo>
                  <a:lnTo>
                    <a:pt x="936" y="458"/>
                  </a:lnTo>
                  <a:lnTo>
                    <a:pt x="920" y="442"/>
                  </a:lnTo>
                  <a:lnTo>
                    <a:pt x="961" y="425"/>
                  </a:lnTo>
                  <a:lnTo>
                    <a:pt x="961" y="489"/>
                  </a:lnTo>
                  <a:cubicBezTo>
                    <a:pt x="961" y="499"/>
                    <a:pt x="956" y="508"/>
                    <a:pt x="947" y="512"/>
                  </a:cubicBezTo>
                  <a:cubicBezTo>
                    <a:pt x="938" y="515"/>
                    <a:pt x="927" y="513"/>
                    <a:pt x="920" y="506"/>
                  </a:cubicBezTo>
                  <a:lnTo>
                    <a:pt x="904" y="490"/>
                  </a:lnTo>
                  <a:cubicBezTo>
                    <a:pt x="900" y="486"/>
                    <a:pt x="897" y="480"/>
                    <a:pt x="897" y="473"/>
                  </a:cubicBezTo>
                  <a:lnTo>
                    <a:pt x="897" y="457"/>
                  </a:lnTo>
                  <a:lnTo>
                    <a:pt x="921" y="481"/>
                  </a:lnTo>
                  <a:lnTo>
                    <a:pt x="905" y="481"/>
                  </a:lnTo>
                  <a:cubicBezTo>
                    <a:pt x="892" y="481"/>
                    <a:pt x="881" y="471"/>
                    <a:pt x="881" y="457"/>
                  </a:cubicBezTo>
                  <a:lnTo>
                    <a:pt x="881" y="441"/>
                  </a:lnTo>
                  <a:lnTo>
                    <a:pt x="883" y="450"/>
                  </a:lnTo>
                  <a:lnTo>
                    <a:pt x="851" y="370"/>
                  </a:lnTo>
                  <a:cubicBezTo>
                    <a:pt x="850" y="368"/>
                    <a:pt x="849" y="365"/>
                    <a:pt x="849" y="361"/>
                  </a:cubicBezTo>
                  <a:lnTo>
                    <a:pt x="849" y="313"/>
                  </a:lnTo>
                  <a:lnTo>
                    <a:pt x="849" y="233"/>
                  </a:lnTo>
                  <a:lnTo>
                    <a:pt x="890" y="250"/>
                  </a:lnTo>
                  <a:lnTo>
                    <a:pt x="874" y="266"/>
                  </a:lnTo>
                  <a:cubicBezTo>
                    <a:pt x="869" y="272"/>
                    <a:pt x="861" y="274"/>
                    <a:pt x="854" y="273"/>
                  </a:cubicBezTo>
                  <a:cubicBezTo>
                    <a:pt x="846" y="272"/>
                    <a:pt x="839" y="267"/>
                    <a:pt x="836" y="260"/>
                  </a:cubicBezTo>
                  <a:lnTo>
                    <a:pt x="820" y="228"/>
                  </a:lnTo>
                  <a:cubicBezTo>
                    <a:pt x="818" y="225"/>
                    <a:pt x="817" y="221"/>
                    <a:pt x="817" y="217"/>
                  </a:cubicBezTo>
                  <a:lnTo>
                    <a:pt x="817" y="185"/>
                  </a:lnTo>
                  <a:lnTo>
                    <a:pt x="817" y="121"/>
                  </a:lnTo>
                  <a:lnTo>
                    <a:pt x="824" y="138"/>
                  </a:lnTo>
                  <a:lnTo>
                    <a:pt x="808" y="122"/>
                  </a:lnTo>
                  <a:lnTo>
                    <a:pt x="849" y="105"/>
                  </a:lnTo>
                  <a:lnTo>
                    <a:pt x="849" y="121"/>
                  </a:lnTo>
                  <a:cubicBezTo>
                    <a:pt x="849" y="125"/>
                    <a:pt x="849" y="129"/>
                    <a:pt x="847" y="132"/>
                  </a:cubicBezTo>
                  <a:lnTo>
                    <a:pt x="831" y="164"/>
                  </a:lnTo>
                  <a:cubicBezTo>
                    <a:pt x="826" y="174"/>
                    <a:pt x="815" y="179"/>
                    <a:pt x="804" y="177"/>
                  </a:cubicBezTo>
                  <a:cubicBezTo>
                    <a:pt x="793" y="174"/>
                    <a:pt x="785" y="165"/>
                    <a:pt x="785" y="153"/>
                  </a:cubicBezTo>
                  <a:lnTo>
                    <a:pt x="785" y="137"/>
                  </a:lnTo>
                  <a:lnTo>
                    <a:pt x="786" y="143"/>
                  </a:lnTo>
                  <a:lnTo>
                    <a:pt x="770" y="79"/>
                  </a:lnTo>
                  <a:cubicBezTo>
                    <a:pt x="770" y="77"/>
                    <a:pt x="769" y="75"/>
                    <a:pt x="769" y="73"/>
                  </a:cubicBezTo>
                  <a:lnTo>
                    <a:pt x="769" y="41"/>
                  </a:lnTo>
                  <a:lnTo>
                    <a:pt x="769" y="25"/>
                  </a:lnTo>
                  <a:lnTo>
                    <a:pt x="810" y="42"/>
                  </a:lnTo>
                  <a:lnTo>
                    <a:pt x="794" y="58"/>
                  </a:lnTo>
                  <a:lnTo>
                    <a:pt x="778" y="74"/>
                  </a:lnTo>
                  <a:lnTo>
                    <a:pt x="785" y="57"/>
                  </a:lnTo>
                  <a:lnTo>
                    <a:pt x="785" y="89"/>
                  </a:lnTo>
                  <a:cubicBezTo>
                    <a:pt x="785" y="92"/>
                    <a:pt x="785" y="95"/>
                    <a:pt x="784" y="97"/>
                  </a:cubicBezTo>
                  <a:lnTo>
                    <a:pt x="768" y="145"/>
                  </a:lnTo>
                  <a:cubicBezTo>
                    <a:pt x="766" y="153"/>
                    <a:pt x="759" y="159"/>
                    <a:pt x="751" y="161"/>
                  </a:cubicBezTo>
                  <a:cubicBezTo>
                    <a:pt x="743" y="163"/>
                    <a:pt x="734" y="160"/>
                    <a:pt x="728" y="154"/>
                  </a:cubicBezTo>
                  <a:lnTo>
                    <a:pt x="712" y="138"/>
                  </a:lnTo>
                  <a:lnTo>
                    <a:pt x="753" y="121"/>
                  </a:lnTo>
                  <a:lnTo>
                    <a:pt x="753" y="169"/>
                  </a:lnTo>
                  <a:cubicBezTo>
                    <a:pt x="753" y="179"/>
                    <a:pt x="748" y="188"/>
                    <a:pt x="739" y="192"/>
                  </a:cubicBezTo>
                  <a:cubicBezTo>
                    <a:pt x="730" y="195"/>
                    <a:pt x="719" y="193"/>
                    <a:pt x="712" y="186"/>
                  </a:cubicBezTo>
                  <a:lnTo>
                    <a:pt x="696" y="170"/>
                  </a:lnTo>
                  <a:cubicBezTo>
                    <a:pt x="692" y="166"/>
                    <a:pt x="689" y="160"/>
                    <a:pt x="689" y="153"/>
                  </a:cubicBezTo>
                  <a:lnTo>
                    <a:pt x="689" y="89"/>
                  </a:lnTo>
                  <a:lnTo>
                    <a:pt x="696" y="106"/>
                  </a:lnTo>
                  <a:lnTo>
                    <a:pt x="680" y="90"/>
                  </a:lnTo>
                  <a:lnTo>
                    <a:pt x="721" y="79"/>
                  </a:lnTo>
                  <a:lnTo>
                    <a:pt x="705" y="143"/>
                  </a:lnTo>
                  <a:lnTo>
                    <a:pt x="705" y="137"/>
                  </a:lnTo>
                  <a:lnTo>
                    <a:pt x="705" y="153"/>
                  </a:lnTo>
                  <a:lnTo>
                    <a:pt x="705" y="169"/>
                  </a:lnTo>
                  <a:cubicBezTo>
                    <a:pt x="705" y="181"/>
                    <a:pt x="698" y="190"/>
                    <a:pt x="687" y="193"/>
                  </a:cubicBezTo>
                  <a:cubicBezTo>
                    <a:pt x="676" y="195"/>
                    <a:pt x="665" y="190"/>
                    <a:pt x="660" y="180"/>
                  </a:cubicBezTo>
                  <a:lnTo>
                    <a:pt x="644" y="148"/>
                  </a:lnTo>
                  <a:lnTo>
                    <a:pt x="665" y="161"/>
                  </a:lnTo>
                  <a:lnTo>
                    <a:pt x="649" y="161"/>
                  </a:lnTo>
                  <a:cubicBezTo>
                    <a:pt x="636" y="161"/>
                    <a:pt x="625" y="151"/>
                    <a:pt x="625" y="137"/>
                  </a:cubicBezTo>
                  <a:lnTo>
                    <a:pt x="625" y="105"/>
                  </a:lnTo>
                  <a:lnTo>
                    <a:pt x="632" y="122"/>
                  </a:lnTo>
                  <a:lnTo>
                    <a:pt x="616" y="106"/>
                  </a:lnTo>
                  <a:lnTo>
                    <a:pt x="655" y="100"/>
                  </a:lnTo>
                  <a:lnTo>
                    <a:pt x="639" y="132"/>
                  </a:lnTo>
                  <a:lnTo>
                    <a:pt x="641" y="121"/>
                  </a:lnTo>
                  <a:lnTo>
                    <a:pt x="641" y="169"/>
                  </a:lnTo>
                  <a:lnTo>
                    <a:pt x="593" y="169"/>
                  </a:lnTo>
                  <a:lnTo>
                    <a:pt x="593" y="121"/>
                  </a:lnTo>
                  <a:lnTo>
                    <a:pt x="639" y="132"/>
                  </a:lnTo>
                  <a:lnTo>
                    <a:pt x="623" y="164"/>
                  </a:lnTo>
                  <a:cubicBezTo>
                    <a:pt x="618" y="174"/>
                    <a:pt x="607" y="179"/>
                    <a:pt x="596" y="177"/>
                  </a:cubicBezTo>
                  <a:cubicBezTo>
                    <a:pt x="585" y="174"/>
                    <a:pt x="577" y="165"/>
                    <a:pt x="577" y="153"/>
                  </a:cubicBezTo>
                  <a:lnTo>
                    <a:pt x="577" y="137"/>
                  </a:lnTo>
                  <a:lnTo>
                    <a:pt x="618" y="154"/>
                  </a:lnTo>
                  <a:lnTo>
                    <a:pt x="602" y="170"/>
                  </a:lnTo>
                  <a:cubicBezTo>
                    <a:pt x="596" y="177"/>
                    <a:pt x="585" y="179"/>
                    <a:pt x="576" y="176"/>
                  </a:cubicBezTo>
                  <a:cubicBezTo>
                    <a:pt x="567" y="172"/>
                    <a:pt x="561" y="163"/>
                    <a:pt x="561" y="153"/>
                  </a:cubicBezTo>
                  <a:lnTo>
                    <a:pt x="561" y="121"/>
                  </a:lnTo>
                  <a:lnTo>
                    <a:pt x="585" y="145"/>
                  </a:lnTo>
                  <a:lnTo>
                    <a:pt x="569" y="145"/>
                  </a:lnTo>
                  <a:lnTo>
                    <a:pt x="593" y="121"/>
                  </a:lnTo>
                  <a:lnTo>
                    <a:pt x="593" y="169"/>
                  </a:lnTo>
                  <a:cubicBezTo>
                    <a:pt x="593" y="183"/>
                    <a:pt x="583" y="193"/>
                    <a:pt x="569" y="193"/>
                  </a:cubicBezTo>
                  <a:lnTo>
                    <a:pt x="553" y="193"/>
                  </a:lnTo>
                  <a:lnTo>
                    <a:pt x="570" y="186"/>
                  </a:lnTo>
                  <a:lnTo>
                    <a:pt x="554" y="202"/>
                  </a:lnTo>
                  <a:lnTo>
                    <a:pt x="561" y="185"/>
                  </a:lnTo>
                  <a:lnTo>
                    <a:pt x="561" y="201"/>
                  </a:lnTo>
                  <a:lnTo>
                    <a:pt x="561" y="249"/>
                  </a:lnTo>
                  <a:cubicBezTo>
                    <a:pt x="561" y="256"/>
                    <a:pt x="559" y="262"/>
                    <a:pt x="554" y="266"/>
                  </a:cubicBezTo>
                  <a:lnTo>
                    <a:pt x="538" y="282"/>
                  </a:lnTo>
                  <a:cubicBezTo>
                    <a:pt x="533" y="288"/>
                    <a:pt x="525" y="290"/>
                    <a:pt x="518" y="289"/>
                  </a:cubicBezTo>
                  <a:cubicBezTo>
                    <a:pt x="510" y="288"/>
                    <a:pt x="503" y="283"/>
                    <a:pt x="500" y="276"/>
                  </a:cubicBezTo>
                  <a:lnTo>
                    <a:pt x="484" y="244"/>
                  </a:lnTo>
                  <a:cubicBezTo>
                    <a:pt x="482" y="241"/>
                    <a:pt x="481" y="237"/>
                    <a:pt x="481" y="233"/>
                  </a:cubicBezTo>
                  <a:lnTo>
                    <a:pt x="481" y="217"/>
                  </a:lnTo>
                  <a:lnTo>
                    <a:pt x="529" y="217"/>
                  </a:lnTo>
                  <a:lnTo>
                    <a:pt x="529" y="265"/>
                  </a:lnTo>
                  <a:cubicBezTo>
                    <a:pt x="529" y="279"/>
                    <a:pt x="519" y="289"/>
                    <a:pt x="505" y="289"/>
                  </a:cubicBezTo>
                  <a:lnTo>
                    <a:pt x="489" y="289"/>
                  </a:lnTo>
                  <a:lnTo>
                    <a:pt x="511" y="276"/>
                  </a:lnTo>
                  <a:lnTo>
                    <a:pt x="495" y="308"/>
                  </a:lnTo>
                  <a:lnTo>
                    <a:pt x="497" y="297"/>
                  </a:lnTo>
                  <a:lnTo>
                    <a:pt x="497" y="329"/>
                  </a:lnTo>
                  <a:cubicBezTo>
                    <a:pt x="497" y="333"/>
                    <a:pt x="497" y="337"/>
                    <a:pt x="495" y="340"/>
                  </a:cubicBezTo>
                  <a:lnTo>
                    <a:pt x="479" y="372"/>
                  </a:lnTo>
                  <a:cubicBezTo>
                    <a:pt x="474" y="382"/>
                    <a:pt x="463" y="387"/>
                    <a:pt x="452" y="385"/>
                  </a:cubicBezTo>
                  <a:cubicBezTo>
                    <a:pt x="441" y="382"/>
                    <a:pt x="433" y="373"/>
                    <a:pt x="433" y="361"/>
                  </a:cubicBezTo>
                  <a:lnTo>
                    <a:pt x="433" y="345"/>
                  </a:lnTo>
                  <a:lnTo>
                    <a:pt x="481" y="345"/>
                  </a:lnTo>
                  <a:lnTo>
                    <a:pt x="481" y="393"/>
                  </a:lnTo>
                  <a:cubicBezTo>
                    <a:pt x="481" y="407"/>
                    <a:pt x="471" y="417"/>
                    <a:pt x="457" y="417"/>
                  </a:cubicBezTo>
                  <a:lnTo>
                    <a:pt x="441" y="417"/>
                  </a:lnTo>
                  <a:cubicBezTo>
                    <a:pt x="435" y="417"/>
                    <a:pt x="429" y="415"/>
                    <a:pt x="424" y="410"/>
                  </a:cubicBezTo>
                  <a:lnTo>
                    <a:pt x="408" y="394"/>
                  </a:lnTo>
                  <a:lnTo>
                    <a:pt x="449" y="377"/>
                  </a:lnTo>
                  <a:lnTo>
                    <a:pt x="449" y="425"/>
                  </a:lnTo>
                  <a:cubicBezTo>
                    <a:pt x="449" y="429"/>
                    <a:pt x="449" y="433"/>
                    <a:pt x="447" y="436"/>
                  </a:cubicBezTo>
                  <a:lnTo>
                    <a:pt x="431" y="468"/>
                  </a:lnTo>
                  <a:cubicBezTo>
                    <a:pt x="427" y="475"/>
                    <a:pt x="421" y="480"/>
                    <a:pt x="413" y="481"/>
                  </a:cubicBezTo>
                  <a:cubicBezTo>
                    <a:pt x="406" y="482"/>
                    <a:pt x="398" y="480"/>
                    <a:pt x="392" y="474"/>
                  </a:cubicBezTo>
                  <a:lnTo>
                    <a:pt x="376" y="458"/>
                  </a:lnTo>
                  <a:cubicBezTo>
                    <a:pt x="372" y="454"/>
                    <a:pt x="369" y="448"/>
                    <a:pt x="369" y="441"/>
                  </a:cubicBezTo>
                  <a:lnTo>
                    <a:pt x="369" y="409"/>
                  </a:lnTo>
                  <a:lnTo>
                    <a:pt x="369" y="329"/>
                  </a:lnTo>
                  <a:lnTo>
                    <a:pt x="376" y="346"/>
                  </a:lnTo>
                  <a:lnTo>
                    <a:pt x="360" y="330"/>
                  </a:lnTo>
                  <a:lnTo>
                    <a:pt x="401" y="313"/>
                  </a:lnTo>
                  <a:lnTo>
                    <a:pt x="401" y="361"/>
                  </a:lnTo>
                  <a:cubicBezTo>
                    <a:pt x="401" y="363"/>
                    <a:pt x="401" y="365"/>
                    <a:pt x="401" y="367"/>
                  </a:cubicBezTo>
                  <a:lnTo>
                    <a:pt x="385" y="431"/>
                  </a:lnTo>
                  <a:lnTo>
                    <a:pt x="385" y="425"/>
                  </a:lnTo>
                  <a:lnTo>
                    <a:pt x="385" y="457"/>
                  </a:lnTo>
                  <a:cubicBezTo>
                    <a:pt x="385" y="467"/>
                    <a:pt x="380" y="476"/>
                    <a:pt x="371" y="480"/>
                  </a:cubicBezTo>
                  <a:cubicBezTo>
                    <a:pt x="362" y="483"/>
                    <a:pt x="351" y="481"/>
                    <a:pt x="344" y="474"/>
                  </a:cubicBezTo>
                  <a:lnTo>
                    <a:pt x="328" y="458"/>
                  </a:lnTo>
                  <a:cubicBezTo>
                    <a:pt x="324" y="454"/>
                    <a:pt x="321" y="448"/>
                    <a:pt x="321" y="441"/>
                  </a:cubicBezTo>
                  <a:lnTo>
                    <a:pt x="321" y="425"/>
                  </a:lnTo>
                  <a:lnTo>
                    <a:pt x="328" y="442"/>
                  </a:lnTo>
                  <a:lnTo>
                    <a:pt x="312" y="426"/>
                  </a:lnTo>
                  <a:lnTo>
                    <a:pt x="346" y="426"/>
                  </a:lnTo>
                  <a:lnTo>
                    <a:pt x="330" y="442"/>
                  </a:lnTo>
                  <a:lnTo>
                    <a:pt x="337" y="425"/>
                  </a:lnTo>
                  <a:lnTo>
                    <a:pt x="337" y="441"/>
                  </a:lnTo>
                  <a:lnTo>
                    <a:pt x="337" y="473"/>
                  </a:lnTo>
                  <a:cubicBezTo>
                    <a:pt x="337" y="477"/>
                    <a:pt x="337" y="481"/>
                    <a:pt x="335" y="484"/>
                  </a:cubicBezTo>
                  <a:lnTo>
                    <a:pt x="319" y="516"/>
                  </a:lnTo>
                  <a:cubicBezTo>
                    <a:pt x="315" y="524"/>
                    <a:pt x="307" y="529"/>
                    <a:pt x="297" y="529"/>
                  </a:cubicBezTo>
                  <a:lnTo>
                    <a:pt x="281" y="529"/>
                  </a:lnTo>
                  <a:cubicBezTo>
                    <a:pt x="268" y="529"/>
                    <a:pt x="257" y="519"/>
                    <a:pt x="257" y="505"/>
                  </a:cubicBezTo>
                  <a:lnTo>
                    <a:pt x="257" y="489"/>
                  </a:lnTo>
                  <a:lnTo>
                    <a:pt x="259" y="497"/>
                  </a:lnTo>
                  <a:lnTo>
                    <a:pt x="243" y="449"/>
                  </a:lnTo>
                  <a:cubicBezTo>
                    <a:pt x="242" y="447"/>
                    <a:pt x="241" y="444"/>
                    <a:pt x="241" y="441"/>
                  </a:cubicBezTo>
                  <a:lnTo>
                    <a:pt x="241" y="409"/>
                  </a:lnTo>
                  <a:lnTo>
                    <a:pt x="244" y="420"/>
                  </a:lnTo>
                  <a:lnTo>
                    <a:pt x="228" y="388"/>
                  </a:lnTo>
                  <a:lnTo>
                    <a:pt x="232" y="394"/>
                  </a:lnTo>
                  <a:lnTo>
                    <a:pt x="216" y="378"/>
                  </a:lnTo>
                  <a:cubicBezTo>
                    <a:pt x="212" y="374"/>
                    <a:pt x="209" y="368"/>
                    <a:pt x="209" y="361"/>
                  </a:cubicBezTo>
                  <a:lnTo>
                    <a:pt x="209" y="297"/>
                  </a:lnTo>
                  <a:lnTo>
                    <a:pt x="209" y="265"/>
                  </a:lnTo>
                  <a:lnTo>
                    <a:pt x="233" y="289"/>
                  </a:lnTo>
                  <a:lnTo>
                    <a:pt x="217" y="289"/>
                  </a:lnTo>
                  <a:lnTo>
                    <a:pt x="241" y="271"/>
                  </a:lnTo>
                  <a:lnTo>
                    <a:pt x="225" y="335"/>
                  </a:lnTo>
                  <a:lnTo>
                    <a:pt x="225" y="329"/>
                  </a:lnTo>
                  <a:lnTo>
                    <a:pt x="225" y="377"/>
                  </a:lnTo>
                  <a:cubicBezTo>
                    <a:pt x="225" y="379"/>
                    <a:pt x="225" y="381"/>
                    <a:pt x="225" y="383"/>
                  </a:cubicBezTo>
                  <a:lnTo>
                    <a:pt x="177" y="591"/>
                  </a:lnTo>
                  <a:cubicBezTo>
                    <a:pt x="174" y="603"/>
                    <a:pt x="163" y="611"/>
                    <a:pt x="151" y="609"/>
                  </a:cubicBezTo>
                  <a:cubicBezTo>
                    <a:pt x="139" y="608"/>
                    <a:pt x="129" y="598"/>
                    <a:pt x="129" y="585"/>
                  </a:cubicBezTo>
                  <a:lnTo>
                    <a:pt x="129" y="521"/>
                  </a:lnTo>
                  <a:lnTo>
                    <a:pt x="129" y="473"/>
                  </a:lnTo>
                  <a:lnTo>
                    <a:pt x="130" y="477"/>
                  </a:lnTo>
                  <a:lnTo>
                    <a:pt x="114" y="381"/>
                  </a:lnTo>
                  <a:lnTo>
                    <a:pt x="120" y="394"/>
                  </a:lnTo>
                  <a:lnTo>
                    <a:pt x="104" y="378"/>
                  </a:lnTo>
                  <a:cubicBezTo>
                    <a:pt x="100" y="374"/>
                    <a:pt x="97" y="368"/>
                    <a:pt x="97" y="361"/>
                  </a:cubicBezTo>
                  <a:lnTo>
                    <a:pt x="97" y="329"/>
                  </a:lnTo>
                  <a:lnTo>
                    <a:pt x="145" y="329"/>
                  </a:lnTo>
                  <a:lnTo>
                    <a:pt x="145" y="361"/>
                  </a:lnTo>
                  <a:cubicBezTo>
                    <a:pt x="145" y="374"/>
                    <a:pt x="136" y="384"/>
                    <a:pt x="124" y="385"/>
                  </a:cubicBezTo>
                  <a:cubicBezTo>
                    <a:pt x="112" y="387"/>
                    <a:pt x="100" y="378"/>
                    <a:pt x="98" y="366"/>
                  </a:cubicBezTo>
                  <a:lnTo>
                    <a:pt x="82" y="286"/>
                  </a:lnTo>
                  <a:lnTo>
                    <a:pt x="127" y="292"/>
                  </a:lnTo>
                  <a:lnTo>
                    <a:pt x="111" y="324"/>
                  </a:lnTo>
                  <a:lnTo>
                    <a:pt x="113" y="313"/>
                  </a:lnTo>
                  <a:lnTo>
                    <a:pt x="113" y="361"/>
                  </a:lnTo>
                  <a:lnTo>
                    <a:pt x="113" y="377"/>
                  </a:lnTo>
                  <a:cubicBezTo>
                    <a:pt x="113" y="390"/>
                    <a:pt x="104" y="401"/>
                    <a:pt x="91" y="401"/>
                  </a:cubicBezTo>
                  <a:cubicBezTo>
                    <a:pt x="79" y="402"/>
                    <a:pt x="67" y="393"/>
                    <a:pt x="66" y="381"/>
                  </a:cubicBezTo>
                  <a:lnTo>
                    <a:pt x="50" y="269"/>
                  </a:lnTo>
                  <a:lnTo>
                    <a:pt x="97" y="265"/>
                  </a:lnTo>
                  <a:lnTo>
                    <a:pt x="97" y="313"/>
                  </a:lnTo>
                  <a:cubicBezTo>
                    <a:pt x="97" y="323"/>
                    <a:pt x="92" y="332"/>
                    <a:pt x="83" y="336"/>
                  </a:cubicBezTo>
                  <a:cubicBezTo>
                    <a:pt x="74" y="339"/>
                    <a:pt x="63" y="337"/>
                    <a:pt x="56" y="330"/>
                  </a:cubicBezTo>
                  <a:lnTo>
                    <a:pt x="40" y="314"/>
                  </a:lnTo>
                  <a:lnTo>
                    <a:pt x="81" y="301"/>
                  </a:lnTo>
                  <a:lnTo>
                    <a:pt x="65" y="397"/>
                  </a:lnTo>
                  <a:cubicBezTo>
                    <a:pt x="63" y="410"/>
                    <a:pt x="52" y="418"/>
                    <a:pt x="39" y="417"/>
                  </a:cubicBezTo>
                  <a:cubicBezTo>
                    <a:pt x="27" y="416"/>
                    <a:pt x="17" y="406"/>
                    <a:pt x="17" y="393"/>
                  </a:cubicBezTo>
                  <a:lnTo>
                    <a:pt x="17" y="201"/>
                  </a:lnTo>
                  <a:lnTo>
                    <a:pt x="18" y="205"/>
                  </a:lnTo>
                  <a:lnTo>
                    <a:pt x="2" y="109"/>
                  </a:lnTo>
                  <a:cubicBezTo>
                    <a:pt x="0" y="96"/>
                    <a:pt x="8" y="84"/>
                    <a:pt x="22" y="82"/>
                  </a:cubicBezTo>
                  <a:cubicBezTo>
                    <a:pt x="35" y="80"/>
                    <a:pt x="47" y="88"/>
                    <a:pt x="49" y="102"/>
                  </a:cubicBezTo>
                  <a:close/>
                </a:path>
              </a:pathLst>
            </a:custGeom>
            <a:solidFill>
              <a:srgbClr val="7F7F7F"/>
            </a:solidFill>
            <a:ln w="6350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0" name="Freeform 43"/>
            <p:cNvSpPr>
              <a:spLocks/>
            </p:cNvSpPr>
            <p:nvPr/>
          </p:nvSpPr>
          <p:spPr bwMode="auto">
            <a:xfrm>
              <a:off x="2994" y="2752"/>
              <a:ext cx="518" cy="176"/>
            </a:xfrm>
            <a:custGeom>
              <a:avLst/>
              <a:gdLst>
                <a:gd name="T0" fmla="*/ 0 w 1859"/>
                <a:gd name="T1" fmla="*/ 0 h 628"/>
                <a:gd name="T2" fmla="*/ 0 w 1859"/>
                <a:gd name="T3" fmla="*/ 0 h 628"/>
                <a:gd name="T4" fmla="*/ 0 w 1859"/>
                <a:gd name="T5" fmla="*/ 0 h 628"/>
                <a:gd name="T6" fmla="*/ 0 w 1859"/>
                <a:gd name="T7" fmla="*/ 0 h 628"/>
                <a:gd name="T8" fmla="*/ 0 w 1859"/>
                <a:gd name="T9" fmla="*/ 0 h 628"/>
                <a:gd name="T10" fmla="*/ 0 w 1859"/>
                <a:gd name="T11" fmla="*/ 0 h 628"/>
                <a:gd name="T12" fmla="*/ 0 w 1859"/>
                <a:gd name="T13" fmla="*/ 0 h 628"/>
                <a:gd name="T14" fmla="*/ 0 w 1859"/>
                <a:gd name="T15" fmla="*/ 0 h 628"/>
                <a:gd name="T16" fmla="*/ 0 w 1859"/>
                <a:gd name="T17" fmla="*/ 0 h 628"/>
                <a:gd name="T18" fmla="*/ 0 w 1859"/>
                <a:gd name="T19" fmla="*/ 0 h 628"/>
                <a:gd name="T20" fmla="*/ 0 w 1859"/>
                <a:gd name="T21" fmla="*/ 0 h 628"/>
                <a:gd name="T22" fmla="*/ 0 w 1859"/>
                <a:gd name="T23" fmla="*/ 0 h 628"/>
                <a:gd name="T24" fmla="*/ 0 w 1859"/>
                <a:gd name="T25" fmla="*/ 0 h 628"/>
                <a:gd name="T26" fmla="*/ 0 w 1859"/>
                <a:gd name="T27" fmla="*/ 0 h 628"/>
                <a:gd name="T28" fmla="*/ 0 w 1859"/>
                <a:gd name="T29" fmla="*/ 0 h 628"/>
                <a:gd name="T30" fmla="*/ 0 w 1859"/>
                <a:gd name="T31" fmla="*/ 0 h 628"/>
                <a:gd name="T32" fmla="*/ 0 w 1859"/>
                <a:gd name="T33" fmla="*/ 0 h 628"/>
                <a:gd name="T34" fmla="*/ 0 w 1859"/>
                <a:gd name="T35" fmla="*/ 0 h 628"/>
                <a:gd name="T36" fmla="*/ 0 w 1859"/>
                <a:gd name="T37" fmla="*/ 0 h 628"/>
                <a:gd name="T38" fmla="*/ 0 w 1859"/>
                <a:gd name="T39" fmla="*/ 0 h 628"/>
                <a:gd name="T40" fmla="*/ 0 w 1859"/>
                <a:gd name="T41" fmla="*/ 0 h 628"/>
                <a:gd name="T42" fmla="*/ 0 w 1859"/>
                <a:gd name="T43" fmla="*/ 0 h 628"/>
                <a:gd name="T44" fmla="*/ 0 w 1859"/>
                <a:gd name="T45" fmla="*/ 0 h 628"/>
                <a:gd name="T46" fmla="*/ 0 w 1859"/>
                <a:gd name="T47" fmla="*/ 0 h 628"/>
                <a:gd name="T48" fmla="*/ 0 w 1859"/>
                <a:gd name="T49" fmla="*/ 0 h 628"/>
                <a:gd name="T50" fmla="*/ 0 w 1859"/>
                <a:gd name="T51" fmla="*/ 0 h 628"/>
                <a:gd name="T52" fmla="*/ 0 w 1859"/>
                <a:gd name="T53" fmla="*/ 0 h 628"/>
                <a:gd name="T54" fmla="*/ 0 w 1859"/>
                <a:gd name="T55" fmla="*/ 0 h 628"/>
                <a:gd name="T56" fmla="*/ 0 w 1859"/>
                <a:gd name="T57" fmla="*/ 0 h 628"/>
                <a:gd name="T58" fmla="*/ 0 w 1859"/>
                <a:gd name="T59" fmla="*/ 0 h 628"/>
                <a:gd name="T60" fmla="*/ 0 w 1859"/>
                <a:gd name="T61" fmla="*/ 0 h 628"/>
                <a:gd name="T62" fmla="*/ 0 w 1859"/>
                <a:gd name="T63" fmla="*/ 0 h 628"/>
                <a:gd name="T64" fmla="*/ 0 w 1859"/>
                <a:gd name="T65" fmla="*/ 0 h 628"/>
                <a:gd name="T66" fmla="*/ 0 w 1859"/>
                <a:gd name="T67" fmla="*/ 0 h 628"/>
                <a:gd name="T68" fmla="*/ 0 w 1859"/>
                <a:gd name="T69" fmla="*/ 0 h 628"/>
                <a:gd name="T70" fmla="*/ 0 w 1859"/>
                <a:gd name="T71" fmla="*/ 0 h 628"/>
                <a:gd name="T72" fmla="*/ 0 w 1859"/>
                <a:gd name="T73" fmla="*/ 0 h 628"/>
                <a:gd name="T74" fmla="*/ 0 w 1859"/>
                <a:gd name="T75" fmla="*/ 0 h 628"/>
                <a:gd name="T76" fmla="*/ 0 w 1859"/>
                <a:gd name="T77" fmla="*/ 0 h 628"/>
                <a:gd name="T78" fmla="*/ 0 w 1859"/>
                <a:gd name="T79" fmla="*/ 0 h 628"/>
                <a:gd name="T80" fmla="*/ 0 w 1859"/>
                <a:gd name="T81" fmla="*/ 0 h 628"/>
                <a:gd name="T82" fmla="*/ 0 w 1859"/>
                <a:gd name="T83" fmla="*/ 0 h 628"/>
                <a:gd name="T84" fmla="*/ 0 w 1859"/>
                <a:gd name="T85" fmla="*/ 0 h 628"/>
                <a:gd name="T86" fmla="*/ 0 w 1859"/>
                <a:gd name="T87" fmla="*/ 0 h 628"/>
                <a:gd name="T88" fmla="*/ 0 w 1859"/>
                <a:gd name="T89" fmla="*/ 0 h 628"/>
                <a:gd name="T90" fmla="*/ 0 w 1859"/>
                <a:gd name="T91" fmla="*/ 0 h 628"/>
                <a:gd name="T92" fmla="*/ 0 w 1859"/>
                <a:gd name="T93" fmla="*/ 0 h 628"/>
                <a:gd name="T94" fmla="*/ 0 w 1859"/>
                <a:gd name="T95" fmla="*/ 0 h 628"/>
                <a:gd name="T96" fmla="*/ 0 w 1859"/>
                <a:gd name="T97" fmla="*/ 0 h 628"/>
                <a:gd name="T98" fmla="*/ 0 w 1859"/>
                <a:gd name="T99" fmla="*/ 0 h 628"/>
                <a:gd name="T100" fmla="*/ 0 w 1859"/>
                <a:gd name="T101" fmla="*/ 0 h 628"/>
                <a:gd name="T102" fmla="*/ 0 w 1859"/>
                <a:gd name="T103" fmla="*/ 0 h 628"/>
                <a:gd name="T104" fmla="*/ 0 w 1859"/>
                <a:gd name="T105" fmla="*/ 0 h 628"/>
                <a:gd name="T106" fmla="*/ 0 w 1859"/>
                <a:gd name="T107" fmla="*/ 0 h 628"/>
                <a:gd name="T108" fmla="*/ 0 w 1859"/>
                <a:gd name="T109" fmla="*/ 0 h 628"/>
                <a:gd name="T110" fmla="*/ 0 w 1859"/>
                <a:gd name="T111" fmla="*/ 0 h 628"/>
                <a:gd name="T112" fmla="*/ 0 w 1859"/>
                <a:gd name="T113" fmla="*/ 0 h 628"/>
                <a:gd name="T114" fmla="*/ 0 w 1859"/>
                <a:gd name="T115" fmla="*/ 0 h 628"/>
                <a:gd name="T116" fmla="*/ 0 w 1859"/>
                <a:gd name="T117" fmla="*/ 0 h 628"/>
                <a:gd name="T118" fmla="*/ 0 w 1859"/>
                <a:gd name="T119" fmla="*/ 0 h 628"/>
                <a:gd name="T120" fmla="*/ 0 w 1859"/>
                <a:gd name="T121" fmla="*/ 0 h 628"/>
                <a:gd name="T122" fmla="*/ 0 w 1859"/>
                <a:gd name="T123" fmla="*/ 0 h 628"/>
                <a:gd name="T124" fmla="*/ 0 w 1859"/>
                <a:gd name="T125" fmla="*/ 0 h 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59"/>
                <a:gd name="T190" fmla="*/ 0 h 628"/>
                <a:gd name="T191" fmla="*/ 1859 w 1859"/>
                <a:gd name="T192" fmla="*/ 628 h 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59" h="628">
                  <a:moveTo>
                    <a:pt x="48" y="330"/>
                  </a:moveTo>
                  <a:lnTo>
                    <a:pt x="48" y="378"/>
                  </a:lnTo>
                  <a:lnTo>
                    <a:pt x="47" y="371"/>
                  </a:lnTo>
                  <a:lnTo>
                    <a:pt x="63" y="419"/>
                  </a:lnTo>
                  <a:lnTo>
                    <a:pt x="16" y="426"/>
                  </a:lnTo>
                  <a:lnTo>
                    <a:pt x="16" y="394"/>
                  </a:lnTo>
                  <a:cubicBezTo>
                    <a:pt x="16" y="383"/>
                    <a:pt x="24" y="374"/>
                    <a:pt x="35" y="371"/>
                  </a:cubicBezTo>
                  <a:cubicBezTo>
                    <a:pt x="46" y="369"/>
                    <a:pt x="57" y="374"/>
                    <a:pt x="62" y="384"/>
                  </a:cubicBezTo>
                  <a:lnTo>
                    <a:pt x="78" y="416"/>
                  </a:lnTo>
                  <a:lnTo>
                    <a:pt x="56" y="402"/>
                  </a:lnTo>
                  <a:lnTo>
                    <a:pt x="72" y="402"/>
                  </a:lnTo>
                  <a:cubicBezTo>
                    <a:pt x="86" y="402"/>
                    <a:pt x="96" y="413"/>
                    <a:pt x="96" y="426"/>
                  </a:cubicBezTo>
                  <a:lnTo>
                    <a:pt x="96" y="490"/>
                  </a:lnTo>
                  <a:lnTo>
                    <a:pt x="94" y="480"/>
                  </a:lnTo>
                  <a:lnTo>
                    <a:pt x="110" y="512"/>
                  </a:lnTo>
                  <a:lnTo>
                    <a:pt x="71" y="505"/>
                  </a:lnTo>
                  <a:lnTo>
                    <a:pt x="87" y="489"/>
                  </a:lnTo>
                  <a:lnTo>
                    <a:pt x="80" y="506"/>
                  </a:lnTo>
                  <a:lnTo>
                    <a:pt x="80" y="474"/>
                  </a:lnTo>
                  <a:cubicBezTo>
                    <a:pt x="80" y="461"/>
                    <a:pt x="91" y="450"/>
                    <a:pt x="104" y="450"/>
                  </a:cubicBezTo>
                  <a:lnTo>
                    <a:pt x="120" y="450"/>
                  </a:lnTo>
                  <a:lnTo>
                    <a:pt x="96" y="474"/>
                  </a:lnTo>
                  <a:lnTo>
                    <a:pt x="96" y="442"/>
                  </a:lnTo>
                  <a:cubicBezTo>
                    <a:pt x="96" y="431"/>
                    <a:pt x="104" y="422"/>
                    <a:pt x="115" y="419"/>
                  </a:cubicBezTo>
                  <a:cubicBezTo>
                    <a:pt x="126" y="417"/>
                    <a:pt x="137" y="422"/>
                    <a:pt x="142" y="432"/>
                  </a:cubicBezTo>
                  <a:lnTo>
                    <a:pt x="158" y="464"/>
                  </a:lnTo>
                  <a:lnTo>
                    <a:pt x="153" y="457"/>
                  </a:lnTo>
                  <a:lnTo>
                    <a:pt x="169" y="473"/>
                  </a:lnTo>
                  <a:lnTo>
                    <a:pt x="128" y="490"/>
                  </a:lnTo>
                  <a:lnTo>
                    <a:pt x="128" y="474"/>
                  </a:lnTo>
                  <a:cubicBezTo>
                    <a:pt x="128" y="461"/>
                    <a:pt x="139" y="450"/>
                    <a:pt x="152" y="450"/>
                  </a:cubicBezTo>
                  <a:lnTo>
                    <a:pt x="168" y="450"/>
                  </a:lnTo>
                  <a:lnTo>
                    <a:pt x="147" y="464"/>
                  </a:lnTo>
                  <a:lnTo>
                    <a:pt x="163" y="432"/>
                  </a:lnTo>
                  <a:lnTo>
                    <a:pt x="160" y="442"/>
                  </a:lnTo>
                  <a:lnTo>
                    <a:pt x="160" y="378"/>
                  </a:lnTo>
                  <a:cubicBezTo>
                    <a:pt x="160" y="365"/>
                    <a:pt x="171" y="354"/>
                    <a:pt x="184" y="354"/>
                  </a:cubicBezTo>
                  <a:cubicBezTo>
                    <a:pt x="198" y="354"/>
                    <a:pt x="208" y="365"/>
                    <a:pt x="208" y="378"/>
                  </a:cubicBezTo>
                  <a:lnTo>
                    <a:pt x="208" y="394"/>
                  </a:lnTo>
                  <a:lnTo>
                    <a:pt x="201" y="377"/>
                  </a:lnTo>
                  <a:lnTo>
                    <a:pt x="217" y="393"/>
                  </a:lnTo>
                  <a:lnTo>
                    <a:pt x="233" y="409"/>
                  </a:lnTo>
                  <a:cubicBezTo>
                    <a:pt x="238" y="414"/>
                    <a:pt x="240" y="420"/>
                    <a:pt x="240" y="426"/>
                  </a:cubicBezTo>
                  <a:lnTo>
                    <a:pt x="240" y="474"/>
                  </a:lnTo>
                  <a:lnTo>
                    <a:pt x="216" y="450"/>
                  </a:lnTo>
                  <a:lnTo>
                    <a:pt x="232" y="450"/>
                  </a:lnTo>
                  <a:cubicBezTo>
                    <a:pt x="246" y="450"/>
                    <a:pt x="256" y="461"/>
                    <a:pt x="256" y="474"/>
                  </a:cubicBezTo>
                  <a:lnTo>
                    <a:pt x="256" y="506"/>
                  </a:lnTo>
                  <a:lnTo>
                    <a:pt x="249" y="489"/>
                  </a:lnTo>
                  <a:lnTo>
                    <a:pt x="265" y="505"/>
                  </a:lnTo>
                  <a:lnTo>
                    <a:pt x="224" y="522"/>
                  </a:lnTo>
                  <a:lnTo>
                    <a:pt x="224" y="506"/>
                  </a:lnTo>
                  <a:cubicBezTo>
                    <a:pt x="224" y="503"/>
                    <a:pt x="225" y="499"/>
                    <a:pt x="227" y="496"/>
                  </a:cubicBezTo>
                  <a:lnTo>
                    <a:pt x="243" y="464"/>
                  </a:lnTo>
                  <a:lnTo>
                    <a:pt x="240" y="474"/>
                  </a:lnTo>
                  <a:lnTo>
                    <a:pt x="240" y="458"/>
                  </a:lnTo>
                  <a:lnTo>
                    <a:pt x="240" y="442"/>
                  </a:lnTo>
                  <a:cubicBezTo>
                    <a:pt x="240" y="431"/>
                    <a:pt x="249" y="421"/>
                    <a:pt x="261" y="419"/>
                  </a:cubicBezTo>
                  <a:cubicBezTo>
                    <a:pt x="272" y="417"/>
                    <a:pt x="284" y="424"/>
                    <a:pt x="287" y="435"/>
                  </a:cubicBezTo>
                  <a:lnTo>
                    <a:pt x="303" y="483"/>
                  </a:lnTo>
                  <a:lnTo>
                    <a:pt x="263" y="473"/>
                  </a:lnTo>
                  <a:lnTo>
                    <a:pt x="279" y="457"/>
                  </a:lnTo>
                  <a:cubicBezTo>
                    <a:pt x="286" y="451"/>
                    <a:pt x="297" y="449"/>
                    <a:pt x="306" y="452"/>
                  </a:cubicBezTo>
                  <a:cubicBezTo>
                    <a:pt x="315" y="456"/>
                    <a:pt x="320" y="465"/>
                    <a:pt x="320" y="474"/>
                  </a:cubicBezTo>
                  <a:lnTo>
                    <a:pt x="320" y="490"/>
                  </a:lnTo>
                  <a:lnTo>
                    <a:pt x="320" y="554"/>
                  </a:lnTo>
                  <a:lnTo>
                    <a:pt x="313" y="537"/>
                  </a:lnTo>
                  <a:lnTo>
                    <a:pt x="329" y="553"/>
                  </a:lnTo>
                  <a:lnTo>
                    <a:pt x="295" y="553"/>
                  </a:lnTo>
                  <a:lnTo>
                    <a:pt x="311" y="537"/>
                  </a:lnTo>
                  <a:cubicBezTo>
                    <a:pt x="318" y="531"/>
                    <a:pt x="329" y="529"/>
                    <a:pt x="338" y="532"/>
                  </a:cubicBezTo>
                  <a:cubicBezTo>
                    <a:pt x="347" y="536"/>
                    <a:pt x="352" y="545"/>
                    <a:pt x="352" y="554"/>
                  </a:cubicBezTo>
                  <a:lnTo>
                    <a:pt x="352" y="570"/>
                  </a:lnTo>
                  <a:cubicBezTo>
                    <a:pt x="352" y="584"/>
                    <a:pt x="342" y="594"/>
                    <a:pt x="328" y="594"/>
                  </a:cubicBezTo>
                  <a:cubicBezTo>
                    <a:pt x="315" y="594"/>
                    <a:pt x="304" y="584"/>
                    <a:pt x="304" y="570"/>
                  </a:cubicBezTo>
                  <a:lnTo>
                    <a:pt x="304" y="538"/>
                  </a:lnTo>
                  <a:cubicBezTo>
                    <a:pt x="304" y="527"/>
                    <a:pt x="312" y="518"/>
                    <a:pt x="323" y="515"/>
                  </a:cubicBezTo>
                  <a:cubicBezTo>
                    <a:pt x="334" y="513"/>
                    <a:pt x="345" y="518"/>
                    <a:pt x="350" y="528"/>
                  </a:cubicBezTo>
                  <a:lnTo>
                    <a:pt x="366" y="560"/>
                  </a:lnTo>
                  <a:cubicBezTo>
                    <a:pt x="368" y="563"/>
                    <a:pt x="368" y="567"/>
                    <a:pt x="368" y="570"/>
                  </a:cubicBezTo>
                  <a:lnTo>
                    <a:pt x="368" y="602"/>
                  </a:lnTo>
                  <a:lnTo>
                    <a:pt x="323" y="592"/>
                  </a:lnTo>
                  <a:lnTo>
                    <a:pt x="339" y="560"/>
                  </a:lnTo>
                  <a:lnTo>
                    <a:pt x="336" y="570"/>
                  </a:lnTo>
                  <a:lnTo>
                    <a:pt x="336" y="554"/>
                  </a:lnTo>
                  <a:cubicBezTo>
                    <a:pt x="336" y="548"/>
                    <a:pt x="339" y="542"/>
                    <a:pt x="343" y="537"/>
                  </a:cubicBezTo>
                  <a:lnTo>
                    <a:pt x="359" y="521"/>
                  </a:lnTo>
                  <a:lnTo>
                    <a:pt x="352" y="538"/>
                  </a:lnTo>
                  <a:lnTo>
                    <a:pt x="352" y="506"/>
                  </a:lnTo>
                  <a:lnTo>
                    <a:pt x="352" y="490"/>
                  </a:lnTo>
                  <a:cubicBezTo>
                    <a:pt x="352" y="477"/>
                    <a:pt x="363" y="466"/>
                    <a:pt x="376" y="466"/>
                  </a:cubicBezTo>
                  <a:lnTo>
                    <a:pt x="392" y="466"/>
                  </a:lnTo>
                  <a:cubicBezTo>
                    <a:pt x="399" y="466"/>
                    <a:pt x="405" y="469"/>
                    <a:pt x="409" y="473"/>
                  </a:cubicBezTo>
                  <a:lnTo>
                    <a:pt x="425" y="489"/>
                  </a:lnTo>
                  <a:cubicBezTo>
                    <a:pt x="430" y="494"/>
                    <a:pt x="432" y="500"/>
                    <a:pt x="432" y="506"/>
                  </a:cubicBezTo>
                  <a:lnTo>
                    <a:pt x="432" y="522"/>
                  </a:lnTo>
                  <a:cubicBezTo>
                    <a:pt x="432" y="536"/>
                    <a:pt x="422" y="546"/>
                    <a:pt x="408" y="546"/>
                  </a:cubicBezTo>
                  <a:cubicBezTo>
                    <a:pt x="395" y="546"/>
                    <a:pt x="384" y="536"/>
                    <a:pt x="384" y="522"/>
                  </a:cubicBezTo>
                  <a:lnTo>
                    <a:pt x="384" y="458"/>
                  </a:lnTo>
                  <a:cubicBezTo>
                    <a:pt x="384" y="452"/>
                    <a:pt x="387" y="446"/>
                    <a:pt x="391" y="441"/>
                  </a:cubicBezTo>
                  <a:lnTo>
                    <a:pt x="407" y="425"/>
                  </a:lnTo>
                  <a:lnTo>
                    <a:pt x="423" y="409"/>
                  </a:lnTo>
                  <a:lnTo>
                    <a:pt x="416" y="426"/>
                  </a:lnTo>
                  <a:lnTo>
                    <a:pt x="416" y="410"/>
                  </a:lnTo>
                  <a:cubicBezTo>
                    <a:pt x="416" y="399"/>
                    <a:pt x="424" y="390"/>
                    <a:pt x="435" y="387"/>
                  </a:cubicBezTo>
                  <a:cubicBezTo>
                    <a:pt x="446" y="385"/>
                    <a:pt x="457" y="390"/>
                    <a:pt x="462" y="400"/>
                  </a:cubicBezTo>
                  <a:lnTo>
                    <a:pt x="478" y="432"/>
                  </a:lnTo>
                  <a:cubicBezTo>
                    <a:pt x="480" y="435"/>
                    <a:pt x="480" y="439"/>
                    <a:pt x="480" y="442"/>
                  </a:cubicBezTo>
                  <a:lnTo>
                    <a:pt x="480" y="474"/>
                  </a:lnTo>
                  <a:lnTo>
                    <a:pt x="480" y="470"/>
                  </a:lnTo>
                  <a:lnTo>
                    <a:pt x="496" y="550"/>
                  </a:lnTo>
                  <a:lnTo>
                    <a:pt x="448" y="554"/>
                  </a:lnTo>
                  <a:lnTo>
                    <a:pt x="448" y="506"/>
                  </a:lnTo>
                  <a:cubicBezTo>
                    <a:pt x="448" y="504"/>
                    <a:pt x="449" y="501"/>
                    <a:pt x="450" y="499"/>
                  </a:cubicBezTo>
                  <a:lnTo>
                    <a:pt x="466" y="451"/>
                  </a:lnTo>
                  <a:lnTo>
                    <a:pt x="464" y="458"/>
                  </a:lnTo>
                  <a:lnTo>
                    <a:pt x="464" y="442"/>
                  </a:lnTo>
                  <a:lnTo>
                    <a:pt x="464" y="426"/>
                  </a:lnTo>
                  <a:cubicBezTo>
                    <a:pt x="464" y="413"/>
                    <a:pt x="475" y="402"/>
                    <a:pt x="488" y="402"/>
                  </a:cubicBezTo>
                  <a:lnTo>
                    <a:pt x="504" y="402"/>
                  </a:lnTo>
                  <a:lnTo>
                    <a:pt x="483" y="416"/>
                  </a:lnTo>
                  <a:lnTo>
                    <a:pt x="499" y="384"/>
                  </a:lnTo>
                  <a:lnTo>
                    <a:pt x="496" y="394"/>
                  </a:lnTo>
                  <a:lnTo>
                    <a:pt x="496" y="362"/>
                  </a:lnTo>
                  <a:lnTo>
                    <a:pt x="496" y="346"/>
                  </a:lnTo>
                  <a:cubicBezTo>
                    <a:pt x="496" y="337"/>
                    <a:pt x="502" y="328"/>
                    <a:pt x="511" y="324"/>
                  </a:cubicBezTo>
                  <a:cubicBezTo>
                    <a:pt x="520" y="321"/>
                    <a:pt x="531" y="323"/>
                    <a:pt x="537" y="329"/>
                  </a:cubicBezTo>
                  <a:lnTo>
                    <a:pt x="553" y="345"/>
                  </a:lnTo>
                  <a:lnTo>
                    <a:pt x="515" y="352"/>
                  </a:lnTo>
                  <a:lnTo>
                    <a:pt x="579" y="224"/>
                  </a:lnTo>
                  <a:cubicBezTo>
                    <a:pt x="583" y="216"/>
                    <a:pt x="591" y="210"/>
                    <a:pt x="600" y="210"/>
                  </a:cubicBezTo>
                  <a:lnTo>
                    <a:pt x="616" y="210"/>
                  </a:lnTo>
                  <a:lnTo>
                    <a:pt x="595" y="224"/>
                  </a:lnTo>
                  <a:lnTo>
                    <a:pt x="643" y="128"/>
                  </a:lnTo>
                  <a:cubicBezTo>
                    <a:pt x="646" y="121"/>
                    <a:pt x="653" y="116"/>
                    <a:pt x="661" y="115"/>
                  </a:cubicBezTo>
                  <a:cubicBezTo>
                    <a:pt x="668" y="114"/>
                    <a:pt x="676" y="116"/>
                    <a:pt x="681" y="121"/>
                  </a:cubicBezTo>
                  <a:lnTo>
                    <a:pt x="697" y="137"/>
                  </a:lnTo>
                  <a:lnTo>
                    <a:pt x="656" y="154"/>
                  </a:lnTo>
                  <a:lnTo>
                    <a:pt x="656" y="122"/>
                  </a:lnTo>
                  <a:lnTo>
                    <a:pt x="656" y="106"/>
                  </a:lnTo>
                  <a:cubicBezTo>
                    <a:pt x="656" y="93"/>
                    <a:pt x="667" y="82"/>
                    <a:pt x="680" y="82"/>
                  </a:cubicBezTo>
                  <a:lnTo>
                    <a:pt x="696" y="82"/>
                  </a:lnTo>
                  <a:lnTo>
                    <a:pt x="679" y="89"/>
                  </a:lnTo>
                  <a:lnTo>
                    <a:pt x="695" y="73"/>
                  </a:lnTo>
                  <a:lnTo>
                    <a:pt x="711" y="57"/>
                  </a:lnTo>
                  <a:lnTo>
                    <a:pt x="727" y="41"/>
                  </a:lnTo>
                  <a:cubicBezTo>
                    <a:pt x="734" y="35"/>
                    <a:pt x="745" y="33"/>
                    <a:pt x="754" y="36"/>
                  </a:cubicBezTo>
                  <a:cubicBezTo>
                    <a:pt x="763" y="40"/>
                    <a:pt x="768" y="49"/>
                    <a:pt x="768" y="58"/>
                  </a:cubicBezTo>
                  <a:lnTo>
                    <a:pt x="768" y="138"/>
                  </a:lnTo>
                  <a:lnTo>
                    <a:pt x="766" y="128"/>
                  </a:lnTo>
                  <a:lnTo>
                    <a:pt x="782" y="160"/>
                  </a:lnTo>
                  <a:lnTo>
                    <a:pt x="736" y="170"/>
                  </a:lnTo>
                  <a:lnTo>
                    <a:pt x="736" y="154"/>
                  </a:lnTo>
                  <a:cubicBezTo>
                    <a:pt x="736" y="142"/>
                    <a:pt x="746" y="132"/>
                    <a:pt x="758" y="131"/>
                  </a:cubicBezTo>
                  <a:cubicBezTo>
                    <a:pt x="771" y="130"/>
                    <a:pt x="782" y="138"/>
                    <a:pt x="784" y="151"/>
                  </a:cubicBezTo>
                  <a:lnTo>
                    <a:pt x="800" y="247"/>
                  </a:lnTo>
                  <a:cubicBezTo>
                    <a:pt x="800" y="248"/>
                    <a:pt x="800" y="249"/>
                    <a:pt x="800" y="250"/>
                  </a:cubicBezTo>
                  <a:lnTo>
                    <a:pt x="800" y="266"/>
                  </a:lnTo>
                  <a:lnTo>
                    <a:pt x="793" y="249"/>
                  </a:lnTo>
                  <a:lnTo>
                    <a:pt x="809" y="265"/>
                  </a:lnTo>
                  <a:cubicBezTo>
                    <a:pt x="814" y="270"/>
                    <a:pt x="816" y="276"/>
                    <a:pt x="816" y="282"/>
                  </a:cubicBezTo>
                  <a:lnTo>
                    <a:pt x="816" y="298"/>
                  </a:lnTo>
                  <a:lnTo>
                    <a:pt x="792" y="274"/>
                  </a:lnTo>
                  <a:lnTo>
                    <a:pt x="808" y="274"/>
                  </a:lnTo>
                  <a:lnTo>
                    <a:pt x="824" y="274"/>
                  </a:lnTo>
                  <a:lnTo>
                    <a:pt x="800" y="298"/>
                  </a:lnTo>
                  <a:lnTo>
                    <a:pt x="800" y="266"/>
                  </a:lnTo>
                  <a:cubicBezTo>
                    <a:pt x="800" y="253"/>
                    <a:pt x="811" y="242"/>
                    <a:pt x="824" y="242"/>
                  </a:cubicBezTo>
                  <a:cubicBezTo>
                    <a:pt x="838" y="242"/>
                    <a:pt x="848" y="253"/>
                    <a:pt x="848" y="266"/>
                  </a:cubicBezTo>
                  <a:lnTo>
                    <a:pt x="848" y="282"/>
                  </a:lnTo>
                  <a:lnTo>
                    <a:pt x="824" y="258"/>
                  </a:lnTo>
                  <a:lnTo>
                    <a:pt x="840" y="258"/>
                  </a:lnTo>
                  <a:cubicBezTo>
                    <a:pt x="847" y="258"/>
                    <a:pt x="853" y="261"/>
                    <a:pt x="857" y="265"/>
                  </a:cubicBezTo>
                  <a:lnTo>
                    <a:pt x="873" y="281"/>
                  </a:lnTo>
                  <a:lnTo>
                    <a:pt x="832" y="298"/>
                  </a:lnTo>
                  <a:lnTo>
                    <a:pt x="832" y="266"/>
                  </a:lnTo>
                  <a:cubicBezTo>
                    <a:pt x="832" y="254"/>
                    <a:pt x="842" y="244"/>
                    <a:pt x="854" y="243"/>
                  </a:cubicBezTo>
                  <a:cubicBezTo>
                    <a:pt x="867" y="242"/>
                    <a:pt x="878" y="250"/>
                    <a:pt x="880" y="263"/>
                  </a:cubicBezTo>
                  <a:lnTo>
                    <a:pt x="896" y="359"/>
                  </a:lnTo>
                  <a:lnTo>
                    <a:pt x="848" y="362"/>
                  </a:lnTo>
                  <a:lnTo>
                    <a:pt x="848" y="330"/>
                  </a:lnTo>
                  <a:cubicBezTo>
                    <a:pt x="848" y="328"/>
                    <a:pt x="849" y="325"/>
                    <a:pt x="850" y="323"/>
                  </a:cubicBezTo>
                  <a:lnTo>
                    <a:pt x="866" y="275"/>
                  </a:lnTo>
                  <a:cubicBezTo>
                    <a:pt x="869" y="264"/>
                    <a:pt x="881" y="257"/>
                    <a:pt x="892" y="259"/>
                  </a:cubicBezTo>
                  <a:cubicBezTo>
                    <a:pt x="904" y="261"/>
                    <a:pt x="912" y="271"/>
                    <a:pt x="912" y="282"/>
                  </a:cubicBezTo>
                  <a:lnTo>
                    <a:pt x="912" y="442"/>
                  </a:lnTo>
                  <a:lnTo>
                    <a:pt x="871" y="425"/>
                  </a:lnTo>
                  <a:lnTo>
                    <a:pt x="887" y="409"/>
                  </a:lnTo>
                  <a:lnTo>
                    <a:pt x="880" y="426"/>
                  </a:lnTo>
                  <a:lnTo>
                    <a:pt x="880" y="394"/>
                  </a:lnTo>
                  <a:cubicBezTo>
                    <a:pt x="880" y="381"/>
                    <a:pt x="891" y="370"/>
                    <a:pt x="904" y="370"/>
                  </a:cubicBezTo>
                  <a:cubicBezTo>
                    <a:pt x="918" y="370"/>
                    <a:pt x="928" y="381"/>
                    <a:pt x="928" y="394"/>
                  </a:cubicBezTo>
                  <a:lnTo>
                    <a:pt x="928" y="426"/>
                  </a:lnTo>
                  <a:lnTo>
                    <a:pt x="921" y="409"/>
                  </a:lnTo>
                  <a:lnTo>
                    <a:pt x="937" y="425"/>
                  </a:lnTo>
                  <a:lnTo>
                    <a:pt x="898" y="435"/>
                  </a:lnTo>
                  <a:lnTo>
                    <a:pt x="914" y="387"/>
                  </a:lnTo>
                  <a:lnTo>
                    <a:pt x="912" y="394"/>
                  </a:lnTo>
                  <a:lnTo>
                    <a:pt x="912" y="362"/>
                  </a:lnTo>
                  <a:cubicBezTo>
                    <a:pt x="912" y="359"/>
                    <a:pt x="913" y="355"/>
                    <a:pt x="915" y="352"/>
                  </a:cubicBezTo>
                  <a:lnTo>
                    <a:pt x="931" y="320"/>
                  </a:lnTo>
                  <a:cubicBezTo>
                    <a:pt x="934" y="313"/>
                    <a:pt x="941" y="308"/>
                    <a:pt x="949" y="307"/>
                  </a:cubicBezTo>
                  <a:cubicBezTo>
                    <a:pt x="956" y="306"/>
                    <a:pt x="964" y="308"/>
                    <a:pt x="969" y="313"/>
                  </a:cubicBezTo>
                  <a:lnTo>
                    <a:pt x="985" y="329"/>
                  </a:lnTo>
                  <a:lnTo>
                    <a:pt x="944" y="346"/>
                  </a:lnTo>
                  <a:lnTo>
                    <a:pt x="944" y="330"/>
                  </a:lnTo>
                  <a:cubicBezTo>
                    <a:pt x="944" y="317"/>
                    <a:pt x="955" y="306"/>
                    <a:pt x="968" y="306"/>
                  </a:cubicBezTo>
                  <a:cubicBezTo>
                    <a:pt x="982" y="306"/>
                    <a:pt x="992" y="317"/>
                    <a:pt x="992" y="330"/>
                  </a:cubicBezTo>
                  <a:lnTo>
                    <a:pt x="992" y="378"/>
                  </a:lnTo>
                  <a:lnTo>
                    <a:pt x="947" y="368"/>
                  </a:lnTo>
                  <a:lnTo>
                    <a:pt x="963" y="336"/>
                  </a:lnTo>
                  <a:lnTo>
                    <a:pt x="960" y="346"/>
                  </a:lnTo>
                  <a:lnTo>
                    <a:pt x="960" y="330"/>
                  </a:lnTo>
                  <a:cubicBezTo>
                    <a:pt x="960" y="319"/>
                    <a:pt x="969" y="309"/>
                    <a:pt x="981" y="307"/>
                  </a:cubicBezTo>
                  <a:cubicBezTo>
                    <a:pt x="992" y="305"/>
                    <a:pt x="1004" y="312"/>
                    <a:pt x="1007" y="323"/>
                  </a:cubicBezTo>
                  <a:lnTo>
                    <a:pt x="1023" y="371"/>
                  </a:lnTo>
                  <a:lnTo>
                    <a:pt x="976" y="378"/>
                  </a:lnTo>
                  <a:lnTo>
                    <a:pt x="976" y="362"/>
                  </a:lnTo>
                  <a:cubicBezTo>
                    <a:pt x="976" y="356"/>
                    <a:pt x="979" y="350"/>
                    <a:pt x="983" y="345"/>
                  </a:cubicBezTo>
                  <a:lnTo>
                    <a:pt x="999" y="329"/>
                  </a:lnTo>
                  <a:lnTo>
                    <a:pt x="992" y="346"/>
                  </a:lnTo>
                  <a:lnTo>
                    <a:pt x="992" y="330"/>
                  </a:lnTo>
                  <a:cubicBezTo>
                    <a:pt x="992" y="321"/>
                    <a:pt x="998" y="312"/>
                    <a:pt x="1007" y="308"/>
                  </a:cubicBezTo>
                  <a:cubicBezTo>
                    <a:pt x="1016" y="305"/>
                    <a:pt x="1027" y="307"/>
                    <a:pt x="1033" y="313"/>
                  </a:cubicBezTo>
                  <a:lnTo>
                    <a:pt x="1049" y="329"/>
                  </a:lnTo>
                  <a:cubicBezTo>
                    <a:pt x="1052" y="332"/>
                    <a:pt x="1054" y="335"/>
                    <a:pt x="1055" y="339"/>
                  </a:cubicBezTo>
                  <a:lnTo>
                    <a:pt x="1071" y="387"/>
                  </a:lnTo>
                  <a:cubicBezTo>
                    <a:pt x="1072" y="389"/>
                    <a:pt x="1072" y="392"/>
                    <a:pt x="1072" y="394"/>
                  </a:cubicBezTo>
                  <a:lnTo>
                    <a:pt x="1072" y="442"/>
                  </a:lnTo>
                  <a:cubicBezTo>
                    <a:pt x="1072" y="456"/>
                    <a:pt x="1062" y="466"/>
                    <a:pt x="1048" y="466"/>
                  </a:cubicBezTo>
                  <a:cubicBezTo>
                    <a:pt x="1035" y="466"/>
                    <a:pt x="1024" y="456"/>
                    <a:pt x="1024" y="442"/>
                  </a:cubicBezTo>
                  <a:lnTo>
                    <a:pt x="1024" y="426"/>
                  </a:lnTo>
                  <a:cubicBezTo>
                    <a:pt x="1024" y="413"/>
                    <a:pt x="1035" y="402"/>
                    <a:pt x="1048" y="402"/>
                  </a:cubicBezTo>
                  <a:lnTo>
                    <a:pt x="1080" y="402"/>
                  </a:lnTo>
                  <a:cubicBezTo>
                    <a:pt x="1094" y="402"/>
                    <a:pt x="1104" y="413"/>
                    <a:pt x="1104" y="426"/>
                  </a:cubicBezTo>
                  <a:lnTo>
                    <a:pt x="1104" y="442"/>
                  </a:lnTo>
                  <a:lnTo>
                    <a:pt x="1097" y="425"/>
                  </a:lnTo>
                  <a:lnTo>
                    <a:pt x="1113" y="441"/>
                  </a:lnTo>
                  <a:cubicBezTo>
                    <a:pt x="1118" y="446"/>
                    <a:pt x="1120" y="452"/>
                    <a:pt x="1120" y="458"/>
                  </a:cubicBezTo>
                  <a:lnTo>
                    <a:pt x="1120" y="474"/>
                  </a:lnTo>
                  <a:lnTo>
                    <a:pt x="1075" y="464"/>
                  </a:lnTo>
                  <a:lnTo>
                    <a:pt x="1091" y="432"/>
                  </a:lnTo>
                  <a:lnTo>
                    <a:pt x="1088" y="442"/>
                  </a:lnTo>
                  <a:lnTo>
                    <a:pt x="1088" y="426"/>
                  </a:lnTo>
                  <a:cubicBezTo>
                    <a:pt x="1088" y="425"/>
                    <a:pt x="1089" y="423"/>
                    <a:pt x="1089" y="421"/>
                  </a:cubicBezTo>
                  <a:lnTo>
                    <a:pt x="1105" y="357"/>
                  </a:lnTo>
                  <a:lnTo>
                    <a:pt x="1104" y="362"/>
                  </a:lnTo>
                  <a:lnTo>
                    <a:pt x="1104" y="330"/>
                  </a:lnTo>
                  <a:cubicBezTo>
                    <a:pt x="1104" y="317"/>
                    <a:pt x="1115" y="306"/>
                    <a:pt x="1128" y="306"/>
                  </a:cubicBezTo>
                  <a:cubicBezTo>
                    <a:pt x="1142" y="306"/>
                    <a:pt x="1152" y="317"/>
                    <a:pt x="1152" y="330"/>
                  </a:cubicBezTo>
                  <a:lnTo>
                    <a:pt x="1152" y="346"/>
                  </a:lnTo>
                  <a:lnTo>
                    <a:pt x="1150" y="336"/>
                  </a:lnTo>
                  <a:lnTo>
                    <a:pt x="1166" y="368"/>
                  </a:lnTo>
                  <a:lnTo>
                    <a:pt x="1182" y="400"/>
                  </a:lnTo>
                  <a:cubicBezTo>
                    <a:pt x="1184" y="403"/>
                    <a:pt x="1184" y="407"/>
                    <a:pt x="1184" y="410"/>
                  </a:cubicBezTo>
                  <a:lnTo>
                    <a:pt x="1184" y="426"/>
                  </a:lnTo>
                  <a:lnTo>
                    <a:pt x="1138" y="419"/>
                  </a:lnTo>
                  <a:lnTo>
                    <a:pt x="1154" y="371"/>
                  </a:lnTo>
                  <a:lnTo>
                    <a:pt x="1170" y="323"/>
                  </a:lnTo>
                  <a:lnTo>
                    <a:pt x="1168" y="330"/>
                  </a:lnTo>
                  <a:lnTo>
                    <a:pt x="1168" y="282"/>
                  </a:lnTo>
                  <a:lnTo>
                    <a:pt x="1168" y="250"/>
                  </a:lnTo>
                  <a:cubicBezTo>
                    <a:pt x="1168" y="244"/>
                    <a:pt x="1171" y="238"/>
                    <a:pt x="1175" y="233"/>
                  </a:cubicBezTo>
                  <a:lnTo>
                    <a:pt x="1191" y="217"/>
                  </a:lnTo>
                  <a:lnTo>
                    <a:pt x="1186" y="227"/>
                  </a:lnTo>
                  <a:lnTo>
                    <a:pt x="1202" y="179"/>
                  </a:lnTo>
                  <a:lnTo>
                    <a:pt x="1200" y="186"/>
                  </a:lnTo>
                  <a:lnTo>
                    <a:pt x="1200" y="170"/>
                  </a:lnTo>
                  <a:cubicBezTo>
                    <a:pt x="1200" y="159"/>
                    <a:pt x="1208" y="150"/>
                    <a:pt x="1219" y="147"/>
                  </a:cubicBezTo>
                  <a:cubicBezTo>
                    <a:pt x="1230" y="145"/>
                    <a:pt x="1241" y="150"/>
                    <a:pt x="1246" y="160"/>
                  </a:cubicBezTo>
                  <a:lnTo>
                    <a:pt x="1262" y="192"/>
                  </a:lnTo>
                  <a:lnTo>
                    <a:pt x="1216" y="202"/>
                  </a:lnTo>
                  <a:lnTo>
                    <a:pt x="1216" y="170"/>
                  </a:lnTo>
                  <a:cubicBezTo>
                    <a:pt x="1216" y="157"/>
                    <a:pt x="1227" y="146"/>
                    <a:pt x="1240" y="146"/>
                  </a:cubicBezTo>
                  <a:lnTo>
                    <a:pt x="1256" y="146"/>
                  </a:lnTo>
                  <a:lnTo>
                    <a:pt x="1234" y="163"/>
                  </a:lnTo>
                  <a:lnTo>
                    <a:pt x="1250" y="115"/>
                  </a:lnTo>
                  <a:lnTo>
                    <a:pt x="1248" y="122"/>
                  </a:lnTo>
                  <a:lnTo>
                    <a:pt x="1248" y="106"/>
                  </a:lnTo>
                  <a:cubicBezTo>
                    <a:pt x="1248" y="93"/>
                    <a:pt x="1259" y="82"/>
                    <a:pt x="1272" y="82"/>
                  </a:cubicBezTo>
                  <a:cubicBezTo>
                    <a:pt x="1286" y="82"/>
                    <a:pt x="1296" y="93"/>
                    <a:pt x="1296" y="106"/>
                  </a:cubicBezTo>
                  <a:lnTo>
                    <a:pt x="1296" y="122"/>
                  </a:lnTo>
                  <a:lnTo>
                    <a:pt x="1251" y="112"/>
                  </a:lnTo>
                  <a:lnTo>
                    <a:pt x="1267" y="80"/>
                  </a:lnTo>
                  <a:cubicBezTo>
                    <a:pt x="1271" y="72"/>
                    <a:pt x="1279" y="66"/>
                    <a:pt x="1288" y="66"/>
                  </a:cubicBezTo>
                  <a:lnTo>
                    <a:pt x="1304" y="66"/>
                  </a:lnTo>
                  <a:lnTo>
                    <a:pt x="1280" y="90"/>
                  </a:lnTo>
                  <a:lnTo>
                    <a:pt x="1280" y="58"/>
                  </a:lnTo>
                  <a:cubicBezTo>
                    <a:pt x="1280" y="52"/>
                    <a:pt x="1283" y="46"/>
                    <a:pt x="1287" y="41"/>
                  </a:cubicBezTo>
                  <a:lnTo>
                    <a:pt x="1303" y="25"/>
                  </a:lnTo>
                  <a:lnTo>
                    <a:pt x="1296" y="42"/>
                  </a:lnTo>
                  <a:lnTo>
                    <a:pt x="1296" y="26"/>
                  </a:lnTo>
                  <a:cubicBezTo>
                    <a:pt x="1296" y="17"/>
                    <a:pt x="1302" y="8"/>
                    <a:pt x="1311" y="4"/>
                  </a:cubicBezTo>
                  <a:cubicBezTo>
                    <a:pt x="1320" y="1"/>
                    <a:pt x="1331" y="3"/>
                    <a:pt x="1337" y="9"/>
                  </a:cubicBezTo>
                  <a:lnTo>
                    <a:pt x="1353" y="25"/>
                  </a:lnTo>
                  <a:cubicBezTo>
                    <a:pt x="1358" y="30"/>
                    <a:pt x="1360" y="36"/>
                    <a:pt x="1360" y="42"/>
                  </a:cubicBezTo>
                  <a:lnTo>
                    <a:pt x="1360" y="58"/>
                  </a:lnTo>
                  <a:lnTo>
                    <a:pt x="1319" y="41"/>
                  </a:lnTo>
                  <a:lnTo>
                    <a:pt x="1335" y="25"/>
                  </a:lnTo>
                  <a:cubicBezTo>
                    <a:pt x="1342" y="19"/>
                    <a:pt x="1353" y="17"/>
                    <a:pt x="1362" y="20"/>
                  </a:cubicBezTo>
                  <a:cubicBezTo>
                    <a:pt x="1371" y="24"/>
                    <a:pt x="1376" y="33"/>
                    <a:pt x="1376" y="42"/>
                  </a:cubicBezTo>
                  <a:lnTo>
                    <a:pt x="1376" y="122"/>
                  </a:lnTo>
                  <a:lnTo>
                    <a:pt x="1369" y="105"/>
                  </a:lnTo>
                  <a:lnTo>
                    <a:pt x="1385" y="121"/>
                  </a:lnTo>
                  <a:lnTo>
                    <a:pt x="1351" y="121"/>
                  </a:lnTo>
                  <a:lnTo>
                    <a:pt x="1367" y="105"/>
                  </a:lnTo>
                  <a:lnTo>
                    <a:pt x="1360" y="122"/>
                  </a:lnTo>
                  <a:lnTo>
                    <a:pt x="1360" y="58"/>
                  </a:lnTo>
                  <a:cubicBezTo>
                    <a:pt x="1360" y="45"/>
                    <a:pt x="1371" y="34"/>
                    <a:pt x="1384" y="34"/>
                  </a:cubicBezTo>
                  <a:cubicBezTo>
                    <a:pt x="1398" y="34"/>
                    <a:pt x="1408" y="45"/>
                    <a:pt x="1408" y="58"/>
                  </a:cubicBezTo>
                  <a:lnTo>
                    <a:pt x="1408" y="74"/>
                  </a:lnTo>
                  <a:lnTo>
                    <a:pt x="1401" y="57"/>
                  </a:lnTo>
                  <a:lnTo>
                    <a:pt x="1417" y="73"/>
                  </a:lnTo>
                  <a:cubicBezTo>
                    <a:pt x="1422" y="78"/>
                    <a:pt x="1424" y="84"/>
                    <a:pt x="1424" y="90"/>
                  </a:cubicBezTo>
                  <a:lnTo>
                    <a:pt x="1424" y="106"/>
                  </a:lnTo>
                  <a:lnTo>
                    <a:pt x="1417" y="89"/>
                  </a:lnTo>
                  <a:lnTo>
                    <a:pt x="1433" y="105"/>
                  </a:lnTo>
                  <a:lnTo>
                    <a:pt x="1449" y="121"/>
                  </a:lnTo>
                  <a:cubicBezTo>
                    <a:pt x="1454" y="126"/>
                    <a:pt x="1456" y="132"/>
                    <a:pt x="1456" y="138"/>
                  </a:cubicBezTo>
                  <a:lnTo>
                    <a:pt x="1456" y="186"/>
                  </a:lnTo>
                  <a:lnTo>
                    <a:pt x="1456" y="218"/>
                  </a:lnTo>
                  <a:lnTo>
                    <a:pt x="1432" y="194"/>
                  </a:lnTo>
                  <a:lnTo>
                    <a:pt x="1448" y="194"/>
                  </a:lnTo>
                  <a:cubicBezTo>
                    <a:pt x="1459" y="194"/>
                    <a:pt x="1468" y="201"/>
                    <a:pt x="1471" y="211"/>
                  </a:cubicBezTo>
                  <a:lnTo>
                    <a:pt x="1487" y="259"/>
                  </a:lnTo>
                  <a:cubicBezTo>
                    <a:pt x="1488" y="261"/>
                    <a:pt x="1488" y="264"/>
                    <a:pt x="1488" y="266"/>
                  </a:cubicBezTo>
                  <a:lnTo>
                    <a:pt x="1488" y="282"/>
                  </a:lnTo>
                  <a:lnTo>
                    <a:pt x="1488" y="330"/>
                  </a:lnTo>
                  <a:lnTo>
                    <a:pt x="1443" y="320"/>
                  </a:lnTo>
                  <a:lnTo>
                    <a:pt x="1459" y="288"/>
                  </a:lnTo>
                  <a:cubicBezTo>
                    <a:pt x="1460" y="285"/>
                    <a:pt x="1462" y="283"/>
                    <a:pt x="1463" y="281"/>
                  </a:cubicBezTo>
                  <a:lnTo>
                    <a:pt x="1479" y="265"/>
                  </a:lnTo>
                  <a:cubicBezTo>
                    <a:pt x="1486" y="259"/>
                    <a:pt x="1497" y="257"/>
                    <a:pt x="1506" y="260"/>
                  </a:cubicBezTo>
                  <a:cubicBezTo>
                    <a:pt x="1515" y="264"/>
                    <a:pt x="1520" y="273"/>
                    <a:pt x="1520" y="282"/>
                  </a:cubicBezTo>
                  <a:lnTo>
                    <a:pt x="1520" y="298"/>
                  </a:lnTo>
                  <a:lnTo>
                    <a:pt x="1520" y="294"/>
                  </a:lnTo>
                  <a:lnTo>
                    <a:pt x="1536" y="374"/>
                  </a:lnTo>
                  <a:cubicBezTo>
                    <a:pt x="1536" y="375"/>
                    <a:pt x="1536" y="377"/>
                    <a:pt x="1536" y="378"/>
                  </a:cubicBezTo>
                  <a:lnTo>
                    <a:pt x="1536" y="426"/>
                  </a:lnTo>
                  <a:lnTo>
                    <a:pt x="1536" y="421"/>
                  </a:lnTo>
                  <a:lnTo>
                    <a:pt x="1552" y="485"/>
                  </a:lnTo>
                  <a:lnTo>
                    <a:pt x="1504" y="490"/>
                  </a:lnTo>
                  <a:lnTo>
                    <a:pt x="1504" y="474"/>
                  </a:lnTo>
                  <a:cubicBezTo>
                    <a:pt x="1504" y="468"/>
                    <a:pt x="1507" y="462"/>
                    <a:pt x="1511" y="457"/>
                  </a:cubicBezTo>
                  <a:lnTo>
                    <a:pt x="1527" y="441"/>
                  </a:lnTo>
                  <a:lnTo>
                    <a:pt x="1520" y="458"/>
                  </a:lnTo>
                  <a:lnTo>
                    <a:pt x="1520" y="426"/>
                  </a:lnTo>
                  <a:cubicBezTo>
                    <a:pt x="1520" y="413"/>
                    <a:pt x="1531" y="402"/>
                    <a:pt x="1544" y="402"/>
                  </a:cubicBezTo>
                  <a:cubicBezTo>
                    <a:pt x="1558" y="402"/>
                    <a:pt x="1568" y="413"/>
                    <a:pt x="1568" y="426"/>
                  </a:cubicBezTo>
                  <a:lnTo>
                    <a:pt x="1568" y="442"/>
                  </a:lnTo>
                  <a:lnTo>
                    <a:pt x="1523" y="432"/>
                  </a:lnTo>
                  <a:lnTo>
                    <a:pt x="1539" y="400"/>
                  </a:lnTo>
                  <a:cubicBezTo>
                    <a:pt x="1542" y="393"/>
                    <a:pt x="1549" y="388"/>
                    <a:pt x="1557" y="387"/>
                  </a:cubicBezTo>
                  <a:cubicBezTo>
                    <a:pt x="1564" y="386"/>
                    <a:pt x="1572" y="388"/>
                    <a:pt x="1577" y="393"/>
                  </a:cubicBezTo>
                  <a:lnTo>
                    <a:pt x="1593" y="409"/>
                  </a:lnTo>
                  <a:cubicBezTo>
                    <a:pt x="1598" y="414"/>
                    <a:pt x="1600" y="420"/>
                    <a:pt x="1600" y="426"/>
                  </a:cubicBezTo>
                  <a:lnTo>
                    <a:pt x="1600" y="458"/>
                  </a:lnTo>
                  <a:cubicBezTo>
                    <a:pt x="1600" y="472"/>
                    <a:pt x="1590" y="482"/>
                    <a:pt x="1576" y="482"/>
                  </a:cubicBezTo>
                  <a:cubicBezTo>
                    <a:pt x="1563" y="482"/>
                    <a:pt x="1552" y="472"/>
                    <a:pt x="1552" y="458"/>
                  </a:cubicBezTo>
                  <a:lnTo>
                    <a:pt x="1552" y="378"/>
                  </a:lnTo>
                  <a:cubicBezTo>
                    <a:pt x="1552" y="375"/>
                    <a:pt x="1553" y="371"/>
                    <a:pt x="1555" y="368"/>
                  </a:cubicBezTo>
                  <a:lnTo>
                    <a:pt x="1571" y="336"/>
                  </a:lnTo>
                  <a:cubicBezTo>
                    <a:pt x="1575" y="328"/>
                    <a:pt x="1583" y="322"/>
                    <a:pt x="1592" y="322"/>
                  </a:cubicBezTo>
                  <a:lnTo>
                    <a:pt x="1608" y="322"/>
                  </a:lnTo>
                  <a:lnTo>
                    <a:pt x="1584" y="346"/>
                  </a:lnTo>
                  <a:lnTo>
                    <a:pt x="1584" y="330"/>
                  </a:lnTo>
                  <a:cubicBezTo>
                    <a:pt x="1584" y="317"/>
                    <a:pt x="1595" y="306"/>
                    <a:pt x="1608" y="306"/>
                  </a:cubicBezTo>
                  <a:cubicBezTo>
                    <a:pt x="1622" y="306"/>
                    <a:pt x="1632" y="317"/>
                    <a:pt x="1632" y="330"/>
                  </a:cubicBezTo>
                  <a:lnTo>
                    <a:pt x="1632" y="362"/>
                  </a:lnTo>
                  <a:lnTo>
                    <a:pt x="1591" y="345"/>
                  </a:lnTo>
                  <a:lnTo>
                    <a:pt x="1607" y="329"/>
                  </a:lnTo>
                  <a:cubicBezTo>
                    <a:pt x="1614" y="323"/>
                    <a:pt x="1625" y="321"/>
                    <a:pt x="1634" y="324"/>
                  </a:cubicBezTo>
                  <a:cubicBezTo>
                    <a:pt x="1643" y="328"/>
                    <a:pt x="1648" y="337"/>
                    <a:pt x="1648" y="346"/>
                  </a:cubicBezTo>
                  <a:lnTo>
                    <a:pt x="1648" y="378"/>
                  </a:lnTo>
                  <a:lnTo>
                    <a:pt x="1624" y="354"/>
                  </a:lnTo>
                  <a:lnTo>
                    <a:pt x="1640" y="354"/>
                  </a:lnTo>
                  <a:lnTo>
                    <a:pt x="1623" y="361"/>
                  </a:lnTo>
                  <a:lnTo>
                    <a:pt x="1639" y="345"/>
                  </a:lnTo>
                  <a:lnTo>
                    <a:pt x="1632" y="362"/>
                  </a:lnTo>
                  <a:lnTo>
                    <a:pt x="1632" y="314"/>
                  </a:lnTo>
                  <a:lnTo>
                    <a:pt x="1632" y="282"/>
                  </a:lnTo>
                  <a:cubicBezTo>
                    <a:pt x="1632" y="279"/>
                    <a:pt x="1633" y="275"/>
                    <a:pt x="1635" y="272"/>
                  </a:cubicBezTo>
                  <a:lnTo>
                    <a:pt x="1651" y="240"/>
                  </a:lnTo>
                  <a:cubicBezTo>
                    <a:pt x="1652" y="237"/>
                    <a:pt x="1654" y="235"/>
                    <a:pt x="1655" y="233"/>
                  </a:cubicBezTo>
                  <a:lnTo>
                    <a:pt x="1671" y="217"/>
                  </a:lnTo>
                  <a:lnTo>
                    <a:pt x="1687" y="201"/>
                  </a:lnTo>
                  <a:cubicBezTo>
                    <a:pt x="1697" y="192"/>
                    <a:pt x="1712" y="192"/>
                    <a:pt x="1721" y="201"/>
                  </a:cubicBezTo>
                  <a:lnTo>
                    <a:pt x="1737" y="217"/>
                  </a:lnTo>
                  <a:lnTo>
                    <a:pt x="1696" y="234"/>
                  </a:lnTo>
                  <a:lnTo>
                    <a:pt x="1696" y="218"/>
                  </a:lnTo>
                  <a:lnTo>
                    <a:pt x="1696" y="202"/>
                  </a:lnTo>
                  <a:cubicBezTo>
                    <a:pt x="1696" y="199"/>
                    <a:pt x="1697" y="195"/>
                    <a:pt x="1699" y="192"/>
                  </a:cubicBezTo>
                  <a:lnTo>
                    <a:pt x="1715" y="160"/>
                  </a:lnTo>
                  <a:lnTo>
                    <a:pt x="1712" y="170"/>
                  </a:lnTo>
                  <a:lnTo>
                    <a:pt x="1712" y="154"/>
                  </a:lnTo>
                  <a:cubicBezTo>
                    <a:pt x="1712" y="148"/>
                    <a:pt x="1715" y="142"/>
                    <a:pt x="1719" y="137"/>
                  </a:cubicBezTo>
                  <a:lnTo>
                    <a:pt x="1735" y="121"/>
                  </a:lnTo>
                  <a:cubicBezTo>
                    <a:pt x="1742" y="115"/>
                    <a:pt x="1753" y="113"/>
                    <a:pt x="1762" y="116"/>
                  </a:cubicBezTo>
                  <a:cubicBezTo>
                    <a:pt x="1771" y="120"/>
                    <a:pt x="1776" y="129"/>
                    <a:pt x="1776" y="138"/>
                  </a:cubicBezTo>
                  <a:lnTo>
                    <a:pt x="1776" y="154"/>
                  </a:lnTo>
                  <a:lnTo>
                    <a:pt x="1752" y="130"/>
                  </a:lnTo>
                  <a:lnTo>
                    <a:pt x="1768" y="130"/>
                  </a:lnTo>
                  <a:lnTo>
                    <a:pt x="1744" y="154"/>
                  </a:lnTo>
                  <a:lnTo>
                    <a:pt x="1744" y="106"/>
                  </a:lnTo>
                  <a:lnTo>
                    <a:pt x="1744" y="90"/>
                  </a:lnTo>
                  <a:cubicBezTo>
                    <a:pt x="1744" y="84"/>
                    <a:pt x="1747" y="78"/>
                    <a:pt x="1751" y="73"/>
                  </a:cubicBezTo>
                  <a:lnTo>
                    <a:pt x="1767" y="57"/>
                  </a:lnTo>
                  <a:lnTo>
                    <a:pt x="1783" y="41"/>
                  </a:lnTo>
                  <a:lnTo>
                    <a:pt x="1776" y="58"/>
                  </a:lnTo>
                  <a:lnTo>
                    <a:pt x="1776" y="42"/>
                  </a:lnTo>
                  <a:cubicBezTo>
                    <a:pt x="1776" y="36"/>
                    <a:pt x="1779" y="30"/>
                    <a:pt x="1783" y="25"/>
                  </a:cubicBezTo>
                  <a:lnTo>
                    <a:pt x="1799" y="9"/>
                  </a:lnTo>
                  <a:cubicBezTo>
                    <a:pt x="1809" y="0"/>
                    <a:pt x="1824" y="0"/>
                    <a:pt x="1833" y="9"/>
                  </a:cubicBezTo>
                  <a:lnTo>
                    <a:pt x="1849" y="25"/>
                  </a:lnTo>
                  <a:cubicBezTo>
                    <a:pt x="1859" y="35"/>
                    <a:pt x="1859" y="50"/>
                    <a:pt x="1849" y="59"/>
                  </a:cubicBezTo>
                  <a:cubicBezTo>
                    <a:pt x="1840" y="69"/>
                    <a:pt x="1825" y="69"/>
                    <a:pt x="1815" y="59"/>
                  </a:cubicBezTo>
                  <a:lnTo>
                    <a:pt x="1799" y="43"/>
                  </a:lnTo>
                  <a:lnTo>
                    <a:pt x="1833" y="43"/>
                  </a:lnTo>
                  <a:lnTo>
                    <a:pt x="1817" y="59"/>
                  </a:lnTo>
                  <a:lnTo>
                    <a:pt x="1824" y="42"/>
                  </a:lnTo>
                  <a:lnTo>
                    <a:pt x="1824" y="58"/>
                  </a:lnTo>
                  <a:cubicBezTo>
                    <a:pt x="1824" y="65"/>
                    <a:pt x="1822" y="71"/>
                    <a:pt x="1817" y="75"/>
                  </a:cubicBezTo>
                  <a:lnTo>
                    <a:pt x="1801" y="91"/>
                  </a:lnTo>
                  <a:lnTo>
                    <a:pt x="1785" y="107"/>
                  </a:lnTo>
                  <a:lnTo>
                    <a:pt x="1792" y="90"/>
                  </a:lnTo>
                  <a:lnTo>
                    <a:pt x="1792" y="106"/>
                  </a:lnTo>
                  <a:lnTo>
                    <a:pt x="1792" y="154"/>
                  </a:lnTo>
                  <a:cubicBezTo>
                    <a:pt x="1792" y="168"/>
                    <a:pt x="1782" y="178"/>
                    <a:pt x="1768" y="178"/>
                  </a:cubicBezTo>
                  <a:lnTo>
                    <a:pt x="1752" y="178"/>
                  </a:lnTo>
                  <a:cubicBezTo>
                    <a:pt x="1739" y="178"/>
                    <a:pt x="1728" y="168"/>
                    <a:pt x="1728" y="154"/>
                  </a:cubicBezTo>
                  <a:lnTo>
                    <a:pt x="1728" y="138"/>
                  </a:lnTo>
                  <a:lnTo>
                    <a:pt x="1769" y="155"/>
                  </a:lnTo>
                  <a:lnTo>
                    <a:pt x="1753" y="171"/>
                  </a:lnTo>
                  <a:lnTo>
                    <a:pt x="1760" y="154"/>
                  </a:lnTo>
                  <a:lnTo>
                    <a:pt x="1760" y="170"/>
                  </a:lnTo>
                  <a:cubicBezTo>
                    <a:pt x="1760" y="174"/>
                    <a:pt x="1760" y="178"/>
                    <a:pt x="1758" y="181"/>
                  </a:cubicBezTo>
                  <a:lnTo>
                    <a:pt x="1742" y="213"/>
                  </a:lnTo>
                  <a:lnTo>
                    <a:pt x="1744" y="202"/>
                  </a:lnTo>
                  <a:lnTo>
                    <a:pt x="1744" y="218"/>
                  </a:lnTo>
                  <a:lnTo>
                    <a:pt x="1744" y="234"/>
                  </a:lnTo>
                  <a:cubicBezTo>
                    <a:pt x="1744" y="244"/>
                    <a:pt x="1739" y="253"/>
                    <a:pt x="1730" y="257"/>
                  </a:cubicBezTo>
                  <a:cubicBezTo>
                    <a:pt x="1721" y="260"/>
                    <a:pt x="1710" y="258"/>
                    <a:pt x="1703" y="251"/>
                  </a:cubicBezTo>
                  <a:lnTo>
                    <a:pt x="1687" y="235"/>
                  </a:lnTo>
                  <a:lnTo>
                    <a:pt x="1721" y="235"/>
                  </a:lnTo>
                  <a:lnTo>
                    <a:pt x="1705" y="251"/>
                  </a:lnTo>
                  <a:lnTo>
                    <a:pt x="1689" y="267"/>
                  </a:lnTo>
                  <a:lnTo>
                    <a:pt x="1694" y="261"/>
                  </a:lnTo>
                  <a:lnTo>
                    <a:pt x="1678" y="293"/>
                  </a:lnTo>
                  <a:lnTo>
                    <a:pt x="1680" y="282"/>
                  </a:lnTo>
                  <a:lnTo>
                    <a:pt x="1680" y="314"/>
                  </a:lnTo>
                  <a:lnTo>
                    <a:pt x="1680" y="362"/>
                  </a:lnTo>
                  <a:cubicBezTo>
                    <a:pt x="1680" y="369"/>
                    <a:pt x="1678" y="375"/>
                    <a:pt x="1673" y="379"/>
                  </a:cubicBezTo>
                  <a:lnTo>
                    <a:pt x="1657" y="395"/>
                  </a:lnTo>
                  <a:cubicBezTo>
                    <a:pt x="1653" y="400"/>
                    <a:pt x="1647" y="402"/>
                    <a:pt x="1640" y="402"/>
                  </a:cubicBezTo>
                  <a:lnTo>
                    <a:pt x="1624" y="402"/>
                  </a:lnTo>
                  <a:cubicBezTo>
                    <a:pt x="1611" y="402"/>
                    <a:pt x="1600" y="392"/>
                    <a:pt x="1600" y="378"/>
                  </a:cubicBezTo>
                  <a:lnTo>
                    <a:pt x="1600" y="346"/>
                  </a:lnTo>
                  <a:lnTo>
                    <a:pt x="1641" y="363"/>
                  </a:lnTo>
                  <a:lnTo>
                    <a:pt x="1625" y="379"/>
                  </a:lnTo>
                  <a:cubicBezTo>
                    <a:pt x="1619" y="386"/>
                    <a:pt x="1608" y="388"/>
                    <a:pt x="1599" y="385"/>
                  </a:cubicBezTo>
                  <a:cubicBezTo>
                    <a:pt x="1590" y="381"/>
                    <a:pt x="1584" y="372"/>
                    <a:pt x="1584" y="362"/>
                  </a:cubicBezTo>
                  <a:lnTo>
                    <a:pt x="1584" y="330"/>
                  </a:lnTo>
                  <a:lnTo>
                    <a:pt x="1632" y="330"/>
                  </a:lnTo>
                  <a:lnTo>
                    <a:pt x="1632" y="346"/>
                  </a:lnTo>
                  <a:cubicBezTo>
                    <a:pt x="1632" y="360"/>
                    <a:pt x="1622" y="370"/>
                    <a:pt x="1608" y="370"/>
                  </a:cubicBezTo>
                  <a:lnTo>
                    <a:pt x="1592" y="370"/>
                  </a:lnTo>
                  <a:lnTo>
                    <a:pt x="1614" y="357"/>
                  </a:lnTo>
                  <a:lnTo>
                    <a:pt x="1598" y="389"/>
                  </a:lnTo>
                  <a:lnTo>
                    <a:pt x="1600" y="378"/>
                  </a:lnTo>
                  <a:lnTo>
                    <a:pt x="1600" y="458"/>
                  </a:lnTo>
                  <a:lnTo>
                    <a:pt x="1552" y="458"/>
                  </a:lnTo>
                  <a:lnTo>
                    <a:pt x="1552" y="426"/>
                  </a:lnTo>
                  <a:lnTo>
                    <a:pt x="1559" y="443"/>
                  </a:lnTo>
                  <a:lnTo>
                    <a:pt x="1543" y="427"/>
                  </a:lnTo>
                  <a:lnTo>
                    <a:pt x="1582" y="421"/>
                  </a:lnTo>
                  <a:lnTo>
                    <a:pt x="1566" y="453"/>
                  </a:lnTo>
                  <a:cubicBezTo>
                    <a:pt x="1561" y="463"/>
                    <a:pt x="1550" y="468"/>
                    <a:pt x="1539" y="466"/>
                  </a:cubicBezTo>
                  <a:cubicBezTo>
                    <a:pt x="1528" y="463"/>
                    <a:pt x="1520" y="454"/>
                    <a:pt x="1520" y="442"/>
                  </a:cubicBezTo>
                  <a:lnTo>
                    <a:pt x="1520" y="426"/>
                  </a:lnTo>
                  <a:lnTo>
                    <a:pt x="1568" y="426"/>
                  </a:lnTo>
                  <a:lnTo>
                    <a:pt x="1568" y="458"/>
                  </a:lnTo>
                  <a:cubicBezTo>
                    <a:pt x="1568" y="465"/>
                    <a:pt x="1566" y="471"/>
                    <a:pt x="1561" y="475"/>
                  </a:cubicBezTo>
                  <a:lnTo>
                    <a:pt x="1545" y="491"/>
                  </a:lnTo>
                  <a:lnTo>
                    <a:pt x="1552" y="474"/>
                  </a:lnTo>
                  <a:lnTo>
                    <a:pt x="1552" y="490"/>
                  </a:lnTo>
                  <a:cubicBezTo>
                    <a:pt x="1552" y="503"/>
                    <a:pt x="1543" y="513"/>
                    <a:pt x="1531" y="514"/>
                  </a:cubicBezTo>
                  <a:cubicBezTo>
                    <a:pt x="1519" y="516"/>
                    <a:pt x="1508" y="508"/>
                    <a:pt x="1505" y="496"/>
                  </a:cubicBezTo>
                  <a:lnTo>
                    <a:pt x="1489" y="432"/>
                  </a:lnTo>
                  <a:cubicBezTo>
                    <a:pt x="1489" y="430"/>
                    <a:pt x="1488" y="428"/>
                    <a:pt x="1488" y="426"/>
                  </a:cubicBezTo>
                  <a:lnTo>
                    <a:pt x="1488" y="378"/>
                  </a:lnTo>
                  <a:lnTo>
                    <a:pt x="1489" y="383"/>
                  </a:lnTo>
                  <a:lnTo>
                    <a:pt x="1473" y="303"/>
                  </a:lnTo>
                  <a:cubicBezTo>
                    <a:pt x="1473" y="302"/>
                    <a:pt x="1472" y="300"/>
                    <a:pt x="1472" y="298"/>
                  </a:cubicBezTo>
                  <a:lnTo>
                    <a:pt x="1472" y="282"/>
                  </a:lnTo>
                  <a:lnTo>
                    <a:pt x="1513" y="299"/>
                  </a:lnTo>
                  <a:lnTo>
                    <a:pt x="1497" y="315"/>
                  </a:lnTo>
                  <a:lnTo>
                    <a:pt x="1502" y="309"/>
                  </a:lnTo>
                  <a:lnTo>
                    <a:pt x="1486" y="341"/>
                  </a:lnTo>
                  <a:cubicBezTo>
                    <a:pt x="1481" y="351"/>
                    <a:pt x="1470" y="356"/>
                    <a:pt x="1459" y="354"/>
                  </a:cubicBezTo>
                  <a:cubicBezTo>
                    <a:pt x="1448" y="351"/>
                    <a:pt x="1440" y="342"/>
                    <a:pt x="1440" y="330"/>
                  </a:cubicBezTo>
                  <a:lnTo>
                    <a:pt x="1440" y="282"/>
                  </a:lnTo>
                  <a:lnTo>
                    <a:pt x="1440" y="266"/>
                  </a:lnTo>
                  <a:lnTo>
                    <a:pt x="1442" y="274"/>
                  </a:lnTo>
                  <a:lnTo>
                    <a:pt x="1426" y="226"/>
                  </a:lnTo>
                  <a:lnTo>
                    <a:pt x="1448" y="242"/>
                  </a:lnTo>
                  <a:lnTo>
                    <a:pt x="1432" y="242"/>
                  </a:lnTo>
                  <a:cubicBezTo>
                    <a:pt x="1419" y="242"/>
                    <a:pt x="1408" y="232"/>
                    <a:pt x="1408" y="218"/>
                  </a:cubicBezTo>
                  <a:lnTo>
                    <a:pt x="1408" y="186"/>
                  </a:lnTo>
                  <a:lnTo>
                    <a:pt x="1408" y="138"/>
                  </a:lnTo>
                  <a:lnTo>
                    <a:pt x="1415" y="155"/>
                  </a:lnTo>
                  <a:lnTo>
                    <a:pt x="1399" y="139"/>
                  </a:lnTo>
                  <a:lnTo>
                    <a:pt x="1383" y="123"/>
                  </a:lnTo>
                  <a:cubicBezTo>
                    <a:pt x="1379" y="119"/>
                    <a:pt x="1376" y="113"/>
                    <a:pt x="1376" y="106"/>
                  </a:cubicBezTo>
                  <a:lnTo>
                    <a:pt x="1376" y="90"/>
                  </a:lnTo>
                  <a:lnTo>
                    <a:pt x="1383" y="107"/>
                  </a:lnTo>
                  <a:lnTo>
                    <a:pt x="1367" y="91"/>
                  </a:lnTo>
                  <a:cubicBezTo>
                    <a:pt x="1363" y="87"/>
                    <a:pt x="1360" y="81"/>
                    <a:pt x="1360" y="74"/>
                  </a:cubicBezTo>
                  <a:lnTo>
                    <a:pt x="1360" y="58"/>
                  </a:lnTo>
                  <a:lnTo>
                    <a:pt x="1408" y="58"/>
                  </a:lnTo>
                  <a:lnTo>
                    <a:pt x="1408" y="122"/>
                  </a:lnTo>
                  <a:cubicBezTo>
                    <a:pt x="1408" y="129"/>
                    <a:pt x="1406" y="135"/>
                    <a:pt x="1401" y="139"/>
                  </a:cubicBezTo>
                  <a:lnTo>
                    <a:pt x="1385" y="155"/>
                  </a:lnTo>
                  <a:cubicBezTo>
                    <a:pt x="1376" y="165"/>
                    <a:pt x="1361" y="165"/>
                    <a:pt x="1351" y="155"/>
                  </a:cubicBezTo>
                  <a:lnTo>
                    <a:pt x="1335" y="139"/>
                  </a:lnTo>
                  <a:cubicBezTo>
                    <a:pt x="1331" y="135"/>
                    <a:pt x="1328" y="129"/>
                    <a:pt x="1328" y="122"/>
                  </a:cubicBezTo>
                  <a:lnTo>
                    <a:pt x="1328" y="42"/>
                  </a:lnTo>
                  <a:lnTo>
                    <a:pt x="1369" y="59"/>
                  </a:lnTo>
                  <a:lnTo>
                    <a:pt x="1353" y="75"/>
                  </a:lnTo>
                  <a:cubicBezTo>
                    <a:pt x="1347" y="82"/>
                    <a:pt x="1336" y="84"/>
                    <a:pt x="1327" y="81"/>
                  </a:cubicBezTo>
                  <a:cubicBezTo>
                    <a:pt x="1318" y="77"/>
                    <a:pt x="1312" y="68"/>
                    <a:pt x="1312" y="58"/>
                  </a:cubicBezTo>
                  <a:lnTo>
                    <a:pt x="1312" y="42"/>
                  </a:lnTo>
                  <a:lnTo>
                    <a:pt x="1319" y="59"/>
                  </a:lnTo>
                  <a:lnTo>
                    <a:pt x="1303" y="43"/>
                  </a:lnTo>
                  <a:lnTo>
                    <a:pt x="1344" y="26"/>
                  </a:lnTo>
                  <a:lnTo>
                    <a:pt x="1344" y="42"/>
                  </a:lnTo>
                  <a:cubicBezTo>
                    <a:pt x="1344" y="49"/>
                    <a:pt x="1342" y="55"/>
                    <a:pt x="1337" y="59"/>
                  </a:cubicBezTo>
                  <a:lnTo>
                    <a:pt x="1321" y="75"/>
                  </a:lnTo>
                  <a:lnTo>
                    <a:pt x="1328" y="58"/>
                  </a:lnTo>
                  <a:lnTo>
                    <a:pt x="1328" y="90"/>
                  </a:lnTo>
                  <a:cubicBezTo>
                    <a:pt x="1328" y="104"/>
                    <a:pt x="1318" y="114"/>
                    <a:pt x="1304" y="114"/>
                  </a:cubicBezTo>
                  <a:lnTo>
                    <a:pt x="1288" y="114"/>
                  </a:lnTo>
                  <a:lnTo>
                    <a:pt x="1310" y="101"/>
                  </a:lnTo>
                  <a:lnTo>
                    <a:pt x="1294" y="133"/>
                  </a:lnTo>
                  <a:cubicBezTo>
                    <a:pt x="1289" y="143"/>
                    <a:pt x="1278" y="148"/>
                    <a:pt x="1267" y="146"/>
                  </a:cubicBezTo>
                  <a:cubicBezTo>
                    <a:pt x="1256" y="143"/>
                    <a:pt x="1248" y="134"/>
                    <a:pt x="1248" y="122"/>
                  </a:cubicBezTo>
                  <a:lnTo>
                    <a:pt x="1248" y="106"/>
                  </a:lnTo>
                  <a:lnTo>
                    <a:pt x="1296" y="106"/>
                  </a:lnTo>
                  <a:lnTo>
                    <a:pt x="1296" y="122"/>
                  </a:lnTo>
                  <a:cubicBezTo>
                    <a:pt x="1296" y="125"/>
                    <a:pt x="1296" y="128"/>
                    <a:pt x="1295" y="130"/>
                  </a:cubicBezTo>
                  <a:lnTo>
                    <a:pt x="1279" y="178"/>
                  </a:lnTo>
                  <a:cubicBezTo>
                    <a:pt x="1276" y="188"/>
                    <a:pt x="1267" y="194"/>
                    <a:pt x="1256" y="194"/>
                  </a:cubicBezTo>
                  <a:lnTo>
                    <a:pt x="1240" y="194"/>
                  </a:lnTo>
                  <a:lnTo>
                    <a:pt x="1264" y="170"/>
                  </a:lnTo>
                  <a:lnTo>
                    <a:pt x="1264" y="202"/>
                  </a:lnTo>
                  <a:cubicBezTo>
                    <a:pt x="1264" y="214"/>
                    <a:pt x="1257" y="223"/>
                    <a:pt x="1246" y="226"/>
                  </a:cubicBezTo>
                  <a:cubicBezTo>
                    <a:pt x="1235" y="228"/>
                    <a:pt x="1224" y="223"/>
                    <a:pt x="1219" y="213"/>
                  </a:cubicBezTo>
                  <a:lnTo>
                    <a:pt x="1203" y="181"/>
                  </a:lnTo>
                  <a:lnTo>
                    <a:pt x="1248" y="170"/>
                  </a:lnTo>
                  <a:lnTo>
                    <a:pt x="1248" y="186"/>
                  </a:lnTo>
                  <a:cubicBezTo>
                    <a:pt x="1248" y="189"/>
                    <a:pt x="1248" y="192"/>
                    <a:pt x="1247" y="194"/>
                  </a:cubicBezTo>
                  <a:lnTo>
                    <a:pt x="1231" y="242"/>
                  </a:lnTo>
                  <a:cubicBezTo>
                    <a:pt x="1230" y="246"/>
                    <a:pt x="1228" y="249"/>
                    <a:pt x="1225" y="251"/>
                  </a:cubicBezTo>
                  <a:lnTo>
                    <a:pt x="1209" y="267"/>
                  </a:lnTo>
                  <a:lnTo>
                    <a:pt x="1216" y="250"/>
                  </a:lnTo>
                  <a:lnTo>
                    <a:pt x="1216" y="282"/>
                  </a:lnTo>
                  <a:lnTo>
                    <a:pt x="1216" y="330"/>
                  </a:lnTo>
                  <a:cubicBezTo>
                    <a:pt x="1216" y="333"/>
                    <a:pt x="1216" y="336"/>
                    <a:pt x="1215" y="338"/>
                  </a:cubicBezTo>
                  <a:lnTo>
                    <a:pt x="1199" y="386"/>
                  </a:lnTo>
                  <a:lnTo>
                    <a:pt x="1183" y="434"/>
                  </a:lnTo>
                  <a:cubicBezTo>
                    <a:pt x="1180" y="445"/>
                    <a:pt x="1168" y="452"/>
                    <a:pt x="1157" y="450"/>
                  </a:cubicBezTo>
                  <a:cubicBezTo>
                    <a:pt x="1145" y="448"/>
                    <a:pt x="1136" y="438"/>
                    <a:pt x="1136" y="426"/>
                  </a:cubicBezTo>
                  <a:lnTo>
                    <a:pt x="1136" y="410"/>
                  </a:lnTo>
                  <a:lnTo>
                    <a:pt x="1139" y="421"/>
                  </a:lnTo>
                  <a:lnTo>
                    <a:pt x="1123" y="389"/>
                  </a:lnTo>
                  <a:lnTo>
                    <a:pt x="1107" y="357"/>
                  </a:lnTo>
                  <a:cubicBezTo>
                    <a:pt x="1105" y="354"/>
                    <a:pt x="1104" y="350"/>
                    <a:pt x="1104" y="346"/>
                  </a:cubicBezTo>
                  <a:lnTo>
                    <a:pt x="1104" y="330"/>
                  </a:lnTo>
                  <a:lnTo>
                    <a:pt x="1152" y="330"/>
                  </a:lnTo>
                  <a:lnTo>
                    <a:pt x="1152" y="362"/>
                  </a:lnTo>
                  <a:cubicBezTo>
                    <a:pt x="1152" y="364"/>
                    <a:pt x="1152" y="366"/>
                    <a:pt x="1152" y="368"/>
                  </a:cubicBezTo>
                  <a:lnTo>
                    <a:pt x="1136" y="432"/>
                  </a:lnTo>
                  <a:lnTo>
                    <a:pt x="1136" y="426"/>
                  </a:lnTo>
                  <a:lnTo>
                    <a:pt x="1136" y="442"/>
                  </a:lnTo>
                  <a:cubicBezTo>
                    <a:pt x="1136" y="446"/>
                    <a:pt x="1136" y="450"/>
                    <a:pt x="1134" y="453"/>
                  </a:cubicBezTo>
                  <a:lnTo>
                    <a:pt x="1118" y="485"/>
                  </a:lnTo>
                  <a:cubicBezTo>
                    <a:pt x="1113" y="495"/>
                    <a:pt x="1102" y="500"/>
                    <a:pt x="1091" y="498"/>
                  </a:cubicBezTo>
                  <a:cubicBezTo>
                    <a:pt x="1080" y="495"/>
                    <a:pt x="1072" y="486"/>
                    <a:pt x="1072" y="474"/>
                  </a:cubicBezTo>
                  <a:lnTo>
                    <a:pt x="1072" y="458"/>
                  </a:lnTo>
                  <a:lnTo>
                    <a:pt x="1079" y="475"/>
                  </a:lnTo>
                  <a:lnTo>
                    <a:pt x="1063" y="459"/>
                  </a:lnTo>
                  <a:cubicBezTo>
                    <a:pt x="1059" y="455"/>
                    <a:pt x="1056" y="449"/>
                    <a:pt x="1056" y="442"/>
                  </a:cubicBezTo>
                  <a:lnTo>
                    <a:pt x="1056" y="426"/>
                  </a:lnTo>
                  <a:lnTo>
                    <a:pt x="1080" y="450"/>
                  </a:lnTo>
                  <a:lnTo>
                    <a:pt x="1048" y="450"/>
                  </a:lnTo>
                  <a:lnTo>
                    <a:pt x="1072" y="426"/>
                  </a:lnTo>
                  <a:lnTo>
                    <a:pt x="1072" y="442"/>
                  </a:lnTo>
                  <a:lnTo>
                    <a:pt x="1024" y="442"/>
                  </a:lnTo>
                  <a:lnTo>
                    <a:pt x="1024" y="394"/>
                  </a:lnTo>
                  <a:lnTo>
                    <a:pt x="1026" y="402"/>
                  </a:lnTo>
                  <a:lnTo>
                    <a:pt x="1010" y="354"/>
                  </a:lnTo>
                  <a:lnTo>
                    <a:pt x="1015" y="363"/>
                  </a:lnTo>
                  <a:lnTo>
                    <a:pt x="999" y="347"/>
                  </a:lnTo>
                  <a:lnTo>
                    <a:pt x="1040" y="330"/>
                  </a:lnTo>
                  <a:lnTo>
                    <a:pt x="1040" y="346"/>
                  </a:lnTo>
                  <a:cubicBezTo>
                    <a:pt x="1040" y="353"/>
                    <a:pt x="1038" y="359"/>
                    <a:pt x="1033" y="363"/>
                  </a:cubicBezTo>
                  <a:lnTo>
                    <a:pt x="1017" y="379"/>
                  </a:lnTo>
                  <a:lnTo>
                    <a:pt x="1024" y="362"/>
                  </a:lnTo>
                  <a:lnTo>
                    <a:pt x="1024" y="378"/>
                  </a:lnTo>
                  <a:cubicBezTo>
                    <a:pt x="1024" y="390"/>
                    <a:pt x="1016" y="400"/>
                    <a:pt x="1004" y="402"/>
                  </a:cubicBezTo>
                  <a:cubicBezTo>
                    <a:pt x="993" y="404"/>
                    <a:pt x="981" y="397"/>
                    <a:pt x="978" y="386"/>
                  </a:cubicBezTo>
                  <a:lnTo>
                    <a:pt x="962" y="338"/>
                  </a:lnTo>
                  <a:lnTo>
                    <a:pt x="1008" y="330"/>
                  </a:lnTo>
                  <a:lnTo>
                    <a:pt x="1008" y="346"/>
                  </a:lnTo>
                  <a:cubicBezTo>
                    <a:pt x="1008" y="350"/>
                    <a:pt x="1008" y="354"/>
                    <a:pt x="1006" y="357"/>
                  </a:cubicBezTo>
                  <a:lnTo>
                    <a:pt x="990" y="389"/>
                  </a:lnTo>
                  <a:cubicBezTo>
                    <a:pt x="985" y="399"/>
                    <a:pt x="974" y="404"/>
                    <a:pt x="963" y="402"/>
                  </a:cubicBezTo>
                  <a:cubicBezTo>
                    <a:pt x="952" y="399"/>
                    <a:pt x="944" y="390"/>
                    <a:pt x="944" y="378"/>
                  </a:cubicBezTo>
                  <a:lnTo>
                    <a:pt x="944" y="330"/>
                  </a:lnTo>
                  <a:lnTo>
                    <a:pt x="992" y="330"/>
                  </a:lnTo>
                  <a:lnTo>
                    <a:pt x="992" y="346"/>
                  </a:lnTo>
                  <a:cubicBezTo>
                    <a:pt x="992" y="356"/>
                    <a:pt x="987" y="365"/>
                    <a:pt x="978" y="369"/>
                  </a:cubicBezTo>
                  <a:cubicBezTo>
                    <a:pt x="969" y="372"/>
                    <a:pt x="958" y="370"/>
                    <a:pt x="951" y="363"/>
                  </a:cubicBezTo>
                  <a:lnTo>
                    <a:pt x="935" y="347"/>
                  </a:lnTo>
                  <a:lnTo>
                    <a:pt x="974" y="341"/>
                  </a:lnTo>
                  <a:lnTo>
                    <a:pt x="958" y="373"/>
                  </a:lnTo>
                  <a:lnTo>
                    <a:pt x="960" y="362"/>
                  </a:lnTo>
                  <a:lnTo>
                    <a:pt x="960" y="394"/>
                  </a:lnTo>
                  <a:cubicBezTo>
                    <a:pt x="960" y="397"/>
                    <a:pt x="960" y="400"/>
                    <a:pt x="959" y="402"/>
                  </a:cubicBezTo>
                  <a:lnTo>
                    <a:pt x="943" y="450"/>
                  </a:lnTo>
                  <a:cubicBezTo>
                    <a:pt x="941" y="458"/>
                    <a:pt x="934" y="464"/>
                    <a:pt x="926" y="466"/>
                  </a:cubicBezTo>
                  <a:cubicBezTo>
                    <a:pt x="918" y="468"/>
                    <a:pt x="909" y="465"/>
                    <a:pt x="903" y="459"/>
                  </a:cubicBezTo>
                  <a:lnTo>
                    <a:pt x="887" y="443"/>
                  </a:lnTo>
                  <a:cubicBezTo>
                    <a:pt x="883" y="439"/>
                    <a:pt x="880" y="433"/>
                    <a:pt x="880" y="426"/>
                  </a:cubicBezTo>
                  <a:lnTo>
                    <a:pt x="880" y="394"/>
                  </a:lnTo>
                  <a:lnTo>
                    <a:pt x="928" y="394"/>
                  </a:lnTo>
                  <a:lnTo>
                    <a:pt x="928" y="426"/>
                  </a:lnTo>
                  <a:cubicBezTo>
                    <a:pt x="928" y="433"/>
                    <a:pt x="926" y="439"/>
                    <a:pt x="921" y="443"/>
                  </a:cubicBezTo>
                  <a:lnTo>
                    <a:pt x="905" y="459"/>
                  </a:lnTo>
                  <a:cubicBezTo>
                    <a:pt x="899" y="466"/>
                    <a:pt x="888" y="468"/>
                    <a:pt x="879" y="465"/>
                  </a:cubicBezTo>
                  <a:cubicBezTo>
                    <a:pt x="870" y="461"/>
                    <a:pt x="864" y="452"/>
                    <a:pt x="864" y="442"/>
                  </a:cubicBezTo>
                  <a:lnTo>
                    <a:pt x="864" y="282"/>
                  </a:lnTo>
                  <a:lnTo>
                    <a:pt x="911" y="290"/>
                  </a:lnTo>
                  <a:lnTo>
                    <a:pt x="895" y="338"/>
                  </a:lnTo>
                  <a:lnTo>
                    <a:pt x="896" y="330"/>
                  </a:lnTo>
                  <a:lnTo>
                    <a:pt x="896" y="362"/>
                  </a:lnTo>
                  <a:cubicBezTo>
                    <a:pt x="896" y="375"/>
                    <a:pt x="887" y="385"/>
                    <a:pt x="874" y="386"/>
                  </a:cubicBezTo>
                  <a:cubicBezTo>
                    <a:pt x="862" y="387"/>
                    <a:pt x="851" y="379"/>
                    <a:pt x="849" y="366"/>
                  </a:cubicBezTo>
                  <a:lnTo>
                    <a:pt x="833" y="270"/>
                  </a:lnTo>
                  <a:lnTo>
                    <a:pt x="880" y="266"/>
                  </a:lnTo>
                  <a:lnTo>
                    <a:pt x="880" y="298"/>
                  </a:lnTo>
                  <a:cubicBezTo>
                    <a:pt x="880" y="308"/>
                    <a:pt x="875" y="317"/>
                    <a:pt x="866" y="321"/>
                  </a:cubicBezTo>
                  <a:cubicBezTo>
                    <a:pt x="857" y="324"/>
                    <a:pt x="846" y="322"/>
                    <a:pt x="839" y="315"/>
                  </a:cubicBezTo>
                  <a:lnTo>
                    <a:pt x="823" y="299"/>
                  </a:lnTo>
                  <a:lnTo>
                    <a:pt x="840" y="306"/>
                  </a:lnTo>
                  <a:lnTo>
                    <a:pt x="824" y="306"/>
                  </a:lnTo>
                  <a:cubicBezTo>
                    <a:pt x="811" y="306"/>
                    <a:pt x="800" y="296"/>
                    <a:pt x="800" y="282"/>
                  </a:cubicBezTo>
                  <a:lnTo>
                    <a:pt x="800" y="266"/>
                  </a:lnTo>
                  <a:lnTo>
                    <a:pt x="848" y="266"/>
                  </a:lnTo>
                  <a:lnTo>
                    <a:pt x="848" y="298"/>
                  </a:lnTo>
                  <a:cubicBezTo>
                    <a:pt x="848" y="312"/>
                    <a:pt x="838" y="322"/>
                    <a:pt x="824" y="322"/>
                  </a:cubicBezTo>
                  <a:lnTo>
                    <a:pt x="808" y="322"/>
                  </a:lnTo>
                  <a:lnTo>
                    <a:pt x="792" y="322"/>
                  </a:lnTo>
                  <a:cubicBezTo>
                    <a:pt x="779" y="322"/>
                    <a:pt x="768" y="312"/>
                    <a:pt x="768" y="298"/>
                  </a:cubicBezTo>
                  <a:lnTo>
                    <a:pt x="768" y="282"/>
                  </a:lnTo>
                  <a:lnTo>
                    <a:pt x="775" y="299"/>
                  </a:lnTo>
                  <a:lnTo>
                    <a:pt x="759" y="283"/>
                  </a:lnTo>
                  <a:cubicBezTo>
                    <a:pt x="755" y="279"/>
                    <a:pt x="752" y="273"/>
                    <a:pt x="752" y="266"/>
                  </a:cubicBezTo>
                  <a:lnTo>
                    <a:pt x="752" y="250"/>
                  </a:lnTo>
                  <a:lnTo>
                    <a:pt x="753" y="254"/>
                  </a:lnTo>
                  <a:lnTo>
                    <a:pt x="737" y="158"/>
                  </a:lnTo>
                  <a:lnTo>
                    <a:pt x="784" y="154"/>
                  </a:lnTo>
                  <a:lnTo>
                    <a:pt x="784" y="170"/>
                  </a:lnTo>
                  <a:cubicBezTo>
                    <a:pt x="784" y="182"/>
                    <a:pt x="777" y="191"/>
                    <a:pt x="766" y="194"/>
                  </a:cubicBezTo>
                  <a:cubicBezTo>
                    <a:pt x="755" y="196"/>
                    <a:pt x="744" y="191"/>
                    <a:pt x="739" y="181"/>
                  </a:cubicBezTo>
                  <a:lnTo>
                    <a:pt x="723" y="149"/>
                  </a:lnTo>
                  <a:cubicBezTo>
                    <a:pt x="721" y="146"/>
                    <a:pt x="720" y="142"/>
                    <a:pt x="720" y="138"/>
                  </a:cubicBezTo>
                  <a:lnTo>
                    <a:pt x="720" y="58"/>
                  </a:lnTo>
                  <a:lnTo>
                    <a:pt x="761" y="75"/>
                  </a:lnTo>
                  <a:lnTo>
                    <a:pt x="745" y="91"/>
                  </a:lnTo>
                  <a:lnTo>
                    <a:pt x="729" y="107"/>
                  </a:lnTo>
                  <a:lnTo>
                    <a:pt x="713" y="123"/>
                  </a:lnTo>
                  <a:cubicBezTo>
                    <a:pt x="709" y="128"/>
                    <a:pt x="703" y="130"/>
                    <a:pt x="696" y="130"/>
                  </a:cubicBezTo>
                  <a:lnTo>
                    <a:pt x="680" y="130"/>
                  </a:lnTo>
                  <a:lnTo>
                    <a:pt x="704" y="106"/>
                  </a:lnTo>
                  <a:lnTo>
                    <a:pt x="704" y="122"/>
                  </a:lnTo>
                  <a:lnTo>
                    <a:pt x="704" y="154"/>
                  </a:lnTo>
                  <a:cubicBezTo>
                    <a:pt x="704" y="164"/>
                    <a:pt x="699" y="173"/>
                    <a:pt x="690" y="177"/>
                  </a:cubicBezTo>
                  <a:cubicBezTo>
                    <a:pt x="681" y="180"/>
                    <a:pt x="670" y="178"/>
                    <a:pt x="663" y="171"/>
                  </a:cubicBezTo>
                  <a:lnTo>
                    <a:pt x="647" y="155"/>
                  </a:lnTo>
                  <a:lnTo>
                    <a:pt x="686" y="149"/>
                  </a:lnTo>
                  <a:lnTo>
                    <a:pt x="638" y="245"/>
                  </a:lnTo>
                  <a:cubicBezTo>
                    <a:pt x="634" y="253"/>
                    <a:pt x="626" y="258"/>
                    <a:pt x="616" y="258"/>
                  </a:cubicBezTo>
                  <a:lnTo>
                    <a:pt x="600" y="258"/>
                  </a:lnTo>
                  <a:lnTo>
                    <a:pt x="622" y="245"/>
                  </a:lnTo>
                  <a:lnTo>
                    <a:pt x="558" y="373"/>
                  </a:lnTo>
                  <a:cubicBezTo>
                    <a:pt x="554" y="380"/>
                    <a:pt x="548" y="385"/>
                    <a:pt x="540" y="386"/>
                  </a:cubicBezTo>
                  <a:cubicBezTo>
                    <a:pt x="533" y="387"/>
                    <a:pt x="525" y="385"/>
                    <a:pt x="519" y="379"/>
                  </a:cubicBezTo>
                  <a:lnTo>
                    <a:pt x="503" y="363"/>
                  </a:lnTo>
                  <a:lnTo>
                    <a:pt x="544" y="346"/>
                  </a:lnTo>
                  <a:lnTo>
                    <a:pt x="544" y="362"/>
                  </a:lnTo>
                  <a:lnTo>
                    <a:pt x="544" y="394"/>
                  </a:lnTo>
                  <a:cubicBezTo>
                    <a:pt x="544" y="398"/>
                    <a:pt x="544" y="402"/>
                    <a:pt x="542" y="405"/>
                  </a:cubicBezTo>
                  <a:lnTo>
                    <a:pt x="526" y="437"/>
                  </a:lnTo>
                  <a:cubicBezTo>
                    <a:pt x="522" y="445"/>
                    <a:pt x="514" y="450"/>
                    <a:pt x="504" y="450"/>
                  </a:cubicBezTo>
                  <a:lnTo>
                    <a:pt x="488" y="450"/>
                  </a:lnTo>
                  <a:lnTo>
                    <a:pt x="512" y="426"/>
                  </a:lnTo>
                  <a:lnTo>
                    <a:pt x="512" y="442"/>
                  </a:lnTo>
                  <a:lnTo>
                    <a:pt x="512" y="458"/>
                  </a:lnTo>
                  <a:cubicBezTo>
                    <a:pt x="512" y="461"/>
                    <a:pt x="512" y="464"/>
                    <a:pt x="511" y="466"/>
                  </a:cubicBezTo>
                  <a:lnTo>
                    <a:pt x="495" y="514"/>
                  </a:lnTo>
                  <a:lnTo>
                    <a:pt x="496" y="506"/>
                  </a:lnTo>
                  <a:lnTo>
                    <a:pt x="496" y="554"/>
                  </a:lnTo>
                  <a:cubicBezTo>
                    <a:pt x="496" y="567"/>
                    <a:pt x="487" y="577"/>
                    <a:pt x="475" y="578"/>
                  </a:cubicBezTo>
                  <a:cubicBezTo>
                    <a:pt x="463" y="580"/>
                    <a:pt x="451" y="571"/>
                    <a:pt x="449" y="559"/>
                  </a:cubicBezTo>
                  <a:lnTo>
                    <a:pt x="433" y="479"/>
                  </a:lnTo>
                  <a:cubicBezTo>
                    <a:pt x="433" y="478"/>
                    <a:pt x="432" y="476"/>
                    <a:pt x="432" y="474"/>
                  </a:cubicBezTo>
                  <a:lnTo>
                    <a:pt x="432" y="442"/>
                  </a:lnTo>
                  <a:lnTo>
                    <a:pt x="435" y="453"/>
                  </a:lnTo>
                  <a:lnTo>
                    <a:pt x="419" y="421"/>
                  </a:lnTo>
                  <a:lnTo>
                    <a:pt x="464" y="410"/>
                  </a:lnTo>
                  <a:lnTo>
                    <a:pt x="464" y="426"/>
                  </a:lnTo>
                  <a:cubicBezTo>
                    <a:pt x="464" y="433"/>
                    <a:pt x="462" y="439"/>
                    <a:pt x="457" y="443"/>
                  </a:cubicBezTo>
                  <a:lnTo>
                    <a:pt x="441" y="459"/>
                  </a:lnTo>
                  <a:lnTo>
                    <a:pt x="425" y="475"/>
                  </a:lnTo>
                  <a:lnTo>
                    <a:pt x="432" y="458"/>
                  </a:lnTo>
                  <a:lnTo>
                    <a:pt x="432" y="522"/>
                  </a:lnTo>
                  <a:lnTo>
                    <a:pt x="384" y="522"/>
                  </a:lnTo>
                  <a:lnTo>
                    <a:pt x="384" y="506"/>
                  </a:lnTo>
                  <a:lnTo>
                    <a:pt x="391" y="523"/>
                  </a:lnTo>
                  <a:lnTo>
                    <a:pt x="375" y="507"/>
                  </a:lnTo>
                  <a:lnTo>
                    <a:pt x="392" y="514"/>
                  </a:lnTo>
                  <a:lnTo>
                    <a:pt x="376" y="514"/>
                  </a:lnTo>
                  <a:lnTo>
                    <a:pt x="400" y="490"/>
                  </a:lnTo>
                  <a:lnTo>
                    <a:pt x="400" y="506"/>
                  </a:lnTo>
                  <a:lnTo>
                    <a:pt x="400" y="538"/>
                  </a:lnTo>
                  <a:cubicBezTo>
                    <a:pt x="400" y="545"/>
                    <a:pt x="398" y="551"/>
                    <a:pt x="393" y="555"/>
                  </a:cubicBezTo>
                  <a:lnTo>
                    <a:pt x="377" y="571"/>
                  </a:lnTo>
                  <a:lnTo>
                    <a:pt x="384" y="554"/>
                  </a:lnTo>
                  <a:lnTo>
                    <a:pt x="384" y="570"/>
                  </a:lnTo>
                  <a:cubicBezTo>
                    <a:pt x="384" y="574"/>
                    <a:pt x="384" y="578"/>
                    <a:pt x="382" y="581"/>
                  </a:cubicBezTo>
                  <a:lnTo>
                    <a:pt x="366" y="613"/>
                  </a:lnTo>
                  <a:cubicBezTo>
                    <a:pt x="361" y="623"/>
                    <a:pt x="350" y="628"/>
                    <a:pt x="339" y="626"/>
                  </a:cubicBezTo>
                  <a:cubicBezTo>
                    <a:pt x="328" y="623"/>
                    <a:pt x="320" y="614"/>
                    <a:pt x="320" y="602"/>
                  </a:cubicBezTo>
                  <a:lnTo>
                    <a:pt x="320" y="570"/>
                  </a:lnTo>
                  <a:lnTo>
                    <a:pt x="323" y="581"/>
                  </a:lnTo>
                  <a:lnTo>
                    <a:pt x="307" y="549"/>
                  </a:lnTo>
                  <a:lnTo>
                    <a:pt x="352" y="538"/>
                  </a:lnTo>
                  <a:lnTo>
                    <a:pt x="352" y="570"/>
                  </a:lnTo>
                  <a:lnTo>
                    <a:pt x="304" y="570"/>
                  </a:lnTo>
                  <a:lnTo>
                    <a:pt x="304" y="554"/>
                  </a:lnTo>
                  <a:lnTo>
                    <a:pt x="345" y="571"/>
                  </a:lnTo>
                  <a:lnTo>
                    <a:pt x="329" y="587"/>
                  </a:lnTo>
                  <a:cubicBezTo>
                    <a:pt x="320" y="597"/>
                    <a:pt x="305" y="597"/>
                    <a:pt x="295" y="587"/>
                  </a:cubicBezTo>
                  <a:lnTo>
                    <a:pt x="279" y="571"/>
                  </a:lnTo>
                  <a:cubicBezTo>
                    <a:pt x="275" y="567"/>
                    <a:pt x="272" y="561"/>
                    <a:pt x="272" y="554"/>
                  </a:cubicBezTo>
                  <a:lnTo>
                    <a:pt x="272" y="490"/>
                  </a:lnTo>
                  <a:lnTo>
                    <a:pt x="272" y="474"/>
                  </a:lnTo>
                  <a:lnTo>
                    <a:pt x="313" y="491"/>
                  </a:lnTo>
                  <a:lnTo>
                    <a:pt x="297" y="507"/>
                  </a:lnTo>
                  <a:cubicBezTo>
                    <a:pt x="292" y="513"/>
                    <a:pt x="283" y="516"/>
                    <a:pt x="275" y="514"/>
                  </a:cubicBezTo>
                  <a:cubicBezTo>
                    <a:pt x="267" y="512"/>
                    <a:pt x="260" y="506"/>
                    <a:pt x="258" y="498"/>
                  </a:cubicBezTo>
                  <a:lnTo>
                    <a:pt x="242" y="450"/>
                  </a:lnTo>
                  <a:lnTo>
                    <a:pt x="288" y="442"/>
                  </a:lnTo>
                  <a:lnTo>
                    <a:pt x="288" y="458"/>
                  </a:lnTo>
                  <a:lnTo>
                    <a:pt x="288" y="474"/>
                  </a:lnTo>
                  <a:cubicBezTo>
                    <a:pt x="288" y="478"/>
                    <a:pt x="288" y="482"/>
                    <a:pt x="286" y="485"/>
                  </a:cubicBezTo>
                  <a:lnTo>
                    <a:pt x="270" y="517"/>
                  </a:lnTo>
                  <a:lnTo>
                    <a:pt x="272" y="506"/>
                  </a:lnTo>
                  <a:lnTo>
                    <a:pt x="272" y="522"/>
                  </a:lnTo>
                  <a:cubicBezTo>
                    <a:pt x="272" y="532"/>
                    <a:pt x="267" y="541"/>
                    <a:pt x="258" y="545"/>
                  </a:cubicBezTo>
                  <a:cubicBezTo>
                    <a:pt x="249" y="548"/>
                    <a:pt x="238" y="546"/>
                    <a:pt x="231" y="539"/>
                  </a:cubicBezTo>
                  <a:lnTo>
                    <a:pt x="215" y="523"/>
                  </a:lnTo>
                  <a:cubicBezTo>
                    <a:pt x="211" y="519"/>
                    <a:pt x="208" y="513"/>
                    <a:pt x="208" y="506"/>
                  </a:cubicBezTo>
                  <a:lnTo>
                    <a:pt x="208" y="474"/>
                  </a:lnTo>
                  <a:lnTo>
                    <a:pt x="232" y="498"/>
                  </a:lnTo>
                  <a:lnTo>
                    <a:pt x="216" y="498"/>
                  </a:lnTo>
                  <a:cubicBezTo>
                    <a:pt x="203" y="498"/>
                    <a:pt x="192" y="488"/>
                    <a:pt x="192" y="474"/>
                  </a:cubicBezTo>
                  <a:lnTo>
                    <a:pt x="192" y="426"/>
                  </a:lnTo>
                  <a:lnTo>
                    <a:pt x="199" y="443"/>
                  </a:lnTo>
                  <a:lnTo>
                    <a:pt x="183" y="427"/>
                  </a:lnTo>
                  <a:lnTo>
                    <a:pt x="167" y="411"/>
                  </a:lnTo>
                  <a:cubicBezTo>
                    <a:pt x="163" y="407"/>
                    <a:pt x="160" y="401"/>
                    <a:pt x="160" y="394"/>
                  </a:cubicBezTo>
                  <a:lnTo>
                    <a:pt x="160" y="378"/>
                  </a:lnTo>
                  <a:lnTo>
                    <a:pt x="208" y="378"/>
                  </a:lnTo>
                  <a:lnTo>
                    <a:pt x="208" y="442"/>
                  </a:lnTo>
                  <a:cubicBezTo>
                    <a:pt x="208" y="446"/>
                    <a:pt x="208" y="450"/>
                    <a:pt x="206" y="453"/>
                  </a:cubicBezTo>
                  <a:lnTo>
                    <a:pt x="190" y="485"/>
                  </a:lnTo>
                  <a:cubicBezTo>
                    <a:pt x="186" y="493"/>
                    <a:pt x="178" y="498"/>
                    <a:pt x="168" y="498"/>
                  </a:cubicBezTo>
                  <a:lnTo>
                    <a:pt x="152" y="498"/>
                  </a:lnTo>
                  <a:lnTo>
                    <a:pt x="176" y="474"/>
                  </a:lnTo>
                  <a:lnTo>
                    <a:pt x="176" y="490"/>
                  </a:lnTo>
                  <a:cubicBezTo>
                    <a:pt x="176" y="500"/>
                    <a:pt x="171" y="509"/>
                    <a:pt x="162" y="513"/>
                  </a:cubicBezTo>
                  <a:cubicBezTo>
                    <a:pt x="153" y="516"/>
                    <a:pt x="142" y="514"/>
                    <a:pt x="135" y="507"/>
                  </a:cubicBezTo>
                  <a:lnTo>
                    <a:pt x="119" y="491"/>
                  </a:lnTo>
                  <a:cubicBezTo>
                    <a:pt x="118" y="490"/>
                    <a:pt x="116" y="488"/>
                    <a:pt x="115" y="485"/>
                  </a:cubicBezTo>
                  <a:lnTo>
                    <a:pt x="99" y="453"/>
                  </a:lnTo>
                  <a:lnTo>
                    <a:pt x="144" y="442"/>
                  </a:lnTo>
                  <a:lnTo>
                    <a:pt x="144" y="474"/>
                  </a:lnTo>
                  <a:cubicBezTo>
                    <a:pt x="144" y="488"/>
                    <a:pt x="134" y="498"/>
                    <a:pt x="120" y="498"/>
                  </a:cubicBezTo>
                  <a:lnTo>
                    <a:pt x="104" y="498"/>
                  </a:lnTo>
                  <a:lnTo>
                    <a:pt x="128" y="474"/>
                  </a:lnTo>
                  <a:lnTo>
                    <a:pt x="128" y="506"/>
                  </a:lnTo>
                  <a:cubicBezTo>
                    <a:pt x="128" y="513"/>
                    <a:pt x="126" y="519"/>
                    <a:pt x="121" y="523"/>
                  </a:cubicBezTo>
                  <a:lnTo>
                    <a:pt x="105" y="539"/>
                  </a:lnTo>
                  <a:cubicBezTo>
                    <a:pt x="100" y="545"/>
                    <a:pt x="92" y="547"/>
                    <a:pt x="85" y="546"/>
                  </a:cubicBezTo>
                  <a:cubicBezTo>
                    <a:pt x="77" y="545"/>
                    <a:pt x="70" y="540"/>
                    <a:pt x="67" y="533"/>
                  </a:cubicBezTo>
                  <a:lnTo>
                    <a:pt x="51" y="501"/>
                  </a:lnTo>
                  <a:cubicBezTo>
                    <a:pt x="49" y="498"/>
                    <a:pt x="48" y="494"/>
                    <a:pt x="48" y="490"/>
                  </a:cubicBezTo>
                  <a:lnTo>
                    <a:pt x="48" y="426"/>
                  </a:lnTo>
                  <a:lnTo>
                    <a:pt x="72" y="450"/>
                  </a:lnTo>
                  <a:lnTo>
                    <a:pt x="56" y="450"/>
                  </a:lnTo>
                  <a:cubicBezTo>
                    <a:pt x="47" y="450"/>
                    <a:pt x="39" y="445"/>
                    <a:pt x="35" y="437"/>
                  </a:cubicBezTo>
                  <a:lnTo>
                    <a:pt x="19" y="405"/>
                  </a:lnTo>
                  <a:lnTo>
                    <a:pt x="64" y="394"/>
                  </a:lnTo>
                  <a:lnTo>
                    <a:pt x="64" y="426"/>
                  </a:lnTo>
                  <a:cubicBezTo>
                    <a:pt x="64" y="438"/>
                    <a:pt x="56" y="448"/>
                    <a:pt x="44" y="450"/>
                  </a:cubicBezTo>
                  <a:cubicBezTo>
                    <a:pt x="33" y="452"/>
                    <a:pt x="21" y="445"/>
                    <a:pt x="18" y="434"/>
                  </a:cubicBezTo>
                  <a:lnTo>
                    <a:pt x="2" y="386"/>
                  </a:lnTo>
                  <a:cubicBezTo>
                    <a:pt x="1" y="384"/>
                    <a:pt x="0" y="381"/>
                    <a:pt x="0" y="378"/>
                  </a:cubicBezTo>
                  <a:lnTo>
                    <a:pt x="0" y="330"/>
                  </a:lnTo>
                  <a:cubicBezTo>
                    <a:pt x="0" y="317"/>
                    <a:pt x="11" y="306"/>
                    <a:pt x="24" y="306"/>
                  </a:cubicBezTo>
                  <a:cubicBezTo>
                    <a:pt x="38" y="306"/>
                    <a:pt x="48" y="317"/>
                    <a:pt x="48" y="330"/>
                  </a:cubicBezTo>
                  <a:close/>
                </a:path>
              </a:pathLst>
            </a:custGeom>
            <a:solidFill>
              <a:srgbClr val="7F7F7F"/>
            </a:solidFill>
            <a:ln w="6350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1" name="Freeform 44"/>
            <p:cNvSpPr>
              <a:spLocks/>
            </p:cNvSpPr>
            <p:nvPr/>
          </p:nvSpPr>
          <p:spPr bwMode="auto">
            <a:xfrm>
              <a:off x="3498" y="2498"/>
              <a:ext cx="432" cy="313"/>
            </a:xfrm>
            <a:custGeom>
              <a:avLst/>
              <a:gdLst>
                <a:gd name="T0" fmla="*/ 0 w 1552"/>
                <a:gd name="T1" fmla="*/ 0 h 1121"/>
                <a:gd name="T2" fmla="*/ 0 w 1552"/>
                <a:gd name="T3" fmla="*/ 0 h 1121"/>
                <a:gd name="T4" fmla="*/ 0 w 1552"/>
                <a:gd name="T5" fmla="*/ 0 h 1121"/>
                <a:gd name="T6" fmla="*/ 0 w 1552"/>
                <a:gd name="T7" fmla="*/ 0 h 1121"/>
                <a:gd name="T8" fmla="*/ 0 w 1552"/>
                <a:gd name="T9" fmla="*/ 0 h 1121"/>
                <a:gd name="T10" fmla="*/ 0 w 1552"/>
                <a:gd name="T11" fmla="*/ 0 h 1121"/>
                <a:gd name="T12" fmla="*/ 0 w 1552"/>
                <a:gd name="T13" fmla="*/ 0 h 1121"/>
                <a:gd name="T14" fmla="*/ 0 w 1552"/>
                <a:gd name="T15" fmla="*/ 0 h 1121"/>
                <a:gd name="T16" fmla="*/ 0 w 1552"/>
                <a:gd name="T17" fmla="*/ 0 h 1121"/>
                <a:gd name="T18" fmla="*/ 0 w 1552"/>
                <a:gd name="T19" fmla="*/ 0 h 1121"/>
                <a:gd name="T20" fmla="*/ 0 w 1552"/>
                <a:gd name="T21" fmla="*/ 0 h 1121"/>
                <a:gd name="T22" fmla="*/ 0 w 1552"/>
                <a:gd name="T23" fmla="*/ 0 h 1121"/>
                <a:gd name="T24" fmla="*/ 0 w 1552"/>
                <a:gd name="T25" fmla="*/ 0 h 1121"/>
                <a:gd name="T26" fmla="*/ 0 w 1552"/>
                <a:gd name="T27" fmla="*/ 0 h 1121"/>
                <a:gd name="T28" fmla="*/ 0 w 1552"/>
                <a:gd name="T29" fmla="*/ 0 h 1121"/>
                <a:gd name="T30" fmla="*/ 0 w 1552"/>
                <a:gd name="T31" fmla="*/ 0 h 1121"/>
                <a:gd name="T32" fmla="*/ 0 w 1552"/>
                <a:gd name="T33" fmla="*/ 0 h 1121"/>
                <a:gd name="T34" fmla="*/ 0 w 1552"/>
                <a:gd name="T35" fmla="*/ 0 h 1121"/>
                <a:gd name="T36" fmla="*/ 0 w 1552"/>
                <a:gd name="T37" fmla="*/ 0 h 1121"/>
                <a:gd name="T38" fmla="*/ 0 w 1552"/>
                <a:gd name="T39" fmla="*/ 0 h 1121"/>
                <a:gd name="T40" fmla="*/ 0 w 1552"/>
                <a:gd name="T41" fmla="*/ 0 h 1121"/>
                <a:gd name="T42" fmla="*/ 0 w 1552"/>
                <a:gd name="T43" fmla="*/ 0 h 1121"/>
                <a:gd name="T44" fmla="*/ 0 w 1552"/>
                <a:gd name="T45" fmla="*/ 0 h 1121"/>
                <a:gd name="T46" fmla="*/ 0 w 1552"/>
                <a:gd name="T47" fmla="*/ 0 h 1121"/>
                <a:gd name="T48" fmla="*/ 0 w 1552"/>
                <a:gd name="T49" fmla="*/ 0 h 1121"/>
                <a:gd name="T50" fmla="*/ 0 w 1552"/>
                <a:gd name="T51" fmla="*/ 0 h 1121"/>
                <a:gd name="T52" fmla="*/ 0 w 1552"/>
                <a:gd name="T53" fmla="*/ 0 h 1121"/>
                <a:gd name="T54" fmla="*/ 0 w 1552"/>
                <a:gd name="T55" fmla="*/ 0 h 1121"/>
                <a:gd name="T56" fmla="*/ 0 w 1552"/>
                <a:gd name="T57" fmla="*/ 0 h 1121"/>
                <a:gd name="T58" fmla="*/ 0 w 1552"/>
                <a:gd name="T59" fmla="*/ 0 h 1121"/>
                <a:gd name="T60" fmla="*/ 0 w 1552"/>
                <a:gd name="T61" fmla="*/ 0 h 1121"/>
                <a:gd name="T62" fmla="*/ 0 w 1552"/>
                <a:gd name="T63" fmla="*/ 0 h 1121"/>
                <a:gd name="T64" fmla="*/ 0 w 1552"/>
                <a:gd name="T65" fmla="*/ 0 h 1121"/>
                <a:gd name="T66" fmla="*/ 0 w 1552"/>
                <a:gd name="T67" fmla="*/ 0 h 1121"/>
                <a:gd name="T68" fmla="*/ 0 w 1552"/>
                <a:gd name="T69" fmla="*/ 0 h 1121"/>
                <a:gd name="T70" fmla="*/ 0 w 1552"/>
                <a:gd name="T71" fmla="*/ 0 h 1121"/>
                <a:gd name="T72" fmla="*/ 0 w 1552"/>
                <a:gd name="T73" fmla="*/ 0 h 1121"/>
                <a:gd name="T74" fmla="*/ 0 w 1552"/>
                <a:gd name="T75" fmla="*/ 0 h 1121"/>
                <a:gd name="T76" fmla="*/ 0 w 1552"/>
                <a:gd name="T77" fmla="*/ 0 h 1121"/>
                <a:gd name="T78" fmla="*/ 0 w 1552"/>
                <a:gd name="T79" fmla="*/ 0 h 1121"/>
                <a:gd name="T80" fmla="*/ 0 w 1552"/>
                <a:gd name="T81" fmla="*/ 0 h 1121"/>
                <a:gd name="T82" fmla="*/ 0 w 1552"/>
                <a:gd name="T83" fmla="*/ 0 h 1121"/>
                <a:gd name="T84" fmla="*/ 0 w 1552"/>
                <a:gd name="T85" fmla="*/ 0 h 1121"/>
                <a:gd name="T86" fmla="*/ 0 w 1552"/>
                <a:gd name="T87" fmla="*/ 0 h 1121"/>
                <a:gd name="T88" fmla="*/ 0 w 1552"/>
                <a:gd name="T89" fmla="*/ 0 h 1121"/>
                <a:gd name="T90" fmla="*/ 0 w 1552"/>
                <a:gd name="T91" fmla="*/ 0 h 1121"/>
                <a:gd name="T92" fmla="*/ 0 w 1552"/>
                <a:gd name="T93" fmla="*/ 0 h 1121"/>
                <a:gd name="T94" fmla="*/ 0 w 1552"/>
                <a:gd name="T95" fmla="*/ 0 h 1121"/>
                <a:gd name="T96" fmla="*/ 0 w 1552"/>
                <a:gd name="T97" fmla="*/ 0 h 1121"/>
                <a:gd name="T98" fmla="*/ 0 w 1552"/>
                <a:gd name="T99" fmla="*/ 0 h 1121"/>
                <a:gd name="T100" fmla="*/ 0 w 1552"/>
                <a:gd name="T101" fmla="*/ 0 h 1121"/>
                <a:gd name="T102" fmla="*/ 0 w 1552"/>
                <a:gd name="T103" fmla="*/ 0 h 1121"/>
                <a:gd name="T104" fmla="*/ 0 w 1552"/>
                <a:gd name="T105" fmla="*/ 0 h 1121"/>
                <a:gd name="T106" fmla="*/ 0 w 1552"/>
                <a:gd name="T107" fmla="*/ 0 h 1121"/>
                <a:gd name="T108" fmla="*/ 0 w 1552"/>
                <a:gd name="T109" fmla="*/ 0 h 1121"/>
                <a:gd name="T110" fmla="*/ 0 w 1552"/>
                <a:gd name="T111" fmla="*/ 0 h 1121"/>
                <a:gd name="T112" fmla="*/ 0 w 1552"/>
                <a:gd name="T113" fmla="*/ 0 h 1121"/>
                <a:gd name="T114" fmla="*/ 0 w 1552"/>
                <a:gd name="T115" fmla="*/ 0 h 1121"/>
                <a:gd name="T116" fmla="*/ 0 w 1552"/>
                <a:gd name="T117" fmla="*/ 0 h 1121"/>
                <a:gd name="T118" fmla="*/ 0 w 1552"/>
                <a:gd name="T119" fmla="*/ 0 h 1121"/>
                <a:gd name="T120" fmla="*/ 0 w 1552"/>
                <a:gd name="T121" fmla="*/ 0 h 11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52"/>
                <a:gd name="T184" fmla="*/ 0 h 1121"/>
                <a:gd name="T185" fmla="*/ 1552 w 1552"/>
                <a:gd name="T186" fmla="*/ 1121 h 11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52" h="1121">
                  <a:moveTo>
                    <a:pt x="48" y="953"/>
                  </a:moveTo>
                  <a:lnTo>
                    <a:pt x="48" y="1033"/>
                  </a:lnTo>
                  <a:lnTo>
                    <a:pt x="48" y="1049"/>
                  </a:lnTo>
                  <a:lnTo>
                    <a:pt x="2" y="1042"/>
                  </a:lnTo>
                  <a:lnTo>
                    <a:pt x="18" y="994"/>
                  </a:lnTo>
                  <a:lnTo>
                    <a:pt x="16" y="1001"/>
                  </a:lnTo>
                  <a:lnTo>
                    <a:pt x="16" y="985"/>
                  </a:lnTo>
                  <a:cubicBezTo>
                    <a:pt x="16" y="974"/>
                    <a:pt x="25" y="964"/>
                    <a:pt x="37" y="962"/>
                  </a:cubicBezTo>
                  <a:cubicBezTo>
                    <a:pt x="48" y="960"/>
                    <a:pt x="60" y="967"/>
                    <a:pt x="63" y="978"/>
                  </a:cubicBezTo>
                  <a:lnTo>
                    <a:pt x="79" y="1026"/>
                  </a:lnTo>
                  <a:cubicBezTo>
                    <a:pt x="80" y="1028"/>
                    <a:pt x="80" y="1031"/>
                    <a:pt x="80" y="1033"/>
                  </a:cubicBezTo>
                  <a:lnTo>
                    <a:pt x="80" y="1097"/>
                  </a:lnTo>
                  <a:lnTo>
                    <a:pt x="56" y="1073"/>
                  </a:lnTo>
                  <a:lnTo>
                    <a:pt x="72" y="1073"/>
                  </a:lnTo>
                  <a:lnTo>
                    <a:pt x="48" y="1097"/>
                  </a:lnTo>
                  <a:lnTo>
                    <a:pt x="48" y="1049"/>
                  </a:lnTo>
                  <a:cubicBezTo>
                    <a:pt x="48" y="1036"/>
                    <a:pt x="59" y="1025"/>
                    <a:pt x="72" y="1025"/>
                  </a:cubicBezTo>
                  <a:cubicBezTo>
                    <a:pt x="86" y="1025"/>
                    <a:pt x="96" y="1036"/>
                    <a:pt x="96" y="1049"/>
                  </a:cubicBezTo>
                  <a:lnTo>
                    <a:pt x="96" y="1081"/>
                  </a:lnTo>
                  <a:lnTo>
                    <a:pt x="50" y="1074"/>
                  </a:lnTo>
                  <a:lnTo>
                    <a:pt x="66" y="1026"/>
                  </a:lnTo>
                  <a:cubicBezTo>
                    <a:pt x="69" y="1016"/>
                    <a:pt x="78" y="1009"/>
                    <a:pt x="88" y="1009"/>
                  </a:cubicBezTo>
                  <a:lnTo>
                    <a:pt x="104" y="1009"/>
                  </a:lnTo>
                  <a:cubicBezTo>
                    <a:pt x="118" y="1009"/>
                    <a:pt x="128" y="1020"/>
                    <a:pt x="128" y="1033"/>
                  </a:cubicBezTo>
                  <a:lnTo>
                    <a:pt x="128" y="1081"/>
                  </a:lnTo>
                  <a:cubicBezTo>
                    <a:pt x="128" y="1095"/>
                    <a:pt x="118" y="1105"/>
                    <a:pt x="104" y="1105"/>
                  </a:cubicBezTo>
                  <a:cubicBezTo>
                    <a:pt x="91" y="1105"/>
                    <a:pt x="80" y="1095"/>
                    <a:pt x="80" y="1081"/>
                  </a:cubicBezTo>
                  <a:lnTo>
                    <a:pt x="80" y="1065"/>
                  </a:lnTo>
                  <a:cubicBezTo>
                    <a:pt x="80" y="1059"/>
                    <a:pt x="83" y="1053"/>
                    <a:pt x="87" y="1048"/>
                  </a:cubicBezTo>
                  <a:lnTo>
                    <a:pt x="103" y="1032"/>
                  </a:lnTo>
                  <a:lnTo>
                    <a:pt x="98" y="1042"/>
                  </a:lnTo>
                  <a:lnTo>
                    <a:pt x="114" y="994"/>
                  </a:lnTo>
                  <a:lnTo>
                    <a:pt x="112" y="1001"/>
                  </a:lnTo>
                  <a:lnTo>
                    <a:pt x="112" y="969"/>
                  </a:lnTo>
                  <a:lnTo>
                    <a:pt x="112" y="937"/>
                  </a:lnTo>
                  <a:cubicBezTo>
                    <a:pt x="112" y="924"/>
                    <a:pt x="123" y="913"/>
                    <a:pt x="136" y="913"/>
                  </a:cubicBezTo>
                  <a:lnTo>
                    <a:pt x="152" y="913"/>
                  </a:lnTo>
                  <a:lnTo>
                    <a:pt x="131" y="927"/>
                  </a:lnTo>
                  <a:lnTo>
                    <a:pt x="147" y="895"/>
                  </a:lnTo>
                  <a:cubicBezTo>
                    <a:pt x="148" y="892"/>
                    <a:pt x="150" y="890"/>
                    <a:pt x="151" y="888"/>
                  </a:cubicBezTo>
                  <a:lnTo>
                    <a:pt x="167" y="872"/>
                  </a:lnTo>
                  <a:lnTo>
                    <a:pt x="160" y="889"/>
                  </a:lnTo>
                  <a:lnTo>
                    <a:pt x="160" y="841"/>
                  </a:lnTo>
                  <a:cubicBezTo>
                    <a:pt x="160" y="832"/>
                    <a:pt x="166" y="823"/>
                    <a:pt x="175" y="819"/>
                  </a:cubicBezTo>
                  <a:cubicBezTo>
                    <a:pt x="184" y="816"/>
                    <a:pt x="195" y="818"/>
                    <a:pt x="201" y="824"/>
                  </a:cubicBezTo>
                  <a:lnTo>
                    <a:pt x="217" y="840"/>
                  </a:lnTo>
                  <a:lnTo>
                    <a:pt x="183" y="840"/>
                  </a:lnTo>
                  <a:lnTo>
                    <a:pt x="199" y="824"/>
                  </a:lnTo>
                  <a:cubicBezTo>
                    <a:pt x="206" y="818"/>
                    <a:pt x="217" y="816"/>
                    <a:pt x="226" y="819"/>
                  </a:cubicBezTo>
                  <a:cubicBezTo>
                    <a:pt x="235" y="823"/>
                    <a:pt x="240" y="832"/>
                    <a:pt x="240" y="841"/>
                  </a:cubicBezTo>
                  <a:lnTo>
                    <a:pt x="240" y="873"/>
                  </a:lnTo>
                  <a:lnTo>
                    <a:pt x="238" y="863"/>
                  </a:lnTo>
                  <a:lnTo>
                    <a:pt x="254" y="895"/>
                  </a:lnTo>
                  <a:cubicBezTo>
                    <a:pt x="255" y="896"/>
                    <a:pt x="255" y="898"/>
                    <a:pt x="256" y="900"/>
                  </a:cubicBezTo>
                  <a:lnTo>
                    <a:pt x="272" y="964"/>
                  </a:lnTo>
                  <a:lnTo>
                    <a:pt x="224" y="969"/>
                  </a:lnTo>
                  <a:lnTo>
                    <a:pt x="224" y="905"/>
                  </a:lnTo>
                  <a:cubicBezTo>
                    <a:pt x="224" y="904"/>
                    <a:pt x="225" y="902"/>
                    <a:pt x="225" y="900"/>
                  </a:cubicBezTo>
                  <a:lnTo>
                    <a:pt x="241" y="836"/>
                  </a:lnTo>
                  <a:lnTo>
                    <a:pt x="240" y="841"/>
                  </a:lnTo>
                  <a:lnTo>
                    <a:pt x="240" y="825"/>
                  </a:lnTo>
                  <a:cubicBezTo>
                    <a:pt x="240" y="819"/>
                    <a:pt x="243" y="813"/>
                    <a:pt x="247" y="808"/>
                  </a:cubicBezTo>
                  <a:lnTo>
                    <a:pt x="263" y="792"/>
                  </a:lnTo>
                  <a:lnTo>
                    <a:pt x="279" y="776"/>
                  </a:lnTo>
                  <a:lnTo>
                    <a:pt x="272" y="793"/>
                  </a:lnTo>
                  <a:lnTo>
                    <a:pt x="272" y="761"/>
                  </a:lnTo>
                  <a:lnTo>
                    <a:pt x="272" y="713"/>
                  </a:lnTo>
                  <a:cubicBezTo>
                    <a:pt x="272" y="707"/>
                    <a:pt x="275" y="701"/>
                    <a:pt x="279" y="696"/>
                  </a:cubicBezTo>
                  <a:lnTo>
                    <a:pt x="295" y="680"/>
                  </a:lnTo>
                  <a:cubicBezTo>
                    <a:pt x="300" y="676"/>
                    <a:pt x="306" y="673"/>
                    <a:pt x="312" y="673"/>
                  </a:cubicBezTo>
                  <a:lnTo>
                    <a:pt x="328" y="673"/>
                  </a:lnTo>
                  <a:lnTo>
                    <a:pt x="304" y="697"/>
                  </a:lnTo>
                  <a:lnTo>
                    <a:pt x="304" y="681"/>
                  </a:lnTo>
                  <a:lnTo>
                    <a:pt x="304" y="649"/>
                  </a:lnTo>
                  <a:cubicBezTo>
                    <a:pt x="304" y="636"/>
                    <a:pt x="315" y="625"/>
                    <a:pt x="328" y="625"/>
                  </a:cubicBezTo>
                  <a:lnTo>
                    <a:pt x="344" y="625"/>
                  </a:lnTo>
                  <a:lnTo>
                    <a:pt x="320" y="649"/>
                  </a:lnTo>
                  <a:lnTo>
                    <a:pt x="320" y="633"/>
                  </a:lnTo>
                  <a:cubicBezTo>
                    <a:pt x="320" y="627"/>
                    <a:pt x="323" y="621"/>
                    <a:pt x="327" y="616"/>
                  </a:cubicBezTo>
                  <a:lnTo>
                    <a:pt x="343" y="600"/>
                  </a:lnTo>
                  <a:lnTo>
                    <a:pt x="336" y="617"/>
                  </a:lnTo>
                  <a:lnTo>
                    <a:pt x="336" y="601"/>
                  </a:lnTo>
                  <a:cubicBezTo>
                    <a:pt x="336" y="590"/>
                    <a:pt x="345" y="580"/>
                    <a:pt x="357" y="578"/>
                  </a:cubicBezTo>
                  <a:cubicBezTo>
                    <a:pt x="368" y="576"/>
                    <a:pt x="380" y="583"/>
                    <a:pt x="383" y="594"/>
                  </a:cubicBezTo>
                  <a:lnTo>
                    <a:pt x="399" y="642"/>
                  </a:lnTo>
                  <a:cubicBezTo>
                    <a:pt x="400" y="644"/>
                    <a:pt x="400" y="647"/>
                    <a:pt x="400" y="649"/>
                  </a:cubicBezTo>
                  <a:lnTo>
                    <a:pt x="400" y="665"/>
                  </a:lnTo>
                  <a:lnTo>
                    <a:pt x="400" y="681"/>
                  </a:lnTo>
                  <a:lnTo>
                    <a:pt x="376" y="657"/>
                  </a:lnTo>
                  <a:lnTo>
                    <a:pt x="392" y="657"/>
                  </a:lnTo>
                  <a:lnTo>
                    <a:pt x="370" y="674"/>
                  </a:lnTo>
                  <a:lnTo>
                    <a:pt x="386" y="626"/>
                  </a:lnTo>
                  <a:lnTo>
                    <a:pt x="384" y="633"/>
                  </a:lnTo>
                  <a:lnTo>
                    <a:pt x="384" y="601"/>
                  </a:lnTo>
                  <a:cubicBezTo>
                    <a:pt x="384" y="588"/>
                    <a:pt x="395" y="577"/>
                    <a:pt x="408" y="577"/>
                  </a:cubicBezTo>
                  <a:lnTo>
                    <a:pt x="424" y="577"/>
                  </a:lnTo>
                  <a:lnTo>
                    <a:pt x="440" y="577"/>
                  </a:lnTo>
                  <a:cubicBezTo>
                    <a:pt x="454" y="577"/>
                    <a:pt x="464" y="588"/>
                    <a:pt x="464" y="601"/>
                  </a:cubicBezTo>
                  <a:lnTo>
                    <a:pt x="464" y="617"/>
                  </a:lnTo>
                  <a:cubicBezTo>
                    <a:pt x="464" y="631"/>
                    <a:pt x="454" y="641"/>
                    <a:pt x="440" y="641"/>
                  </a:cubicBezTo>
                  <a:cubicBezTo>
                    <a:pt x="427" y="641"/>
                    <a:pt x="416" y="631"/>
                    <a:pt x="416" y="617"/>
                  </a:cubicBezTo>
                  <a:lnTo>
                    <a:pt x="416" y="601"/>
                  </a:lnTo>
                  <a:cubicBezTo>
                    <a:pt x="416" y="592"/>
                    <a:pt x="422" y="583"/>
                    <a:pt x="431" y="579"/>
                  </a:cubicBezTo>
                  <a:cubicBezTo>
                    <a:pt x="440" y="576"/>
                    <a:pt x="451" y="578"/>
                    <a:pt x="457" y="584"/>
                  </a:cubicBezTo>
                  <a:lnTo>
                    <a:pt x="473" y="600"/>
                  </a:lnTo>
                  <a:cubicBezTo>
                    <a:pt x="478" y="605"/>
                    <a:pt x="480" y="611"/>
                    <a:pt x="480" y="617"/>
                  </a:cubicBezTo>
                  <a:lnTo>
                    <a:pt x="480" y="665"/>
                  </a:lnTo>
                  <a:lnTo>
                    <a:pt x="435" y="655"/>
                  </a:lnTo>
                  <a:lnTo>
                    <a:pt x="451" y="623"/>
                  </a:lnTo>
                  <a:cubicBezTo>
                    <a:pt x="455" y="615"/>
                    <a:pt x="463" y="609"/>
                    <a:pt x="472" y="609"/>
                  </a:cubicBezTo>
                  <a:cubicBezTo>
                    <a:pt x="482" y="609"/>
                    <a:pt x="490" y="615"/>
                    <a:pt x="494" y="623"/>
                  </a:cubicBezTo>
                  <a:lnTo>
                    <a:pt x="510" y="655"/>
                  </a:lnTo>
                  <a:cubicBezTo>
                    <a:pt x="512" y="658"/>
                    <a:pt x="512" y="662"/>
                    <a:pt x="512" y="665"/>
                  </a:cubicBezTo>
                  <a:lnTo>
                    <a:pt x="512" y="697"/>
                  </a:lnTo>
                  <a:lnTo>
                    <a:pt x="465" y="692"/>
                  </a:lnTo>
                  <a:lnTo>
                    <a:pt x="481" y="628"/>
                  </a:lnTo>
                  <a:cubicBezTo>
                    <a:pt x="483" y="619"/>
                    <a:pt x="490" y="613"/>
                    <a:pt x="498" y="610"/>
                  </a:cubicBezTo>
                  <a:cubicBezTo>
                    <a:pt x="506" y="608"/>
                    <a:pt x="515" y="610"/>
                    <a:pt x="521" y="616"/>
                  </a:cubicBezTo>
                  <a:lnTo>
                    <a:pt x="537" y="632"/>
                  </a:lnTo>
                  <a:cubicBezTo>
                    <a:pt x="542" y="637"/>
                    <a:pt x="544" y="643"/>
                    <a:pt x="544" y="649"/>
                  </a:cubicBezTo>
                  <a:lnTo>
                    <a:pt x="544" y="681"/>
                  </a:lnTo>
                  <a:lnTo>
                    <a:pt x="503" y="664"/>
                  </a:lnTo>
                  <a:lnTo>
                    <a:pt x="519" y="648"/>
                  </a:lnTo>
                  <a:cubicBezTo>
                    <a:pt x="524" y="644"/>
                    <a:pt x="530" y="641"/>
                    <a:pt x="536" y="641"/>
                  </a:cubicBezTo>
                  <a:lnTo>
                    <a:pt x="552" y="641"/>
                  </a:lnTo>
                  <a:cubicBezTo>
                    <a:pt x="566" y="641"/>
                    <a:pt x="576" y="652"/>
                    <a:pt x="576" y="665"/>
                  </a:cubicBezTo>
                  <a:lnTo>
                    <a:pt x="576" y="681"/>
                  </a:lnTo>
                  <a:cubicBezTo>
                    <a:pt x="576" y="695"/>
                    <a:pt x="566" y="705"/>
                    <a:pt x="552" y="705"/>
                  </a:cubicBezTo>
                  <a:cubicBezTo>
                    <a:pt x="539" y="705"/>
                    <a:pt x="528" y="695"/>
                    <a:pt x="528" y="681"/>
                  </a:cubicBezTo>
                  <a:lnTo>
                    <a:pt x="528" y="649"/>
                  </a:lnTo>
                  <a:cubicBezTo>
                    <a:pt x="528" y="646"/>
                    <a:pt x="529" y="642"/>
                    <a:pt x="531" y="639"/>
                  </a:cubicBezTo>
                  <a:lnTo>
                    <a:pt x="547" y="607"/>
                  </a:lnTo>
                  <a:cubicBezTo>
                    <a:pt x="551" y="598"/>
                    <a:pt x="560" y="593"/>
                    <a:pt x="570" y="594"/>
                  </a:cubicBezTo>
                  <a:cubicBezTo>
                    <a:pt x="580" y="594"/>
                    <a:pt x="588" y="601"/>
                    <a:pt x="591" y="610"/>
                  </a:cubicBezTo>
                  <a:lnTo>
                    <a:pt x="607" y="658"/>
                  </a:lnTo>
                  <a:cubicBezTo>
                    <a:pt x="608" y="660"/>
                    <a:pt x="608" y="663"/>
                    <a:pt x="608" y="665"/>
                  </a:cubicBezTo>
                  <a:lnTo>
                    <a:pt x="608" y="713"/>
                  </a:lnTo>
                  <a:lnTo>
                    <a:pt x="607" y="706"/>
                  </a:lnTo>
                  <a:lnTo>
                    <a:pt x="623" y="754"/>
                  </a:lnTo>
                  <a:cubicBezTo>
                    <a:pt x="624" y="756"/>
                    <a:pt x="624" y="759"/>
                    <a:pt x="624" y="761"/>
                  </a:cubicBezTo>
                  <a:lnTo>
                    <a:pt x="624" y="777"/>
                  </a:lnTo>
                  <a:lnTo>
                    <a:pt x="624" y="809"/>
                  </a:lnTo>
                  <a:lnTo>
                    <a:pt x="579" y="799"/>
                  </a:lnTo>
                  <a:lnTo>
                    <a:pt x="595" y="767"/>
                  </a:lnTo>
                  <a:cubicBezTo>
                    <a:pt x="596" y="764"/>
                    <a:pt x="598" y="762"/>
                    <a:pt x="599" y="760"/>
                  </a:cubicBezTo>
                  <a:lnTo>
                    <a:pt x="615" y="744"/>
                  </a:lnTo>
                  <a:cubicBezTo>
                    <a:pt x="622" y="738"/>
                    <a:pt x="633" y="736"/>
                    <a:pt x="642" y="739"/>
                  </a:cubicBezTo>
                  <a:cubicBezTo>
                    <a:pt x="651" y="743"/>
                    <a:pt x="656" y="752"/>
                    <a:pt x="656" y="761"/>
                  </a:cubicBezTo>
                  <a:lnTo>
                    <a:pt x="656" y="793"/>
                  </a:lnTo>
                  <a:lnTo>
                    <a:pt x="656" y="841"/>
                  </a:lnTo>
                  <a:lnTo>
                    <a:pt x="632" y="817"/>
                  </a:lnTo>
                  <a:lnTo>
                    <a:pt x="648" y="817"/>
                  </a:lnTo>
                  <a:lnTo>
                    <a:pt x="627" y="831"/>
                  </a:lnTo>
                  <a:lnTo>
                    <a:pt x="643" y="799"/>
                  </a:lnTo>
                  <a:lnTo>
                    <a:pt x="640" y="809"/>
                  </a:lnTo>
                  <a:lnTo>
                    <a:pt x="640" y="793"/>
                  </a:lnTo>
                  <a:cubicBezTo>
                    <a:pt x="640" y="791"/>
                    <a:pt x="641" y="788"/>
                    <a:pt x="642" y="786"/>
                  </a:cubicBezTo>
                  <a:lnTo>
                    <a:pt x="658" y="738"/>
                  </a:lnTo>
                  <a:lnTo>
                    <a:pt x="656" y="745"/>
                  </a:lnTo>
                  <a:lnTo>
                    <a:pt x="656" y="713"/>
                  </a:lnTo>
                  <a:cubicBezTo>
                    <a:pt x="656" y="707"/>
                    <a:pt x="659" y="701"/>
                    <a:pt x="663" y="696"/>
                  </a:cubicBezTo>
                  <a:lnTo>
                    <a:pt x="679" y="680"/>
                  </a:lnTo>
                  <a:lnTo>
                    <a:pt x="674" y="690"/>
                  </a:lnTo>
                  <a:lnTo>
                    <a:pt x="690" y="642"/>
                  </a:lnTo>
                  <a:cubicBezTo>
                    <a:pt x="691" y="638"/>
                    <a:pt x="693" y="635"/>
                    <a:pt x="695" y="632"/>
                  </a:cubicBezTo>
                  <a:lnTo>
                    <a:pt x="711" y="616"/>
                  </a:lnTo>
                  <a:lnTo>
                    <a:pt x="743" y="584"/>
                  </a:lnTo>
                  <a:lnTo>
                    <a:pt x="739" y="591"/>
                  </a:lnTo>
                  <a:lnTo>
                    <a:pt x="755" y="559"/>
                  </a:lnTo>
                  <a:lnTo>
                    <a:pt x="752" y="569"/>
                  </a:lnTo>
                  <a:lnTo>
                    <a:pt x="752" y="553"/>
                  </a:lnTo>
                  <a:lnTo>
                    <a:pt x="752" y="537"/>
                  </a:lnTo>
                  <a:cubicBezTo>
                    <a:pt x="752" y="524"/>
                    <a:pt x="763" y="513"/>
                    <a:pt x="776" y="513"/>
                  </a:cubicBezTo>
                  <a:lnTo>
                    <a:pt x="792" y="513"/>
                  </a:lnTo>
                  <a:lnTo>
                    <a:pt x="768" y="537"/>
                  </a:lnTo>
                  <a:lnTo>
                    <a:pt x="768" y="521"/>
                  </a:lnTo>
                  <a:cubicBezTo>
                    <a:pt x="768" y="515"/>
                    <a:pt x="771" y="509"/>
                    <a:pt x="775" y="504"/>
                  </a:cubicBezTo>
                  <a:lnTo>
                    <a:pt x="791" y="488"/>
                  </a:lnTo>
                  <a:lnTo>
                    <a:pt x="786" y="498"/>
                  </a:lnTo>
                  <a:lnTo>
                    <a:pt x="802" y="450"/>
                  </a:lnTo>
                  <a:cubicBezTo>
                    <a:pt x="803" y="446"/>
                    <a:pt x="805" y="443"/>
                    <a:pt x="807" y="440"/>
                  </a:cubicBezTo>
                  <a:lnTo>
                    <a:pt x="823" y="424"/>
                  </a:lnTo>
                  <a:lnTo>
                    <a:pt x="839" y="408"/>
                  </a:lnTo>
                  <a:cubicBezTo>
                    <a:pt x="846" y="402"/>
                    <a:pt x="855" y="400"/>
                    <a:pt x="864" y="403"/>
                  </a:cubicBezTo>
                  <a:cubicBezTo>
                    <a:pt x="872" y="405"/>
                    <a:pt x="879" y="413"/>
                    <a:pt x="880" y="422"/>
                  </a:cubicBezTo>
                  <a:lnTo>
                    <a:pt x="896" y="518"/>
                  </a:lnTo>
                  <a:lnTo>
                    <a:pt x="912" y="580"/>
                  </a:lnTo>
                  <a:lnTo>
                    <a:pt x="864" y="585"/>
                  </a:lnTo>
                  <a:lnTo>
                    <a:pt x="864" y="553"/>
                  </a:lnTo>
                  <a:cubicBezTo>
                    <a:pt x="864" y="540"/>
                    <a:pt x="875" y="529"/>
                    <a:pt x="888" y="529"/>
                  </a:cubicBezTo>
                  <a:lnTo>
                    <a:pt x="904" y="529"/>
                  </a:lnTo>
                  <a:cubicBezTo>
                    <a:pt x="918" y="529"/>
                    <a:pt x="928" y="540"/>
                    <a:pt x="928" y="553"/>
                  </a:cubicBezTo>
                  <a:lnTo>
                    <a:pt x="928" y="569"/>
                  </a:lnTo>
                  <a:lnTo>
                    <a:pt x="921" y="552"/>
                  </a:lnTo>
                  <a:lnTo>
                    <a:pt x="937" y="568"/>
                  </a:lnTo>
                  <a:cubicBezTo>
                    <a:pt x="942" y="573"/>
                    <a:pt x="944" y="579"/>
                    <a:pt x="944" y="585"/>
                  </a:cubicBezTo>
                  <a:lnTo>
                    <a:pt x="944" y="633"/>
                  </a:lnTo>
                  <a:lnTo>
                    <a:pt x="903" y="616"/>
                  </a:lnTo>
                  <a:lnTo>
                    <a:pt x="919" y="600"/>
                  </a:lnTo>
                  <a:lnTo>
                    <a:pt x="912" y="617"/>
                  </a:lnTo>
                  <a:lnTo>
                    <a:pt x="912" y="553"/>
                  </a:lnTo>
                  <a:lnTo>
                    <a:pt x="912" y="505"/>
                  </a:lnTo>
                  <a:cubicBezTo>
                    <a:pt x="912" y="499"/>
                    <a:pt x="915" y="493"/>
                    <a:pt x="919" y="488"/>
                  </a:cubicBezTo>
                  <a:lnTo>
                    <a:pt x="935" y="472"/>
                  </a:lnTo>
                  <a:lnTo>
                    <a:pt x="951" y="456"/>
                  </a:lnTo>
                  <a:lnTo>
                    <a:pt x="944" y="473"/>
                  </a:lnTo>
                  <a:lnTo>
                    <a:pt x="944" y="409"/>
                  </a:lnTo>
                  <a:cubicBezTo>
                    <a:pt x="944" y="400"/>
                    <a:pt x="950" y="391"/>
                    <a:pt x="959" y="387"/>
                  </a:cubicBezTo>
                  <a:cubicBezTo>
                    <a:pt x="968" y="384"/>
                    <a:pt x="979" y="386"/>
                    <a:pt x="985" y="392"/>
                  </a:cubicBezTo>
                  <a:lnTo>
                    <a:pt x="1001" y="408"/>
                  </a:lnTo>
                  <a:lnTo>
                    <a:pt x="960" y="425"/>
                  </a:lnTo>
                  <a:lnTo>
                    <a:pt x="960" y="361"/>
                  </a:lnTo>
                  <a:cubicBezTo>
                    <a:pt x="960" y="355"/>
                    <a:pt x="963" y="349"/>
                    <a:pt x="967" y="344"/>
                  </a:cubicBezTo>
                  <a:lnTo>
                    <a:pt x="983" y="328"/>
                  </a:lnTo>
                  <a:cubicBezTo>
                    <a:pt x="988" y="324"/>
                    <a:pt x="994" y="321"/>
                    <a:pt x="1000" y="321"/>
                  </a:cubicBezTo>
                  <a:lnTo>
                    <a:pt x="1016" y="321"/>
                  </a:lnTo>
                  <a:cubicBezTo>
                    <a:pt x="1030" y="321"/>
                    <a:pt x="1040" y="332"/>
                    <a:pt x="1040" y="345"/>
                  </a:cubicBezTo>
                  <a:lnTo>
                    <a:pt x="1040" y="377"/>
                  </a:lnTo>
                  <a:cubicBezTo>
                    <a:pt x="1040" y="391"/>
                    <a:pt x="1030" y="401"/>
                    <a:pt x="1016" y="401"/>
                  </a:cubicBezTo>
                  <a:cubicBezTo>
                    <a:pt x="1003" y="401"/>
                    <a:pt x="992" y="391"/>
                    <a:pt x="992" y="377"/>
                  </a:cubicBezTo>
                  <a:lnTo>
                    <a:pt x="992" y="345"/>
                  </a:lnTo>
                  <a:cubicBezTo>
                    <a:pt x="992" y="332"/>
                    <a:pt x="1003" y="321"/>
                    <a:pt x="1016" y="321"/>
                  </a:cubicBezTo>
                  <a:lnTo>
                    <a:pt x="1032" y="321"/>
                  </a:lnTo>
                  <a:lnTo>
                    <a:pt x="1048" y="321"/>
                  </a:lnTo>
                  <a:cubicBezTo>
                    <a:pt x="1062" y="321"/>
                    <a:pt x="1072" y="332"/>
                    <a:pt x="1072" y="345"/>
                  </a:cubicBezTo>
                  <a:lnTo>
                    <a:pt x="1072" y="377"/>
                  </a:lnTo>
                  <a:lnTo>
                    <a:pt x="1027" y="367"/>
                  </a:lnTo>
                  <a:lnTo>
                    <a:pt x="1043" y="335"/>
                  </a:lnTo>
                  <a:cubicBezTo>
                    <a:pt x="1048" y="326"/>
                    <a:pt x="1057" y="320"/>
                    <a:pt x="1068" y="322"/>
                  </a:cubicBezTo>
                  <a:cubicBezTo>
                    <a:pt x="1078" y="323"/>
                    <a:pt x="1086" y="331"/>
                    <a:pt x="1088" y="341"/>
                  </a:cubicBezTo>
                  <a:lnTo>
                    <a:pt x="1104" y="421"/>
                  </a:lnTo>
                  <a:lnTo>
                    <a:pt x="1056" y="425"/>
                  </a:lnTo>
                  <a:lnTo>
                    <a:pt x="1056" y="361"/>
                  </a:lnTo>
                  <a:lnTo>
                    <a:pt x="1056" y="297"/>
                  </a:lnTo>
                  <a:cubicBezTo>
                    <a:pt x="1056" y="295"/>
                    <a:pt x="1057" y="292"/>
                    <a:pt x="1058" y="290"/>
                  </a:cubicBezTo>
                  <a:lnTo>
                    <a:pt x="1074" y="242"/>
                  </a:lnTo>
                  <a:cubicBezTo>
                    <a:pt x="1077" y="231"/>
                    <a:pt x="1089" y="224"/>
                    <a:pt x="1100" y="226"/>
                  </a:cubicBezTo>
                  <a:cubicBezTo>
                    <a:pt x="1112" y="228"/>
                    <a:pt x="1120" y="238"/>
                    <a:pt x="1120" y="249"/>
                  </a:cubicBezTo>
                  <a:lnTo>
                    <a:pt x="1120" y="265"/>
                  </a:lnTo>
                  <a:lnTo>
                    <a:pt x="1113" y="248"/>
                  </a:lnTo>
                  <a:lnTo>
                    <a:pt x="1129" y="264"/>
                  </a:lnTo>
                  <a:lnTo>
                    <a:pt x="1088" y="281"/>
                  </a:lnTo>
                  <a:lnTo>
                    <a:pt x="1088" y="249"/>
                  </a:lnTo>
                  <a:cubicBezTo>
                    <a:pt x="1088" y="238"/>
                    <a:pt x="1096" y="229"/>
                    <a:pt x="1107" y="226"/>
                  </a:cubicBezTo>
                  <a:cubicBezTo>
                    <a:pt x="1118" y="224"/>
                    <a:pt x="1129" y="229"/>
                    <a:pt x="1134" y="239"/>
                  </a:cubicBezTo>
                  <a:lnTo>
                    <a:pt x="1150" y="271"/>
                  </a:lnTo>
                  <a:lnTo>
                    <a:pt x="1104" y="281"/>
                  </a:lnTo>
                  <a:lnTo>
                    <a:pt x="1104" y="265"/>
                  </a:lnTo>
                  <a:cubicBezTo>
                    <a:pt x="1104" y="252"/>
                    <a:pt x="1115" y="241"/>
                    <a:pt x="1128" y="241"/>
                  </a:cubicBezTo>
                  <a:cubicBezTo>
                    <a:pt x="1142" y="241"/>
                    <a:pt x="1152" y="252"/>
                    <a:pt x="1152" y="265"/>
                  </a:cubicBezTo>
                  <a:lnTo>
                    <a:pt x="1152" y="361"/>
                  </a:lnTo>
                  <a:lnTo>
                    <a:pt x="1105" y="356"/>
                  </a:lnTo>
                  <a:lnTo>
                    <a:pt x="1121" y="292"/>
                  </a:lnTo>
                  <a:lnTo>
                    <a:pt x="1137" y="228"/>
                  </a:lnTo>
                  <a:cubicBezTo>
                    <a:pt x="1138" y="223"/>
                    <a:pt x="1140" y="220"/>
                    <a:pt x="1143" y="216"/>
                  </a:cubicBezTo>
                  <a:lnTo>
                    <a:pt x="1159" y="200"/>
                  </a:lnTo>
                  <a:cubicBezTo>
                    <a:pt x="1165" y="195"/>
                    <a:pt x="1174" y="192"/>
                    <a:pt x="1182" y="194"/>
                  </a:cubicBezTo>
                  <a:cubicBezTo>
                    <a:pt x="1190" y="196"/>
                    <a:pt x="1197" y="202"/>
                    <a:pt x="1199" y="210"/>
                  </a:cubicBezTo>
                  <a:lnTo>
                    <a:pt x="1215" y="258"/>
                  </a:lnTo>
                  <a:lnTo>
                    <a:pt x="1168" y="265"/>
                  </a:lnTo>
                  <a:lnTo>
                    <a:pt x="1168" y="217"/>
                  </a:lnTo>
                  <a:cubicBezTo>
                    <a:pt x="1168" y="211"/>
                    <a:pt x="1171" y="205"/>
                    <a:pt x="1175" y="200"/>
                  </a:cubicBezTo>
                  <a:lnTo>
                    <a:pt x="1191" y="184"/>
                  </a:lnTo>
                  <a:lnTo>
                    <a:pt x="1184" y="201"/>
                  </a:lnTo>
                  <a:lnTo>
                    <a:pt x="1184" y="137"/>
                  </a:lnTo>
                  <a:cubicBezTo>
                    <a:pt x="1184" y="134"/>
                    <a:pt x="1185" y="130"/>
                    <a:pt x="1187" y="127"/>
                  </a:cubicBezTo>
                  <a:lnTo>
                    <a:pt x="1203" y="95"/>
                  </a:lnTo>
                  <a:lnTo>
                    <a:pt x="1219" y="63"/>
                  </a:lnTo>
                  <a:lnTo>
                    <a:pt x="1216" y="73"/>
                  </a:lnTo>
                  <a:lnTo>
                    <a:pt x="1216" y="25"/>
                  </a:lnTo>
                  <a:cubicBezTo>
                    <a:pt x="1216" y="16"/>
                    <a:pt x="1222" y="7"/>
                    <a:pt x="1231" y="3"/>
                  </a:cubicBezTo>
                  <a:cubicBezTo>
                    <a:pt x="1240" y="0"/>
                    <a:pt x="1251" y="2"/>
                    <a:pt x="1257" y="8"/>
                  </a:cubicBezTo>
                  <a:lnTo>
                    <a:pt x="1273" y="24"/>
                  </a:lnTo>
                  <a:cubicBezTo>
                    <a:pt x="1276" y="27"/>
                    <a:pt x="1278" y="30"/>
                    <a:pt x="1279" y="34"/>
                  </a:cubicBezTo>
                  <a:lnTo>
                    <a:pt x="1295" y="82"/>
                  </a:lnTo>
                  <a:lnTo>
                    <a:pt x="1248" y="89"/>
                  </a:lnTo>
                  <a:lnTo>
                    <a:pt x="1248" y="73"/>
                  </a:lnTo>
                  <a:cubicBezTo>
                    <a:pt x="1248" y="60"/>
                    <a:pt x="1259" y="49"/>
                    <a:pt x="1272" y="49"/>
                  </a:cubicBezTo>
                  <a:cubicBezTo>
                    <a:pt x="1286" y="49"/>
                    <a:pt x="1296" y="60"/>
                    <a:pt x="1296" y="73"/>
                  </a:cubicBezTo>
                  <a:lnTo>
                    <a:pt x="1296" y="105"/>
                  </a:lnTo>
                  <a:lnTo>
                    <a:pt x="1296" y="101"/>
                  </a:lnTo>
                  <a:lnTo>
                    <a:pt x="1312" y="181"/>
                  </a:lnTo>
                  <a:lnTo>
                    <a:pt x="1305" y="168"/>
                  </a:lnTo>
                  <a:lnTo>
                    <a:pt x="1321" y="184"/>
                  </a:lnTo>
                  <a:cubicBezTo>
                    <a:pt x="1326" y="189"/>
                    <a:pt x="1328" y="195"/>
                    <a:pt x="1328" y="201"/>
                  </a:cubicBezTo>
                  <a:lnTo>
                    <a:pt x="1328" y="217"/>
                  </a:lnTo>
                  <a:cubicBezTo>
                    <a:pt x="1328" y="231"/>
                    <a:pt x="1318" y="241"/>
                    <a:pt x="1304" y="241"/>
                  </a:cubicBezTo>
                  <a:cubicBezTo>
                    <a:pt x="1291" y="241"/>
                    <a:pt x="1280" y="231"/>
                    <a:pt x="1280" y="217"/>
                  </a:cubicBezTo>
                  <a:lnTo>
                    <a:pt x="1280" y="169"/>
                  </a:lnTo>
                  <a:cubicBezTo>
                    <a:pt x="1280" y="166"/>
                    <a:pt x="1281" y="162"/>
                    <a:pt x="1283" y="159"/>
                  </a:cubicBezTo>
                  <a:lnTo>
                    <a:pt x="1299" y="127"/>
                  </a:lnTo>
                  <a:lnTo>
                    <a:pt x="1298" y="130"/>
                  </a:lnTo>
                  <a:lnTo>
                    <a:pt x="1314" y="82"/>
                  </a:lnTo>
                  <a:cubicBezTo>
                    <a:pt x="1317" y="72"/>
                    <a:pt x="1326" y="65"/>
                    <a:pt x="1336" y="65"/>
                  </a:cubicBezTo>
                  <a:lnTo>
                    <a:pt x="1352" y="65"/>
                  </a:lnTo>
                  <a:lnTo>
                    <a:pt x="1328" y="89"/>
                  </a:lnTo>
                  <a:lnTo>
                    <a:pt x="1328" y="73"/>
                  </a:lnTo>
                  <a:cubicBezTo>
                    <a:pt x="1328" y="60"/>
                    <a:pt x="1339" y="49"/>
                    <a:pt x="1352" y="49"/>
                  </a:cubicBezTo>
                  <a:cubicBezTo>
                    <a:pt x="1366" y="49"/>
                    <a:pt x="1376" y="60"/>
                    <a:pt x="1376" y="73"/>
                  </a:cubicBezTo>
                  <a:lnTo>
                    <a:pt x="1376" y="121"/>
                  </a:lnTo>
                  <a:lnTo>
                    <a:pt x="1352" y="97"/>
                  </a:lnTo>
                  <a:lnTo>
                    <a:pt x="1368" y="97"/>
                  </a:lnTo>
                  <a:lnTo>
                    <a:pt x="1346" y="114"/>
                  </a:lnTo>
                  <a:lnTo>
                    <a:pt x="1362" y="66"/>
                  </a:lnTo>
                  <a:cubicBezTo>
                    <a:pt x="1365" y="56"/>
                    <a:pt x="1374" y="49"/>
                    <a:pt x="1384" y="49"/>
                  </a:cubicBezTo>
                  <a:lnTo>
                    <a:pt x="1400" y="49"/>
                  </a:lnTo>
                  <a:cubicBezTo>
                    <a:pt x="1411" y="49"/>
                    <a:pt x="1420" y="56"/>
                    <a:pt x="1423" y="66"/>
                  </a:cubicBezTo>
                  <a:lnTo>
                    <a:pt x="1439" y="114"/>
                  </a:lnTo>
                  <a:cubicBezTo>
                    <a:pt x="1440" y="116"/>
                    <a:pt x="1440" y="119"/>
                    <a:pt x="1440" y="121"/>
                  </a:cubicBezTo>
                  <a:lnTo>
                    <a:pt x="1440" y="169"/>
                  </a:lnTo>
                  <a:lnTo>
                    <a:pt x="1394" y="162"/>
                  </a:lnTo>
                  <a:lnTo>
                    <a:pt x="1410" y="114"/>
                  </a:lnTo>
                  <a:cubicBezTo>
                    <a:pt x="1413" y="103"/>
                    <a:pt x="1425" y="96"/>
                    <a:pt x="1436" y="98"/>
                  </a:cubicBezTo>
                  <a:cubicBezTo>
                    <a:pt x="1448" y="100"/>
                    <a:pt x="1456" y="110"/>
                    <a:pt x="1456" y="121"/>
                  </a:cubicBezTo>
                  <a:lnTo>
                    <a:pt x="1456" y="137"/>
                  </a:lnTo>
                  <a:lnTo>
                    <a:pt x="1415" y="120"/>
                  </a:lnTo>
                  <a:lnTo>
                    <a:pt x="1431" y="104"/>
                  </a:lnTo>
                  <a:cubicBezTo>
                    <a:pt x="1438" y="98"/>
                    <a:pt x="1449" y="96"/>
                    <a:pt x="1458" y="99"/>
                  </a:cubicBezTo>
                  <a:cubicBezTo>
                    <a:pt x="1467" y="103"/>
                    <a:pt x="1472" y="112"/>
                    <a:pt x="1472" y="121"/>
                  </a:cubicBezTo>
                  <a:lnTo>
                    <a:pt x="1472" y="153"/>
                  </a:lnTo>
                  <a:lnTo>
                    <a:pt x="1471" y="146"/>
                  </a:lnTo>
                  <a:lnTo>
                    <a:pt x="1487" y="194"/>
                  </a:lnTo>
                  <a:cubicBezTo>
                    <a:pt x="1488" y="196"/>
                    <a:pt x="1488" y="199"/>
                    <a:pt x="1488" y="201"/>
                  </a:cubicBezTo>
                  <a:lnTo>
                    <a:pt x="1488" y="281"/>
                  </a:lnTo>
                  <a:lnTo>
                    <a:pt x="1488" y="329"/>
                  </a:lnTo>
                  <a:lnTo>
                    <a:pt x="1487" y="322"/>
                  </a:lnTo>
                  <a:lnTo>
                    <a:pt x="1503" y="370"/>
                  </a:lnTo>
                  <a:lnTo>
                    <a:pt x="1463" y="360"/>
                  </a:lnTo>
                  <a:lnTo>
                    <a:pt x="1479" y="344"/>
                  </a:lnTo>
                  <a:lnTo>
                    <a:pt x="1472" y="361"/>
                  </a:lnTo>
                  <a:lnTo>
                    <a:pt x="1472" y="345"/>
                  </a:lnTo>
                  <a:cubicBezTo>
                    <a:pt x="1472" y="332"/>
                    <a:pt x="1483" y="321"/>
                    <a:pt x="1496" y="321"/>
                  </a:cubicBezTo>
                  <a:cubicBezTo>
                    <a:pt x="1510" y="321"/>
                    <a:pt x="1520" y="332"/>
                    <a:pt x="1520" y="345"/>
                  </a:cubicBezTo>
                  <a:lnTo>
                    <a:pt x="1520" y="361"/>
                  </a:lnTo>
                  <a:lnTo>
                    <a:pt x="1475" y="351"/>
                  </a:lnTo>
                  <a:lnTo>
                    <a:pt x="1491" y="319"/>
                  </a:lnTo>
                  <a:lnTo>
                    <a:pt x="1489" y="327"/>
                  </a:lnTo>
                  <a:lnTo>
                    <a:pt x="1505" y="183"/>
                  </a:lnTo>
                  <a:lnTo>
                    <a:pt x="1504" y="169"/>
                  </a:lnTo>
                  <a:lnTo>
                    <a:pt x="1504" y="153"/>
                  </a:lnTo>
                  <a:cubicBezTo>
                    <a:pt x="1504" y="140"/>
                    <a:pt x="1515" y="129"/>
                    <a:pt x="1528" y="129"/>
                  </a:cubicBezTo>
                  <a:cubicBezTo>
                    <a:pt x="1542" y="129"/>
                    <a:pt x="1552" y="140"/>
                    <a:pt x="1552" y="153"/>
                  </a:cubicBezTo>
                  <a:lnTo>
                    <a:pt x="1552" y="169"/>
                  </a:lnTo>
                  <a:lnTo>
                    <a:pt x="1552" y="188"/>
                  </a:lnTo>
                  <a:lnTo>
                    <a:pt x="1536" y="332"/>
                  </a:lnTo>
                  <a:cubicBezTo>
                    <a:pt x="1536" y="335"/>
                    <a:pt x="1535" y="338"/>
                    <a:pt x="1534" y="340"/>
                  </a:cubicBezTo>
                  <a:lnTo>
                    <a:pt x="1518" y="372"/>
                  </a:lnTo>
                  <a:cubicBezTo>
                    <a:pt x="1513" y="382"/>
                    <a:pt x="1502" y="387"/>
                    <a:pt x="1491" y="385"/>
                  </a:cubicBezTo>
                  <a:cubicBezTo>
                    <a:pt x="1480" y="382"/>
                    <a:pt x="1472" y="373"/>
                    <a:pt x="1472" y="361"/>
                  </a:cubicBezTo>
                  <a:lnTo>
                    <a:pt x="1472" y="345"/>
                  </a:lnTo>
                  <a:lnTo>
                    <a:pt x="1520" y="345"/>
                  </a:lnTo>
                  <a:lnTo>
                    <a:pt x="1520" y="361"/>
                  </a:lnTo>
                  <a:cubicBezTo>
                    <a:pt x="1520" y="368"/>
                    <a:pt x="1518" y="374"/>
                    <a:pt x="1513" y="378"/>
                  </a:cubicBezTo>
                  <a:lnTo>
                    <a:pt x="1497" y="394"/>
                  </a:lnTo>
                  <a:cubicBezTo>
                    <a:pt x="1492" y="400"/>
                    <a:pt x="1483" y="403"/>
                    <a:pt x="1475" y="401"/>
                  </a:cubicBezTo>
                  <a:cubicBezTo>
                    <a:pt x="1467" y="399"/>
                    <a:pt x="1460" y="393"/>
                    <a:pt x="1458" y="385"/>
                  </a:cubicBezTo>
                  <a:lnTo>
                    <a:pt x="1442" y="337"/>
                  </a:lnTo>
                  <a:cubicBezTo>
                    <a:pt x="1441" y="335"/>
                    <a:pt x="1440" y="332"/>
                    <a:pt x="1440" y="329"/>
                  </a:cubicBezTo>
                  <a:lnTo>
                    <a:pt x="1440" y="281"/>
                  </a:lnTo>
                  <a:lnTo>
                    <a:pt x="1440" y="201"/>
                  </a:lnTo>
                  <a:lnTo>
                    <a:pt x="1442" y="209"/>
                  </a:lnTo>
                  <a:lnTo>
                    <a:pt x="1426" y="161"/>
                  </a:lnTo>
                  <a:cubicBezTo>
                    <a:pt x="1425" y="159"/>
                    <a:pt x="1424" y="156"/>
                    <a:pt x="1424" y="153"/>
                  </a:cubicBezTo>
                  <a:lnTo>
                    <a:pt x="1424" y="121"/>
                  </a:lnTo>
                  <a:lnTo>
                    <a:pt x="1465" y="138"/>
                  </a:lnTo>
                  <a:lnTo>
                    <a:pt x="1449" y="154"/>
                  </a:lnTo>
                  <a:cubicBezTo>
                    <a:pt x="1443" y="161"/>
                    <a:pt x="1432" y="163"/>
                    <a:pt x="1423" y="160"/>
                  </a:cubicBezTo>
                  <a:cubicBezTo>
                    <a:pt x="1414" y="156"/>
                    <a:pt x="1408" y="147"/>
                    <a:pt x="1408" y="137"/>
                  </a:cubicBezTo>
                  <a:lnTo>
                    <a:pt x="1408" y="121"/>
                  </a:lnTo>
                  <a:lnTo>
                    <a:pt x="1455" y="129"/>
                  </a:lnTo>
                  <a:lnTo>
                    <a:pt x="1439" y="177"/>
                  </a:lnTo>
                  <a:cubicBezTo>
                    <a:pt x="1436" y="188"/>
                    <a:pt x="1424" y="195"/>
                    <a:pt x="1413" y="193"/>
                  </a:cubicBezTo>
                  <a:cubicBezTo>
                    <a:pt x="1401" y="191"/>
                    <a:pt x="1392" y="181"/>
                    <a:pt x="1392" y="169"/>
                  </a:cubicBezTo>
                  <a:lnTo>
                    <a:pt x="1392" y="121"/>
                  </a:lnTo>
                  <a:lnTo>
                    <a:pt x="1394" y="129"/>
                  </a:lnTo>
                  <a:lnTo>
                    <a:pt x="1378" y="81"/>
                  </a:lnTo>
                  <a:lnTo>
                    <a:pt x="1400" y="97"/>
                  </a:lnTo>
                  <a:lnTo>
                    <a:pt x="1384" y="97"/>
                  </a:lnTo>
                  <a:lnTo>
                    <a:pt x="1407" y="81"/>
                  </a:lnTo>
                  <a:lnTo>
                    <a:pt x="1391" y="129"/>
                  </a:lnTo>
                  <a:cubicBezTo>
                    <a:pt x="1388" y="139"/>
                    <a:pt x="1379" y="145"/>
                    <a:pt x="1368" y="145"/>
                  </a:cubicBezTo>
                  <a:lnTo>
                    <a:pt x="1352" y="145"/>
                  </a:lnTo>
                  <a:cubicBezTo>
                    <a:pt x="1339" y="145"/>
                    <a:pt x="1328" y="135"/>
                    <a:pt x="1328" y="121"/>
                  </a:cubicBezTo>
                  <a:lnTo>
                    <a:pt x="1328" y="73"/>
                  </a:lnTo>
                  <a:lnTo>
                    <a:pt x="1376" y="73"/>
                  </a:lnTo>
                  <a:lnTo>
                    <a:pt x="1376" y="89"/>
                  </a:lnTo>
                  <a:cubicBezTo>
                    <a:pt x="1376" y="103"/>
                    <a:pt x="1366" y="113"/>
                    <a:pt x="1352" y="113"/>
                  </a:cubicBezTo>
                  <a:lnTo>
                    <a:pt x="1336" y="113"/>
                  </a:lnTo>
                  <a:lnTo>
                    <a:pt x="1359" y="97"/>
                  </a:lnTo>
                  <a:lnTo>
                    <a:pt x="1343" y="145"/>
                  </a:lnTo>
                  <a:cubicBezTo>
                    <a:pt x="1343" y="146"/>
                    <a:pt x="1342" y="147"/>
                    <a:pt x="1342" y="148"/>
                  </a:cubicBezTo>
                  <a:lnTo>
                    <a:pt x="1326" y="180"/>
                  </a:lnTo>
                  <a:lnTo>
                    <a:pt x="1328" y="169"/>
                  </a:lnTo>
                  <a:lnTo>
                    <a:pt x="1328" y="217"/>
                  </a:lnTo>
                  <a:lnTo>
                    <a:pt x="1280" y="217"/>
                  </a:lnTo>
                  <a:lnTo>
                    <a:pt x="1280" y="201"/>
                  </a:lnTo>
                  <a:lnTo>
                    <a:pt x="1287" y="218"/>
                  </a:lnTo>
                  <a:lnTo>
                    <a:pt x="1271" y="202"/>
                  </a:lnTo>
                  <a:cubicBezTo>
                    <a:pt x="1268" y="199"/>
                    <a:pt x="1266" y="195"/>
                    <a:pt x="1265" y="190"/>
                  </a:cubicBezTo>
                  <a:lnTo>
                    <a:pt x="1249" y="110"/>
                  </a:lnTo>
                  <a:cubicBezTo>
                    <a:pt x="1249" y="109"/>
                    <a:pt x="1248" y="107"/>
                    <a:pt x="1248" y="105"/>
                  </a:cubicBezTo>
                  <a:lnTo>
                    <a:pt x="1248" y="73"/>
                  </a:lnTo>
                  <a:lnTo>
                    <a:pt x="1296" y="73"/>
                  </a:lnTo>
                  <a:lnTo>
                    <a:pt x="1296" y="89"/>
                  </a:lnTo>
                  <a:cubicBezTo>
                    <a:pt x="1296" y="101"/>
                    <a:pt x="1288" y="111"/>
                    <a:pt x="1276" y="113"/>
                  </a:cubicBezTo>
                  <a:cubicBezTo>
                    <a:pt x="1265" y="115"/>
                    <a:pt x="1253" y="108"/>
                    <a:pt x="1250" y="97"/>
                  </a:cubicBezTo>
                  <a:lnTo>
                    <a:pt x="1234" y="49"/>
                  </a:lnTo>
                  <a:lnTo>
                    <a:pt x="1239" y="58"/>
                  </a:lnTo>
                  <a:lnTo>
                    <a:pt x="1223" y="42"/>
                  </a:lnTo>
                  <a:lnTo>
                    <a:pt x="1264" y="25"/>
                  </a:lnTo>
                  <a:lnTo>
                    <a:pt x="1264" y="73"/>
                  </a:lnTo>
                  <a:cubicBezTo>
                    <a:pt x="1264" y="77"/>
                    <a:pt x="1264" y="81"/>
                    <a:pt x="1262" y="84"/>
                  </a:cubicBezTo>
                  <a:lnTo>
                    <a:pt x="1246" y="116"/>
                  </a:lnTo>
                  <a:lnTo>
                    <a:pt x="1230" y="148"/>
                  </a:lnTo>
                  <a:lnTo>
                    <a:pt x="1232" y="137"/>
                  </a:lnTo>
                  <a:lnTo>
                    <a:pt x="1232" y="201"/>
                  </a:lnTo>
                  <a:cubicBezTo>
                    <a:pt x="1232" y="208"/>
                    <a:pt x="1230" y="214"/>
                    <a:pt x="1225" y="218"/>
                  </a:cubicBezTo>
                  <a:lnTo>
                    <a:pt x="1209" y="234"/>
                  </a:lnTo>
                  <a:lnTo>
                    <a:pt x="1216" y="217"/>
                  </a:lnTo>
                  <a:lnTo>
                    <a:pt x="1216" y="265"/>
                  </a:lnTo>
                  <a:cubicBezTo>
                    <a:pt x="1216" y="277"/>
                    <a:pt x="1208" y="287"/>
                    <a:pt x="1196" y="289"/>
                  </a:cubicBezTo>
                  <a:cubicBezTo>
                    <a:pt x="1185" y="291"/>
                    <a:pt x="1173" y="284"/>
                    <a:pt x="1170" y="273"/>
                  </a:cubicBezTo>
                  <a:lnTo>
                    <a:pt x="1154" y="225"/>
                  </a:lnTo>
                  <a:lnTo>
                    <a:pt x="1193" y="234"/>
                  </a:lnTo>
                  <a:lnTo>
                    <a:pt x="1177" y="250"/>
                  </a:lnTo>
                  <a:lnTo>
                    <a:pt x="1184" y="239"/>
                  </a:lnTo>
                  <a:lnTo>
                    <a:pt x="1168" y="303"/>
                  </a:lnTo>
                  <a:lnTo>
                    <a:pt x="1152" y="367"/>
                  </a:lnTo>
                  <a:cubicBezTo>
                    <a:pt x="1149" y="379"/>
                    <a:pt x="1138" y="387"/>
                    <a:pt x="1126" y="385"/>
                  </a:cubicBezTo>
                  <a:cubicBezTo>
                    <a:pt x="1114" y="384"/>
                    <a:pt x="1104" y="374"/>
                    <a:pt x="1104" y="361"/>
                  </a:cubicBezTo>
                  <a:lnTo>
                    <a:pt x="1104" y="265"/>
                  </a:lnTo>
                  <a:lnTo>
                    <a:pt x="1152" y="265"/>
                  </a:lnTo>
                  <a:lnTo>
                    <a:pt x="1152" y="281"/>
                  </a:lnTo>
                  <a:cubicBezTo>
                    <a:pt x="1152" y="293"/>
                    <a:pt x="1145" y="302"/>
                    <a:pt x="1134" y="305"/>
                  </a:cubicBezTo>
                  <a:cubicBezTo>
                    <a:pt x="1123" y="307"/>
                    <a:pt x="1112" y="302"/>
                    <a:pt x="1107" y="292"/>
                  </a:cubicBezTo>
                  <a:lnTo>
                    <a:pt x="1091" y="260"/>
                  </a:lnTo>
                  <a:lnTo>
                    <a:pt x="1136" y="249"/>
                  </a:lnTo>
                  <a:lnTo>
                    <a:pt x="1136" y="281"/>
                  </a:lnTo>
                  <a:cubicBezTo>
                    <a:pt x="1136" y="291"/>
                    <a:pt x="1131" y="300"/>
                    <a:pt x="1122" y="304"/>
                  </a:cubicBezTo>
                  <a:cubicBezTo>
                    <a:pt x="1113" y="307"/>
                    <a:pt x="1102" y="305"/>
                    <a:pt x="1095" y="298"/>
                  </a:cubicBezTo>
                  <a:lnTo>
                    <a:pt x="1079" y="282"/>
                  </a:lnTo>
                  <a:cubicBezTo>
                    <a:pt x="1075" y="278"/>
                    <a:pt x="1072" y="272"/>
                    <a:pt x="1072" y="265"/>
                  </a:cubicBezTo>
                  <a:lnTo>
                    <a:pt x="1072" y="249"/>
                  </a:lnTo>
                  <a:lnTo>
                    <a:pt x="1119" y="257"/>
                  </a:lnTo>
                  <a:lnTo>
                    <a:pt x="1103" y="305"/>
                  </a:lnTo>
                  <a:lnTo>
                    <a:pt x="1104" y="297"/>
                  </a:lnTo>
                  <a:lnTo>
                    <a:pt x="1104" y="361"/>
                  </a:lnTo>
                  <a:lnTo>
                    <a:pt x="1104" y="425"/>
                  </a:lnTo>
                  <a:cubicBezTo>
                    <a:pt x="1104" y="438"/>
                    <a:pt x="1095" y="448"/>
                    <a:pt x="1083" y="449"/>
                  </a:cubicBezTo>
                  <a:cubicBezTo>
                    <a:pt x="1071" y="451"/>
                    <a:pt x="1059" y="442"/>
                    <a:pt x="1057" y="430"/>
                  </a:cubicBezTo>
                  <a:lnTo>
                    <a:pt x="1041" y="350"/>
                  </a:lnTo>
                  <a:lnTo>
                    <a:pt x="1086" y="356"/>
                  </a:lnTo>
                  <a:lnTo>
                    <a:pt x="1070" y="388"/>
                  </a:lnTo>
                  <a:cubicBezTo>
                    <a:pt x="1065" y="398"/>
                    <a:pt x="1054" y="403"/>
                    <a:pt x="1043" y="401"/>
                  </a:cubicBezTo>
                  <a:cubicBezTo>
                    <a:pt x="1032" y="398"/>
                    <a:pt x="1024" y="389"/>
                    <a:pt x="1024" y="377"/>
                  </a:cubicBezTo>
                  <a:lnTo>
                    <a:pt x="1024" y="345"/>
                  </a:lnTo>
                  <a:lnTo>
                    <a:pt x="1048" y="369"/>
                  </a:lnTo>
                  <a:lnTo>
                    <a:pt x="1032" y="369"/>
                  </a:lnTo>
                  <a:lnTo>
                    <a:pt x="1016" y="369"/>
                  </a:lnTo>
                  <a:lnTo>
                    <a:pt x="1040" y="345"/>
                  </a:lnTo>
                  <a:lnTo>
                    <a:pt x="1040" y="377"/>
                  </a:lnTo>
                  <a:lnTo>
                    <a:pt x="992" y="377"/>
                  </a:lnTo>
                  <a:lnTo>
                    <a:pt x="992" y="345"/>
                  </a:lnTo>
                  <a:lnTo>
                    <a:pt x="1016" y="369"/>
                  </a:lnTo>
                  <a:lnTo>
                    <a:pt x="1000" y="369"/>
                  </a:lnTo>
                  <a:lnTo>
                    <a:pt x="1017" y="362"/>
                  </a:lnTo>
                  <a:lnTo>
                    <a:pt x="1001" y="378"/>
                  </a:lnTo>
                  <a:lnTo>
                    <a:pt x="1008" y="361"/>
                  </a:lnTo>
                  <a:lnTo>
                    <a:pt x="1008" y="425"/>
                  </a:lnTo>
                  <a:cubicBezTo>
                    <a:pt x="1008" y="435"/>
                    <a:pt x="1003" y="444"/>
                    <a:pt x="994" y="448"/>
                  </a:cubicBezTo>
                  <a:cubicBezTo>
                    <a:pt x="985" y="451"/>
                    <a:pt x="974" y="449"/>
                    <a:pt x="967" y="442"/>
                  </a:cubicBezTo>
                  <a:lnTo>
                    <a:pt x="951" y="426"/>
                  </a:lnTo>
                  <a:lnTo>
                    <a:pt x="992" y="409"/>
                  </a:lnTo>
                  <a:lnTo>
                    <a:pt x="992" y="473"/>
                  </a:lnTo>
                  <a:cubicBezTo>
                    <a:pt x="992" y="480"/>
                    <a:pt x="990" y="486"/>
                    <a:pt x="985" y="490"/>
                  </a:cubicBezTo>
                  <a:lnTo>
                    <a:pt x="969" y="506"/>
                  </a:lnTo>
                  <a:lnTo>
                    <a:pt x="953" y="522"/>
                  </a:lnTo>
                  <a:lnTo>
                    <a:pt x="960" y="505"/>
                  </a:lnTo>
                  <a:lnTo>
                    <a:pt x="960" y="553"/>
                  </a:lnTo>
                  <a:lnTo>
                    <a:pt x="960" y="617"/>
                  </a:lnTo>
                  <a:cubicBezTo>
                    <a:pt x="960" y="624"/>
                    <a:pt x="958" y="630"/>
                    <a:pt x="953" y="634"/>
                  </a:cubicBezTo>
                  <a:lnTo>
                    <a:pt x="937" y="650"/>
                  </a:lnTo>
                  <a:cubicBezTo>
                    <a:pt x="931" y="657"/>
                    <a:pt x="920" y="659"/>
                    <a:pt x="911" y="656"/>
                  </a:cubicBezTo>
                  <a:cubicBezTo>
                    <a:pt x="902" y="652"/>
                    <a:pt x="896" y="643"/>
                    <a:pt x="896" y="633"/>
                  </a:cubicBezTo>
                  <a:lnTo>
                    <a:pt x="896" y="585"/>
                  </a:lnTo>
                  <a:lnTo>
                    <a:pt x="903" y="602"/>
                  </a:lnTo>
                  <a:lnTo>
                    <a:pt x="887" y="586"/>
                  </a:lnTo>
                  <a:cubicBezTo>
                    <a:pt x="883" y="582"/>
                    <a:pt x="880" y="576"/>
                    <a:pt x="880" y="569"/>
                  </a:cubicBezTo>
                  <a:lnTo>
                    <a:pt x="880" y="553"/>
                  </a:lnTo>
                  <a:lnTo>
                    <a:pt x="904" y="577"/>
                  </a:lnTo>
                  <a:lnTo>
                    <a:pt x="888" y="577"/>
                  </a:lnTo>
                  <a:lnTo>
                    <a:pt x="912" y="553"/>
                  </a:lnTo>
                  <a:lnTo>
                    <a:pt x="912" y="585"/>
                  </a:lnTo>
                  <a:cubicBezTo>
                    <a:pt x="912" y="598"/>
                    <a:pt x="903" y="608"/>
                    <a:pt x="891" y="609"/>
                  </a:cubicBezTo>
                  <a:cubicBezTo>
                    <a:pt x="879" y="611"/>
                    <a:pt x="868" y="603"/>
                    <a:pt x="865" y="591"/>
                  </a:cubicBezTo>
                  <a:lnTo>
                    <a:pt x="849" y="525"/>
                  </a:lnTo>
                  <a:lnTo>
                    <a:pt x="833" y="429"/>
                  </a:lnTo>
                  <a:lnTo>
                    <a:pt x="873" y="442"/>
                  </a:lnTo>
                  <a:lnTo>
                    <a:pt x="857" y="458"/>
                  </a:lnTo>
                  <a:lnTo>
                    <a:pt x="841" y="474"/>
                  </a:lnTo>
                  <a:lnTo>
                    <a:pt x="847" y="465"/>
                  </a:lnTo>
                  <a:lnTo>
                    <a:pt x="831" y="513"/>
                  </a:lnTo>
                  <a:cubicBezTo>
                    <a:pt x="830" y="517"/>
                    <a:pt x="828" y="520"/>
                    <a:pt x="825" y="522"/>
                  </a:cubicBezTo>
                  <a:lnTo>
                    <a:pt x="809" y="538"/>
                  </a:lnTo>
                  <a:lnTo>
                    <a:pt x="816" y="521"/>
                  </a:lnTo>
                  <a:lnTo>
                    <a:pt x="816" y="537"/>
                  </a:lnTo>
                  <a:cubicBezTo>
                    <a:pt x="816" y="551"/>
                    <a:pt x="806" y="561"/>
                    <a:pt x="792" y="561"/>
                  </a:cubicBezTo>
                  <a:lnTo>
                    <a:pt x="776" y="561"/>
                  </a:lnTo>
                  <a:lnTo>
                    <a:pt x="800" y="537"/>
                  </a:lnTo>
                  <a:lnTo>
                    <a:pt x="800" y="553"/>
                  </a:lnTo>
                  <a:lnTo>
                    <a:pt x="800" y="569"/>
                  </a:lnTo>
                  <a:cubicBezTo>
                    <a:pt x="800" y="573"/>
                    <a:pt x="800" y="577"/>
                    <a:pt x="798" y="580"/>
                  </a:cubicBezTo>
                  <a:lnTo>
                    <a:pt x="782" y="612"/>
                  </a:lnTo>
                  <a:cubicBezTo>
                    <a:pt x="781" y="615"/>
                    <a:pt x="779" y="617"/>
                    <a:pt x="777" y="618"/>
                  </a:cubicBezTo>
                  <a:lnTo>
                    <a:pt x="745" y="650"/>
                  </a:lnTo>
                  <a:lnTo>
                    <a:pt x="729" y="666"/>
                  </a:lnTo>
                  <a:lnTo>
                    <a:pt x="735" y="657"/>
                  </a:lnTo>
                  <a:lnTo>
                    <a:pt x="719" y="705"/>
                  </a:lnTo>
                  <a:cubicBezTo>
                    <a:pt x="718" y="709"/>
                    <a:pt x="716" y="712"/>
                    <a:pt x="713" y="714"/>
                  </a:cubicBezTo>
                  <a:lnTo>
                    <a:pt x="697" y="730"/>
                  </a:lnTo>
                  <a:lnTo>
                    <a:pt x="704" y="713"/>
                  </a:lnTo>
                  <a:lnTo>
                    <a:pt x="704" y="745"/>
                  </a:lnTo>
                  <a:cubicBezTo>
                    <a:pt x="704" y="748"/>
                    <a:pt x="704" y="751"/>
                    <a:pt x="703" y="753"/>
                  </a:cubicBezTo>
                  <a:lnTo>
                    <a:pt x="687" y="801"/>
                  </a:lnTo>
                  <a:lnTo>
                    <a:pt x="688" y="793"/>
                  </a:lnTo>
                  <a:lnTo>
                    <a:pt x="688" y="809"/>
                  </a:lnTo>
                  <a:cubicBezTo>
                    <a:pt x="688" y="813"/>
                    <a:pt x="688" y="817"/>
                    <a:pt x="686" y="820"/>
                  </a:cubicBezTo>
                  <a:lnTo>
                    <a:pt x="670" y="852"/>
                  </a:lnTo>
                  <a:cubicBezTo>
                    <a:pt x="666" y="860"/>
                    <a:pt x="658" y="865"/>
                    <a:pt x="648" y="865"/>
                  </a:cubicBezTo>
                  <a:lnTo>
                    <a:pt x="632" y="865"/>
                  </a:lnTo>
                  <a:cubicBezTo>
                    <a:pt x="619" y="865"/>
                    <a:pt x="608" y="855"/>
                    <a:pt x="608" y="841"/>
                  </a:cubicBezTo>
                  <a:lnTo>
                    <a:pt x="608" y="793"/>
                  </a:lnTo>
                  <a:lnTo>
                    <a:pt x="608" y="761"/>
                  </a:lnTo>
                  <a:lnTo>
                    <a:pt x="649" y="778"/>
                  </a:lnTo>
                  <a:lnTo>
                    <a:pt x="633" y="794"/>
                  </a:lnTo>
                  <a:lnTo>
                    <a:pt x="638" y="788"/>
                  </a:lnTo>
                  <a:lnTo>
                    <a:pt x="622" y="820"/>
                  </a:lnTo>
                  <a:cubicBezTo>
                    <a:pt x="617" y="830"/>
                    <a:pt x="606" y="835"/>
                    <a:pt x="595" y="833"/>
                  </a:cubicBezTo>
                  <a:cubicBezTo>
                    <a:pt x="584" y="830"/>
                    <a:pt x="576" y="821"/>
                    <a:pt x="576" y="809"/>
                  </a:cubicBezTo>
                  <a:lnTo>
                    <a:pt x="576" y="777"/>
                  </a:lnTo>
                  <a:lnTo>
                    <a:pt x="576" y="761"/>
                  </a:lnTo>
                  <a:lnTo>
                    <a:pt x="578" y="769"/>
                  </a:lnTo>
                  <a:lnTo>
                    <a:pt x="562" y="721"/>
                  </a:lnTo>
                  <a:cubicBezTo>
                    <a:pt x="561" y="719"/>
                    <a:pt x="560" y="716"/>
                    <a:pt x="560" y="713"/>
                  </a:cubicBezTo>
                  <a:lnTo>
                    <a:pt x="560" y="665"/>
                  </a:lnTo>
                  <a:lnTo>
                    <a:pt x="562" y="673"/>
                  </a:lnTo>
                  <a:lnTo>
                    <a:pt x="546" y="625"/>
                  </a:lnTo>
                  <a:lnTo>
                    <a:pt x="590" y="628"/>
                  </a:lnTo>
                  <a:lnTo>
                    <a:pt x="574" y="660"/>
                  </a:lnTo>
                  <a:lnTo>
                    <a:pt x="576" y="649"/>
                  </a:lnTo>
                  <a:lnTo>
                    <a:pt x="576" y="681"/>
                  </a:lnTo>
                  <a:lnTo>
                    <a:pt x="528" y="681"/>
                  </a:lnTo>
                  <a:lnTo>
                    <a:pt x="528" y="665"/>
                  </a:lnTo>
                  <a:lnTo>
                    <a:pt x="552" y="689"/>
                  </a:lnTo>
                  <a:lnTo>
                    <a:pt x="536" y="689"/>
                  </a:lnTo>
                  <a:lnTo>
                    <a:pt x="553" y="682"/>
                  </a:lnTo>
                  <a:lnTo>
                    <a:pt x="537" y="698"/>
                  </a:lnTo>
                  <a:cubicBezTo>
                    <a:pt x="531" y="705"/>
                    <a:pt x="520" y="707"/>
                    <a:pt x="511" y="704"/>
                  </a:cubicBezTo>
                  <a:cubicBezTo>
                    <a:pt x="502" y="700"/>
                    <a:pt x="496" y="691"/>
                    <a:pt x="496" y="681"/>
                  </a:cubicBezTo>
                  <a:lnTo>
                    <a:pt x="496" y="649"/>
                  </a:lnTo>
                  <a:lnTo>
                    <a:pt x="503" y="666"/>
                  </a:lnTo>
                  <a:lnTo>
                    <a:pt x="487" y="650"/>
                  </a:lnTo>
                  <a:lnTo>
                    <a:pt x="528" y="639"/>
                  </a:lnTo>
                  <a:lnTo>
                    <a:pt x="512" y="703"/>
                  </a:lnTo>
                  <a:cubicBezTo>
                    <a:pt x="509" y="715"/>
                    <a:pt x="498" y="723"/>
                    <a:pt x="486" y="721"/>
                  </a:cubicBezTo>
                  <a:cubicBezTo>
                    <a:pt x="474" y="720"/>
                    <a:pt x="464" y="710"/>
                    <a:pt x="464" y="697"/>
                  </a:cubicBezTo>
                  <a:lnTo>
                    <a:pt x="464" y="665"/>
                  </a:lnTo>
                  <a:lnTo>
                    <a:pt x="467" y="676"/>
                  </a:lnTo>
                  <a:lnTo>
                    <a:pt x="451" y="644"/>
                  </a:lnTo>
                  <a:lnTo>
                    <a:pt x="494" y="644"/>
                  </a:lnTo>
                  <a:lnTo>
                    <a:pt x="478" y="676"/>
                  </a:lnTo>
                  <a:cubicBezTo>
                    <a:pt x="473" y="686"/>
                    <a:pt x="462" y="691"/>
                    <a:pt x="451" y="689"/>
                  </a:cubicBezTo>
                  <a:cubicBezTo>
                    <a:pt x="440" y="686"/>
                    <a:pt x="432" y="677"/>
                    <a:pt x="432" y="665"/>
                  </a:cubicBezTo>
                  <a:lnTo>
                    <a:pt x="432" y="617"/>
                  </a:lnTo>
                  <a:lnTo>
                    <a:pt x="439" y="634"/>
                  </a:lnTo>
                  <a:lnTo>
                    <a:pt x="423" y="618"/>
                  </a:lnTo>
                  <a:lnTo>
                    <a:pt x="464" y="601"/>
                  </a:lnTo>
                  <a:lnTo>
                    <a:pt x="464" y="617"/>
                  </a:lnTo>
                  <a:lnTo>
                    <a:pt x="416" y="617"/>
                  </a:lnTo>
                  <a:lnTo>
                    <a:pt x="416" y="601"/>
                  </a:lnTo>
                  <a:lnTo>
                    <a:pt x="440" y="625"/>
                  </a:lnTo>
                  <a:lnTo>
                    <a:pt x="424" y="625"/>
                  </a:lnTo>
                  <a:lnTo>
                    <a:pt x="408" y="625"/>
                  </a:lnTo>
                  <a:lnTo>
                    <a:pt x="432" y="601"/>
                  </a:lnTo>
                  <a:lnTo>
                    <a:pt x="432" y="633"/>
                  </a:lnTo>
                  <a:cubicBezTo>
                    <a:pt x="432" y="636"/>
                    <a:pt x="432" y="639"/>
                    <a:pt x="431" y="641"/>
                  </a:cubicBezTo>
                  <a:lnTo>
                    <a:pt x="415" y="689"/>
                  </a:lnTo>
                  <a:cubicBezTo>
                    <a:pt x="412" y="699"/>
                    <a:pt x="403" y="705"/>
                    <a:pt x="392" y="705"/>
                  </a:cubicBezTo>
                  <a:lnTo>
                    <a:pt x="376" y="705"/>
                  </a:lnTo>
                  <a:cubicBezTo>
                    <a:pt x="363" y="705"/>
                    <a:pt x="352" y="695"/>
                    <a:pt x="352" y="681"/>
                  </a:cubicBezTo>
                  <a:lnTo>
                    <a:pt x="352" y="665"/>
                  </a:lnTo>
                  <a:lnTo>
                    <a:pt x="352" y="649"/>
                  </a:lnTo>
                  <a:lnTo>
                    <a:pt x="354" y="657"/>
                  </a:lnTo>
                  <a:lnTo>
                    <a:pt x="338" y="609"/>
                  </a:lnTo>
                  <a:lnTo>
                    <a:pt x="384" y="601"/>
                  </a:lnTo>
                  <a:lnTo>
                    <a:pt x="384" y="617"/>
                  </a:lnTo>
                  <a:cubicBezTo>
                    <a:pt x="384" y="624"/>
                    <a:pt x="382" y="630"/>
                    <a:pt x="377" y="634"/>
                  </a:cubicBezTo>
                  <a:lnTo>
                    <a:pt x="361" y="650"/>
                  </a:lnTo>
                  <a:lnTo>
                    <a:pt x="368" y="633"/>
                  </a:lnTo>
                  <a:lnTo>
                    <a:pt x="368" y="649"/>
                  </a:lnTo>
                  <a:cubicBezTo>
                    <a:pt x="368" y="663"/>
                    <a:pt x="358" y="673"/>
                    <a:pt x="344" y="673"/>
                  </a:cubicBezTo>
                  <a:lnTo>
                    <a:pt x="328" y="673"/>
                  </a:lnTo>
                  <a:lnTo>
                    <a:pt x="352" y="649"/>
                  </a:lnTo>
                  <a:lnTo>
                    <a:pt x="352" y="681"/>
                  </a:lnTo>
                  <a:lnTo>
                    <a:pt x="352" y="697"/>
                  </a:lnTo>
                  <a:cubicBezTo>
                    <a:pt x="352" y="711"/>
                    <a:pt x="342" y="721"/>
                    <a:pt x="328" y="721"/>
                  </a:cubicBezTo>
                  <a:lnTo>
                    <a:pt x="312" y="721"/>
                  </a:lnTo>
                  <a:lnTo>
                    <a:pt x="329" y="714"/>
                  </a:lnTo>
                  <a:lnTo>
                    <a:pt x="313" y="730"/>
                  </a:lnTo>
                  <a:lnTo>
                    <a:pt x="320" y="713"/>
                  </a:lnTo>
                  <a:lnTo>
                    <a:pt x="320" y="761"/>
                  </a:lnTo>
                  <a:lnTo>
                    <a:pt x="320" y="793"/>
                  </a:lnTo>
                  <a:cubicBezTo>
                    <a:pt x="320" y="800"/>
                    <a:pt x="318" y="806"/>
                    <a:pt x="313" y="810"/>
                  </a:cubicBezTo>
                  <a:lnTo>
                    <a:pt x="297" y="826"/>
                  </a:lnTo>
                  <a:lnTo>
                    <a:pt x="281" y="842"/>
                  </a:lnTo>
                  <a:lnTo>
                    <a:pt x="288" y="825"/>
                  </a:lnTo>
                  <a:lnTo>
                    <a:pt x="288" y="841"/>
                  </a:lnTo>
                  <a:cubicBezTo>
                    <a:pt x="288" y="843"/>
                    <a:pt x="288" y="845"/>
                    <a:pt x="288" y="847"/>
                  </a:cubicBezTo>
                  <a:lnTo>
                    <a:pt x="272" y="911"/>
                  </a:lnTo>
                  <a:lnTo>
                    <a:pt x="272" y="905"/>
                  </a:lnTo>
                  <a:lnTo>
                    <a:pt x="272" y="969"/>
                  </a:lnTo>
                  <a:cubicBezTo>
                    <a:pt x="272" y="982"/>
                    <a:pt x="263" y="992"/>
                    <a:pt x="251" y="993"/>
                  </a:cubicBezTo>
                  <a:cubicBezTo>
                    <a:pt x="239" y="995"/>
                    <a:pt x="228" y="987"/>
                    <a:pt x="225" y="975"/>
                  </a:cubicBezTo>
                  <a:lnTo>
                    <a:pt x="209" y="911"/>
                  </a:lnTo>
                  <a:lnTo>
                    <a:pt x="211" y="916"/>
                  </a:lnTo>
                  <a:lnTo>
                    <a:pt x="195" y="884"/>
                  </a:lnTo>
                  <a:cubicBezTo>
                    <a:pt x="193" y="881"/>
                    <a:pt x="192" y="877"/>
                    <a:pt x="192" y="873"/>
                  </a:cubicBezTo>
                  <a:lnTo>
                    <a:pt x="192" y="841"/>
                  </a:lnTo>
                  <a:lnTo>
                    <a:pt x="233" y="858"/>
                  </a:lnTo>
                  <a:lnTo>
                    <a:pt x="217" y="874"/>
                  </a:lnTo>
                  <a:cubicBezTo>
                    <a:pt x="208" y="884"/>
                    <a:pt x="193" y="884"/>
                    <a:pt x="183" y="874"/>
                  </a:cubicBezTo>
                  <a:lnTo>
                    <a:pt x="167" y="858"/>
                  </a:lnTo>
                  <a:lnTo>
                    <a:pt x="208" y="841"/>
                  </a:lnTo>
                  <a:lnTo>
                    <a:pt x="208" y="889"/>
                  </a:lnTo>
                  <a:cubicBezTo>
                    <a:pt x="208" y="896"/>
                    <a:pt x="206" y="902"/>
                    <a:pt x="201" y="906"/>
                  </a:cubicBezTo>
                  <a:lnTo>
                    <a:pt x="185" y="922"/>
                  </a:lnTo>
                  <a:lnTo>
                    <a:pt x="190" y="916"/>
                  </a:lnTo>
                  <a:lnTo>
                    <a:pt x="174" y="948"/>
                  </a:lnTo>
                  <a:cubicBezTo>
                    <a:pt x="170" y="956"/>
                    <a:pt x="162" y="961"/>
                    <a:pt x="152" y="961"/>
                  </a:cubicBezTo>
                  <a:lnTo>
                    <a:pt x="136" y="961"/>
                  </a:lnTo>
                  <a:lnTo>
                    <a:pt x="160" y="937"/>
                  </a:lnTo>
                  <a:lnTo>
                    <a:pt x="160" y="969"/>
                  </a:lnTo>
                  <a:lnTo>
                    <a:pt x="160" y="1001"/>
                  </a:lnTo>
                  <a:cubicBezTo>
                    <a:pt x="160" y="1004"/>
                    <a:pt x="160" y="1007"/>
                    <a:pt x="159" y="1009"/>
                  </a:cubicBezTo>
                  <a:lnTo>
                    <a:pt x="143" y="1057"/>
                  </a:lnTo>
                  <a:cubicBezTo>
                    <a:pt x="142" y="1061"/>
                    <a:pt x="140" y="1064"/>
                    <a:pt x="137" y="1066"/>
                  </a:cubicBezTo>
                  <a:lnTo>
                    <a:pt x="121" y="1082"/>
                  </a:lnTo>
                  <a:lnTo>
                    <a:pt x="128" y="1065"/>
                  </a:lnTo>
                  <a:lnTo>
                    <a:pt x="128" y="1081"/>
                  </a:lnTo>
                  <a:lnTo>
                    <a:pt x="80" y="1081"/>
                  </a:lnTo>
                  <a:lnTo>
                    <a:pt x="80" y="1033"/>
                  </a:lnTo>
                  <a:lnTo>
                    <a:pt x="104" y="1057"/>
                  </a:lnTo>
                  <a:lnTo>
                    <a:pt x="88" y="1057"/>
                  </a:lnTo>
                  <a:lnTo>
                    <a:pt x="111" y="1041"/>
                  </a:lnTo>
                  <a:lnTo>
                    <a:pt x="95" y="1089"/>
                  </a:lnTo>
                  <a:cubicBezTo>
                    <a:pt x="92" y="1100"/>
                    <a:pt x="80" y="1107"/>
                    <a:pt x="69" y="1105"/>
                  </a:cubicBezTo>
                  <a:cubicBezTo>
                    <a:pt x="57" y="1103"/>
                    <a:pt x="48" y="1093"/>
                    <a:pt x="48" y="1081"/>
                  </a:cubicBezTo>
                  <a:lnTo>
                    <a:pt x="48" y="1049"/>
                  </a:lnTo>
                  <a:lnTo>
                    <a:pt x="96" y="1049"/>
                  </a:lnTo>
                  <a:lnTo>
                    <a:pt x="96" y="1097"/>
                  </a:lnTo>
                  <a:cubicBezTo>
                    <a:pt x="96" y="1111"/>
                    <a:pt x="86" y="1121"/>
                    <a:pt x="72" y="1121"/>
                  </a:cubicBezTo>
                  <a:lnTo>
                    <a:pt x="56" y="1121"/>
                  </a:lnTo>
                  <a:cubicBezTo>
                    <a:pt x="43" y="1121"/>
                    <a:pt x="32" y="1111"/>
                    <a:pt x="32" y="1097"/>
                  </a:cubicBezTo>
                  <a:lnTo>
                    <a:pt x="32" y="1033"/>
                  </a:lnTo>
                  <a:lnTo>
                    <a:pt x="34" y="1041"/>
                  </a:lnTo>
                  <a:lnTo>
                    <a:pt x="18" y="993"/>
                  </a:lnTo>
                  <a:lnTo>
                    <a:pt x="64" y="985"/>
                  </a:lnTo>
                  <a:lnTo>
                    <a:pt x="64" y="1001"/>
                  </a:lnTo>
                  <a:cubicBezTo>
                    <a:pt x="64" y="1004"/>
                    <a:pt x="64" y="1007"/>
                    <a:pt x="63" y="1009"/>
                  </a:cubicBezTo>
                  <a:lnTo>
                    <a:pt x="47" y="1057"/>
                  </a:lnTo>
                  <a:cubicBezTo>
                    <a:pt x="44" y="1068"/>
                    <a:pt x="32" y="1075"/>
                    <a:pt x="21" y="1073"/>
                  </a:cubicBezTo>
                  <a:cubicBezTo>
                    <a:pt x="9" y="1071"/>
                    <a:pt x="0" y="1061"/>
                    <a:pt x="0" y="1049"/>
                  </a:cubicBezTo>
                  <a:lnTo>
                    <a:pt x="0" y="1033"/>
                  </a:lnTo>
                  <a:lnTo>
                    <a:pt x="0" y="953"/>
                  </a:lnTo>
                  <a:cubicBezTo>
                    <a:pt x="0" y="940"/>
                    <a:pt x="11" y="929"/>
                    <a:pt x="24" y="929"/>
                  </a:cubicBezTo>
                  <a:cubicBezTo>
                    <a:pt x="38" y="929"/>
                    <a:pt x="48" y="940"/>
                    <a:pt x="48" y="953"/>
                  </a:cubicBezTo>
                  <a:close/>
                </a:path>
              </a:pathLst>
            </a:custGeom>
            <a:solidFill>
              <a:srgbClr val="7F7F7F"/>
            </a:solidFill>
            <a:ln w="6350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2" name="Freeform 45"/>
            <p:cNvSpPr>
              <a:spLocks/>
            </p:cNvSpPr>
            <p:nvPr/>
          </p:nvSpPr>
          <p:spPr bwMode="auto">
            <a:xfrm>
              <a:off x="1512" y="2547"/>
              <a:ext cx="460" cy="372"/>
            </a:xfrm>
            <a:custGeom>
              <a:avLst/>
              <a:gdLst>
                <a:gd name="T0" fmla="*/ 0 w 1651"/>
                <a:gd name="T1" fmla="*/ 0 h 1331"/>
                <a:gd name="T2" fmla="*/ 0 w 1651"/>
                <a:gd name="T3" fmla="*/ 0 h 1331"/>
                <a:gd name="T4" fmla="*/ 0 w 1651"/>
                <a:gd name="T5" fmla="*/ 0 h 1331"/>
                <a:gd name="T6" fmla="*/ 0 w 1651"/>
                <a:gd name="T7" fmla="*/ 0 h 1331"/>
                <a:gd name="T8" fmla="*/ 0 w 1651"/>
                <a:gd name="T9" fmla="*/ 0 h 1331"/>
                <a:gd name="T10" fmla="*/ 0 w 1651"/>
                <a:gd name="T11" fmla="*/ 0 h 1331"/>
                <a:gd name="T12" fmla="*/ 0 w 1651"/>
                <a:gd name="T13" fmla="*/ 0 h 1331"/>
                <a:gd name="T14" fmla="*/ 0 w 1651"/>
                <a:gd name="T15" fmla="*/ 0 h 1331"/>
                <a:gd name="T16" fmla="*/ 0 w 1651"/>
                <a:gd name="T17" fmla="*/ 0 h 1331"/>
                <a:gd name="T18" fmla="*/ 0 w 1651"/>
                <a:gd name="T19" fmla="*/ 0 h 1331"/>
                <a:gd name="T20" fmla="*/ 0 w 1651"/>
                <a:gd name="T21" fmla="*/ 0 h 1331"/>
                <a:gd name="T22" fmla="*/ 0 w 1651"/>
                <a:gd name="T23" fmla="*/ 0 h 1331"/>
                <a:gd name="T24" fmla="*/ 0 w 1651"/>
                <a:gd name="T25" fmla="*/ 0 h 1331"/>
                <a:gd name="T26" fmla="*/ 0 w 1651"/>
                <a:gd name="T27" fmla="*/ 0 h 1331"/>
                <a:gd name="T28" fmla="*/ 0 w 1651"/>
                <a:gd name="T29" fmla="*/ 0 h 1331"/>
                <a:gd name="T30" fmla="*/ 0 w 1651"/>
                <a:gd name="T31" fmla="*/ 0 h 1331"/>
                <a:gd name="T32" fmla="*/ 0 w 1651"/>
                <a:gd name="T33" fmla="*/ 0 h 1331"/>
                <a:gd name="T34" fmla="*/ 0 w 1651"/>
                <a:gd name="T35" fmla="*/ 0 h 1331"/>
                <a:gd name="T36" fmla="*/ 0 w 1651"/>
                <a:gd name="T37" fmla="*/ 0 h 1331"/>
                <a:gd name="T38" fmla="*/ 0 w 1651"/>
                <a:gd name="T39" fmla="*/ 0 h 1331"/>
                <a:gd name="T40" fmla="*/ 0 w 1651"/>
                <a:gd name="T41" fmla="*/ 0 h 1331"/>
                <a:gd name="T42" fmla="*/ 0 w 1651"/>
                <a:gd name="T43" fmla="*/ 0 h 1331"/>
                <a:gd name="T44" fmla="*/ 0 w 1651"/>
                <a:gd name="T45" fmla="*/ 0 h 1331"/>
                <a:gd name="T46" fmla="*/ 0 w 1651"/>
                <a:gd name="T47" fmla="*/ 0 h 1331"/>
                <a:gd name="T48" fmla="*/ 0 w 1651"/>
                <a:gd name="T49" fmla="*/ 0 h 1331"/>
                <a:gd name="T50" fmla="*/ 0 w 1651"/>
                <a:gd name="T51" fmla="*/ 0 h 1331"/>
                <a:gd name="T52" fmla="*/ 0 w 1651"/>
                <a:gd name="T53" fmla="*/ 0 h 1331"/>
                <a:gd name="T54" fmla="*/ 0 w 1651"/>
                <a:gd name="T55" fmla="*/ 0 h 1331"/>
                <a:gd name="T56" fmla="*/ 0 w 1651"/>
                <a:gd name="T57" fmla="*/ 0 h 1331"/>
                <a:gd name="T58" fmla="*/ 0 w 1651"/>
                <a:gd name="T59" fmla="*/ 0 h 1331"/>
                <a:gd name="T60" fmla="*/ 0 w 1651"/>
                <a:gd name="T61" fmla="*/ 0 h 1331"/>
                <a:gd name="T62" fmla="*/ 0 w 1651"/>
                <a:gd name="T63" fmla="*/ 0 h 1331"/>
                <a:gd name="T64" fmla="*/ 0 w 1651"/>
                <a:gd name="T65" fmla="*/ 0 h 1331"/>
                <a:gd name="T66" fmla="*/ 0 w 1651"/>
                <a:gd name="T67" fmla="*/ 0 h 1331"/>
                <a:gd name="T68" fmla="*/ 0 w 1651"/>
                <a:gd name="T69" fmla="*/ 0 h 1331"/>
                <a:gd name="T70" fmla="*/ 0 w 1651"/>
                <a:gd name="T71" fmla="*/ 0 h 1331"/>
                <a:gd name="T72" fmla="*/ 0 w 1651"/>
                <a:gd name="T73" fmla="*/ 0 h 1331"/>
                <a:gd name="T74" fmla="*/ 0 w 1651"/>
                <a:gd name="T75" fmla="*/ 0 h 1331"/>
                <a:gd name="T76" fmla="*/ 0 w 1651"/>
                <a:gd name="T77" fmla="*/ 0 h 1331"/>
                <a:gd name="T78" fmla="*/ 0 w 1651"/>
                <a:gd name="T79" fmla="*/ 0 h 1331"/>
                <a:gd name="T80" fmla="*/ 0 w 1651"/>
                <a:gd name="T81" fmla="*/ 0 h 1331"/>
                <a:gd name="T82" fmla="*/ 0 w 1651"/>
                <a:gd name="T83" fmla="*/ 0 h 1331"/>
                <a:gd name="T84" fmla="*/ 0 w 1651"/>
                <a:gd name="T85" fmla="*/ 0 h 1331"/>
                <a:gd name="T86" fmla="*/ 0 w 1651"/>
                <a:gd name="T87" fmla="*/ 0 h 1331"/>
                <a:gd name="T88" fmla="*/ 0 w 1651"/>
                <a:gd name="T89" fmla="*/ 0 h 1331"/>
                <a:gd name="T90" fmla="*/ 0 w 1651"/>
                <a:gd name="T91" fmla="*/ 0 h 1331"/>
                <a:gd name="T92" fmla="*/ 0 w 1651"/>
                <a:gd name="T93" fmla="*/ 0 h 1331"/>
                <a:gd name="T94" fmla="*/ 0 w 1651"/>
                <a:gd name="T95" fmla="*/ 0 h 1331"/>
                <a:gd name="T96" fmla="*/ 0 w 1651"/>
                <a:gd name="T97" fmla="*/ 0 h 1331"/>
                <a:gd name="T98" fmla="*/ 0 w 1651"/>
                <a:gd name="T99" fmla="*/ 0 h 1331"/>
                <a:gd name="T100" fmla="*/ 0 w 1651"/>
                <a:gd name="T101" fmla="*/ 0 h 1331"/>
                <a:gd name="T102" fmla="*/ 0 w 1651"/>
                <a:gd name="T103" fmla="*/ 0 h 1331"/>
                <a:gd name="T104" fmla="*/ 0 w 1651"/>
                <a:gd name="T105" fmla="*/ 0 h 1331"/>
                <a:gd name="T106" fmla="*/ 0 w 1651"/>
                <a:gd name="T107" fmla="*/ 0 h 1331"/>
                <a:gd name="T108" fmla="*/ 0 w 1651"/>
                <a:gd name="T109" fmla="*/ 0 h 1331"/>
                <a:gd name="T110" fmla="*/ 0 w 1651"/>
                <a:gd name="T111" fmla="*/ 0 h 1331"/>
                <a:gd name="T112" fmla="*/ 0 w 1651"/>
                <a:gd name="T113" fmla="*/ 0 h 1331"/>
                <a:gd name="T114" fmla="*/ 0 w 1651"/>
                <a:gd name="T115" fmla="*/ 0 h 1331"/>
                <a:gd name="T116" fmla="*/ 0 w 1651"/>
                <a:gd name="T117" fmla="*/ 0 h 1331"/>
                <a:gd name="T118" fmla="*/ 0 w 1651"/>
                <a:gd name="T119" fmla="*/ 0 h 1331"/>
                <a:gd name="T120" fmla="*/ 0 w 1651"/>
                <a:gd name="T121" fmla="*/ 0 h 1331"/>
                <a:gd name="T122" fmla="*/ 0 w 1651"/>
                <a:gd name="T123" fmla="*/ 0 h 1331"/>
                <a:gd name="T124" fmla="*/ 0 w 1651"/>
                <a:gd name="T125" fmla="*/ 0 h 13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1"/>
                <a:gd name="T190" fmla="*/ 0 h 1331"/>
                <a:gd name="T191" fmla="*/ 1651 w 1651"/>
                <a:gd name="T192" fmla="*/ 1331 h 13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1" h="1331">
                  <a:moveTo>
                    <a:pt x="6" y="47"/>
                  </a:moveTo>
                  <a:lnTo>
                    <a:pt x="22" y="15"/>
                  </a:lnTo>
                  <a:cubicBezTo>
                    <a:pt x="27" y="5"/>
                    <a:pt x="38" y="0"/>
                    <a:pt x="49" y="2"/>
                  </a:cubicBezTo>
                  <a:cubicBezTo>
                    <a:pt x="60" y="5"/>
                    <a:pt x="67" y="14"/>
                    <a:pt x="67" y="25"/>
                  </a:cubicBezTo>
                  <a:lnTo>
                    <a:pt x="67" y="41"/>
                  </a:lnTo>
                  <a:lnTo>
                    <a:pt x="43" y="17"/>
                  </a:lnTo>
                  <a:lnTo>
                    <a:pt x="59" y="17"/>
                  </a:lnTo>
                  <a:cubicBezTo>
                    <a:pt x="69" y="17"/>
                    <a:pt x="77" y="23"/>
                    <a:pt x="81" y="31"/>
                  </a:cubicBezTo>
                  <a:lnTo>
                    <a:pt x="97" y="63"/>
                  </a:lnTo>
                  <a:cubicBezTo>
                    <a:pt x="99" y="66"/>
                    <a:pt x="99" y="70"/>
                    <a:pt x="99" y="73"/>
                  </a:cubicBezTo>
                  <a:lnTo>
                    <a:pt x="99" y="105"/>
                  </a:lnTo>
                  <a:lnTo>
                    <a:pt x="99" y="121"/>
                  </a:lnTo>
                  <a:lnTo>
                    <a:pt x="58" y="104"/>
                  </a:lnTo>
                  <a:lnTo>
                    <a:pt x="74" y="88"/>
                  </a:lnTo>
                  <a:cubicBezTo>
                    <a:pt x="81" y="82"/>
                    <a:pt x="92" y="80"/>
                    <a:pt x="101" y="83"/>
                  </a:cubicBezTo>
                  <a:cubicBezTo>
                    <a:pt x="110" y="87"/>
                    <a:pt x="115" y="96"/>
                    <a:pt x="115" y="105"/>
                  </a:cubicBezTo>
                  <a:lnTo>
                    <a:pt x="115" y="153"/>
                  </a:lnTo>
                  <a:lnTo>
                    <a:pt x="91" y="129"/>
                  </a:lnTo>
                  <a:lnTo>
                    <a:pt x="107" y="129"/>
                  </a:lnTo>
                  <a:lnTo>
                    <a:pt x="83" y="153"/>
                  </a:lnTo>
                  <a:lnTo>
                    <a:pt x="83" y="89"/>
                  </a:lnTo>
                  <a:cubicBezTo>
                    <a:pt x="83" y="77"/>
                    <a:pt x="93" y="66"/>
                    <a:pt x="106" y="66"/>
                  </a:cubicBezTo>
                  <a:cubicBezTo>
                    <a:pt x="118" y="65"/>
                    <a:pt x="129" y="74"/>
                    <a:pt x="131" y="86"/>
                  </a:cubicBezTo>
                  <a:lnTo>
                    <a:pt x="147" y="198"/>
                  </a:lnTo>
                  <a:cubicBezTo>
                    <a:pt x="147" y="199"/>
                    <a:pt x="147" y="200"/>
                    <a:pt x="147" y="201"/>
                  </a:cubicBezTo>
                  <a:lnTo>
                    <a:pt x="147" y="297"/>
                  </a:lnTo>
                  <a:lnTo>
                    <a:pt x="147" y="313"/>
                  </a:lnTo>
                  <a:lnTo>
                    <a:pt x="146" y="306"/>
                  </a:lnTo>
                  <a:lnTo>
                    <a:pt x="162" y="354"/>
                  </a:lnTo>
                  <a:lnTo>
                    <a:pt x="118" y="351"/>
                  </a:lnTo>
                  <a:lnTo>
                    <a:pt x="134" y="319"/>
                  </a:lnTo>
                  <a:cubicBezTo>
                    <a:pt x="139" y="309"/>
                    <a:pt x="150" y="304"/>
                    <a:pt x="161" y="306"/>
                  </a:cubicBezTo>
                  <a:cubicBezTo>
                    <a:pt x="172" y="309"/>
                    <a:pt x="179" y="318"/>
                    <a:pt x="179" y="329"/>
                  </a:cubicBezTo>
                  <a:lnTo>
                    <a:pt x="179" y="441"/>
                  </a:lnTo>
                  <a:lnTo>
                    <a:pt x="179" y="521"/>
                  </a:lnTo>
                  <a:lnTo>
                    <a:pt x="133" y="514"/>
                  </a:lnTo>
                  <a:lnTo>
                    <a:pt x="149" y="466"/>
                  </a:lnTo>
                  <a:cubicBezTo>
                    <a:pt x="150" y="462"/>
                    <a:pt x="152" y="459"/>
                    <a:pt x="154" y="456"/>
                  </a:cubicBezTo>
                  <a:lnTo>
                    <a:pt x="170" y="440"/>
                  </a:lnTo>
                  <a:lnTo>
                    <a:pt x="163" y="457"/>
                  </a:lnTo>
                  <a:lnTo>
                    <a:pt x="163" y="409"/>
                  </a:lnTo>
                  <a:cubicBezTo>
                    <a:pt x="163" y="396"/>
                    <a:pt x="174" y="385"/>
                    <a:pt x="187" y="385"/>
                  </a:cubicBezTo>
                  <a:cubicBezTo>
                    <a:pt x="201" y="385"/>
                    <a:pt x="211" y="396"/>
                    <a:pt x="211" y="409"/>
                  </a:cubicBezTo>
                  <a:lnTo>
                    <a:pt x="211" y="505"/>
                  </a:lnTo>
                  <a:lnTo>
                    <a:pt x="227" y="728"/>
                  </a:lnTo>
                  <a:lnTo>
                    <a:pt x="227" y="777"/>
                  </a:lnTo>
                  <a:lnTo>
                    <a:pt x="182" y="767"/>
                  </a:lnTo>
                  <a:lnTo>
                    <a:pt x="198" y="735"/>
                  </a:lnTo>
                  <a:lnTo>
                    <a:pt x="195" y="745"/>
                  </a:lnTo>
                  <a:lnTo>
                    <a:pt x="195" y="729"/>
                  </a:lnTo>
                  <a:cubicBezTo>
                    <a:pt x="195" y="728"/>
                    <a:pt x="196" y="726"/>
                    <a:pt x="196" y="725"/>
                  </a:cubicBezTo>
                  <a:lnTo>
                    <a:pt x="212" y="645"/>
                  </a:lnTo>
                  <a:cubicBezTo>
                    <a:pt x="214" y="633"/>
                    <a:pt x="226" y="624"/>
                    <a:pt x="238" y="626"/>
                  </a:cubicBezTo>
                  <a:cubicBezTo>
                    <a:pt x="250" y="627"/>
                    <a:pt x="259" y="637"/>
                    <a:pt x="259" y="649"/>
                  </a:cubicBezTo>
                  <a:lnTo>
                    <a:pt x="259" y="713"/>
                  </a:lnTo>
                  <a:lnTo>
                    <a:pt x="259" y="729"/>
                  </a:lnTo>
                  <a:lnTo>
                    <a:pt x="218" y="712"/>
                  </a:lnTo>
                  <a:lnTo>
                    <a:pt x="234" y="696"/>
                  </a:lnTo>
                  <a:lnTo>
                    <a:pt x="230" y="703"/>
                  </a:lnTo>
                  <a:lnTo>
                    <a:pt x="246" y="671"/>
                  </a:lnTo>
                  <a:lnTo>
                    <a:pt x="243" y="681"/>
                  </a:lnTo>
                  <a:lnTo>
                    <a:pt x="243" y="633"/>
                  </a:lnTo>
                  <a:lnTo>
                    <a:pt x="243" y="601"/>
                  </a:lnTo>
                  <a:cubicBezTo>
                    <a:pt x="243" y="598"/>
                    <a:pt x="244" y="594"/>
                    <a:pt x="246" y="591"/>
                  </a:cubicBezTo>
                  <a:lnTo>
                    <a:pt x="262" y="559"/>
                  </a:lnTo>
                  <a:cubicBezTo>
                    <a:pt x="266" y="550"/>
                    <a:pt x="275" y="545"/>
                    <a:pt x="285" y="546"/>
                  </a:cubicBezTo>
                  <a:cubicBezTo>
                    <a:pt x="295" y="546"/>
                    <a:pt x="303" y="553"/>
                    <a:pt x="306" y="562"/>
                  </a:cubicBezTo>
                  <a:lnTo>
                    <a:pt x="322" y="610"/>
                  </a:lnTo>
                  <a:cubicBezTo>
                    <a:pt x="323" y="612"/>
                    <a:pt x="323" y="615"/>
                    <a:pt x="323" y="617"/>
                  </a:cubicBezTo>
                  <a:lnTo>
                    <a:pt x="323" y="713"/>
                  </a:lnTo>
                  <a:lnTo>
                    <a:pt x="316" y="696"/>
                  </a:lnTo>
                  <a:lnTo>
                    <a:pt x="332" y="712"/>
                  </a:lnTo>
                  <a:cubicBezTo>
                    <a:pt x="337" y="717"/>
                    <a:pt x="339" y="723"/>
                    <a:pt x="339" y="729"/>
                  </a:cubicBezTo>
                  <a:lnTo>
                    <a:pt x="339" y="777"/>
                  </a:lnTo>
                  <a:cubicBezTo>
                    <a:pt x="339" y="791"/>
                    <a:pt x="329" y="801"/>
                    <a:pt x="315" y="801"/>
                  </a:cubicBezTo>
                  <a:cubicBezTo>
                    <a:pt x="302" y="801"/>
                    <a:pt x="291" y="791"/>
                    <a:pt x="291" y="777"/>
                  </a:cubicBezTo>
                  <a:lnTo>
                    <a:pt x="291" y="697"/>
                  </a:lnTo>
                  <a:cubicBezTo>
                    <a:pt x="291" y="694"/>
                    <a:pt x="292" y="690"/>
                    <a:pt x="294" y="687"/>
                  </a:cubicBezTo>
                  <a:lnTo>
                    <a:pt x="310" y="655"/>
                  </a:lnTo>
                  <a:lnTo>
                    <a:pt x="326" y="623"/>
                  </a:lnTo>
                  <a:lnTo>
                    <a:pt x="323" y="633"/>
                  </a:lnTo>
                  <a:lnTo>
                    <a:pt x="323" y="585"/>
                  </a:lnTo>
                  <a:lnTo>
                    <a:pt x="323" y="553"/>
                  </a:lnTo>
                  <a:cubicBezTo>
                    <a:pt x="323" y="552"/>
                    <a:pt x="324" y="551"/>
                    <a:pt x="324" y="550"/>
                  </a:cubicBezTo>
                  <a:lnTo>
                    <a:pt x="340" y="454"/>
                  </a:lnTo>
                  <a:cubicBezTo>
                    <a:pt x="341" y="449"/>
                    <a:pt x="343" y="444"/>
                    <a:pt x="346" y="440"/>
                  </a:cubicBezTo>
                  <a:lnTo>
                    <a:pt x="362" y="424"/>
                  </a:lnTo>
                  <a:cubicBezTo>
                    <a:pt x="369" y="418"/>
                    <a:pt x="380" y="416"/>
                    <a:pt x="389" y="419"/>
                  </a:cubicBezTo>
                  <a:cubicBezTo>
                    <a:pt x="398" y="423"/>
                    <a:pt x="403" y="432"/>
                    <a:pt x="403" y="441"/>
                  </a:cubicBezTo>
                  <a:lnTo>
                    <a:pt x="403" y="473"/>
                  </a:lnTo>
                  <a:cubicBezTo>
                    <a:pt x="403" y="487"/>
                    <a:pt x="393" y="497"/>
                    <a:pt x="379" y="497"/>
                  </a:cubicBezTo>
                  <a:cubicBezTo>
                    <a:pt x="366" y="497"/>
                    <a:pt x="355" y="487"/>
                    <a:pt x="355" y="473"/>
                  </a:cubicBezTo>
                  <a:lnTo>
                    <a:pt x="355" y="425"/>
                  </a:lnTo>
                  <a:cubicBezTo>
                    <a:pt x="355" y="414"/>
                    <a:pt x="363" y="405"/>
                    <a:pt x="374" y="402"/>
                  </a:cubicBezTo>
                  <a:cubicBezTo>
                    <a:pt x="385" y="400"/>
                    <a:pt x="396" y="405"/>
                    <a:pt x="401" y="415"/>
                  </a:cubicBezTo>
                  <a:lnTo>
                    <a:pt x="417" y="447"/>
                  </a:lnTo>
                  <a:lnTo>
                    <a:pt x="371" y="457"/>
                  </a:lnTo>
                  <a:lnTo>
                    <a:pt x="371" y="441"/>
                  </a:lnTo>
                  <a:cubicBezTo>
                    <a:pt x="371" y="430"/>
                    <a:pt x="380" y="420"/>
                    <a:pt x="392" y="418"/>
                  </a:cubicBezTo>
                  <a:cubicBezTo>
                    <a:pt x="403" y="416"/>
                    <a:pt x="415" y="423"/>
                    <a:pt x="418" y="434"/>
                  </a:cubicBezTo>
                  <a:lnTo>
                    <a:pt x="434" y="482"/>
                  </a:lnTo>
                  <a:lnTo>
                    <a:pt x="387" y="489"/>
                  </a:lnTo>
                  <a:lnTo>
                    <a:pt x="387" y="457"/>
                  </a:lnTo>
                  <a:cubicBezTo>
                    <a:pt x="387" y="454"/>
                    <a:pt x="388" y="450"/>
                    <a:pt x="390" y="447"/>
                  </a:cubicBezTo>
                  <a:lnTo>
                    <a:pt x="406" y="415"/>
                  </a:lnTo>
                  <a:cubicBezTo>
                    <a:pt x="411" y="405"/>
                    <a:pt x="422" y="400"/>
                    <a:pt x="433" y="402"/>
                  </a:cubicBezTo>
                  <a:cubicBezTo>
                    <a:pt x="444" y="405"/>
                    <a:pt x="451" y="414"/>
                    <a:pt x="451" y="425"/>
                  </a:cubicBezTo>
                  <a:lnTo>
                    <a:pt x="451" y="457"/>
                  </a:lnTo>
                  <a:lnTo>
                    <a:pt x="451" y="489"/>
                  </a:lnTo>
                  <a:lnTo>
                    <a:pt x="450" y="482"/>
                  </a:lnTo>
                  <a:lnTo>
                    <a:pt x="466" y="530"/>
                  </a:lnTo>
                  <a:lnTo>
                    <a:pt x="421" y="530"/>
                  </a:lnTo>
                  <a:lnTo>
                    <a:pt x="437" y="482"/>
                  </a:lnTo>
                  <a:cubicBezTo>
                    <a:pt x="440" y="471"/>
                    <a:pt x="452" y="464"/>
                    <a:pt x="463" y="466"/>
                  </a:cubicBezTo>
                  <a:cubicBezTo>
                    <a:pt x="475" y="468"/>
                    <a:pt x="483" y="478"/>
                    <a:pt x="483" y="489"/>
                  </a:cubicBezTo>
                  <a:lnTo>
                    <a:pt x="483" y="537"/>
                  </a:lnTo>
                  <a:cubicBezTo>
                    <a:pt x="483" y="551"/>
                    <a:pt x="473" y="561"/>
                    <a:pt x="459" y="561"/>
                  </a:cubicBezTo>
                  <a:cubicBezTo>
                    <a:pt x="446" y="561"/>
                    <a:pt x="435" y="551"/>
                    <a:pt x="435" y="537"/>
                  </a:cubicBezTo>
                  <a:lnTo>
                    <a:pt x="435" y="457"/>
                  </a:lnTo>
                  <a:cubicBezTo>
                    <a:pt x="435" y="444"/>
                    <a:pt x="446" y="433"/>
                    <a:pt x="459" y="433"/>
                  </a:cubicBezTo>
                  <a:lnTo>
                    <a:pt x="475" y="433"/>
                  </a:lnTo>
                  <a:lnTo>
                    <a:pt x="491" y="433"/>
                  </a:lnTo>
                  <a:cubicBezTo>
                    <a:pt x="505" y="433"/>
                    <a:pt x="515" y="444"/>
                    <a:pt x="515" y="457"/>
                  </a:cubicBezTo>
                  <a:lnTo>
                    <a:pt x="515" y="489"/>
                  </a:lnTo>
                  <a:lnTo>
                    <a:pt x="515" y="537"/>
                  </a:lnTo>
                  <a:lnTo>
                    <a:pt x="468" y="532"/>
                  </a:lnTo>
                  <a:lnTo>
                    <a:pt x="484" y="468"/>
                  </a:lnTo>
                  <a:cubicBezTo>
                    <a:pt x="485" y="466"/>
                    <a:pt x="485" y="464"/>
                    <a:pt x="486" y="463"/>
                  </a:cubicBezTo>
                  <a:lnTo>
                    <a:pt x="502" y="431"/>
                  </a:lnTo>
                  <a:cubicBezTo>
                    <a:pt x="503" y="428"/>
                    <a:pt x="505" y="426"/>
                    <a:pt x="506" y="424"/>
                  </a:cubicBezTo>
                  <a:lnTo>
                    <a:pt x="522" y="408"/>
                  </a:lnTo>
                  <a:cubicBezTo>
                    <a:pt x="529" y="402"/>
                    <a:pt x="540" y="400"/>
                    <a:pt x="549" y="403"/>
                  </a:cubicBezTo>
                  <a:cubicBezTo>
                    <a:pt x="558" y="407"/>
                    <a:pt x="563" y="416"/>
                    <a:pt x="563" y="425"/>
                  </a:cubicBezTo>
                  <a:lnTo>
                    <a:pt x="563" y="457"/>
                  </a:lnTo>
                  <a:cubicBezTo>
                    <a:pt x="563" y="471"/>
                    <a:pt x="553" y="481"/>
                    <a:pt x="539" y="481"/>
                  </a:cubicBezTo>
                  <a:cubicBezTo>
                    <a:pt x="526" y="481"/>
                    <a:pt x="515" y="471"/>
                    <a:pt x="515" y="457"/>
                  </a:cubicBezTo>
                  <a:lnTo>
                    <a:pt x="515" y="345"/>
                  </a:lnTo>
                  <a:cubicBezTo>
                    <a:pt x="515" y="339"/>
                    <a:pt x="518" y="333"/>
                    <a:pt x="522" y="328"/>
                  </a:cubicBezTo>
                  <a:lnTo>
                    <a:pt x="538" y="312"/>
                  </a:lnTo>
                  <a:lnTo>
                    <a:pt x="554" y="296"/>
                  </a:lnTo>
                  <a:lnTo>
                    <a:pt x="547" y="313"/>
                  </a:lnTo>
                  <a:lnTo>
                    <a:pt x="547" y="297"/>
                  </a:lnTo>
                  <a:cubicBezTo>
                    <a:pt x="547" y="285"/>
                    <a:pt x="557" y="275"/>
                    <a:pt x="569" y="274"/>
                  </a:cubicBezTo>
                  <a:cubicBezTo>
                    <a:pt x="582" y="273"/>
                    <a:pt x="593" y="281"/>
                    <a:pt x="595" y="294"/>
                  </a:cubicBezTo>
                  <a:lnTo>
                    <a:pt x="611" y="390"/>
                  </a:lnTo>
                  <a:lnTo>
                    <a:pt x="604" y="376"/>
                  </a:lnTo>
                  <a:lnTo>
                    <a:pt x="620" y="392"/>
                  </a:lnTo>
                  <a:lnTo>
                    <a:pt x="579" y="409"/>
                  </a:lnTo>
                  <a:lnTo>
                    <a:pt x="579" y="377"/>
                  </a:lnTo>
                  <a:cubicBezTo>
                    <a:pt x="579" y="364"/>
                    <a:pt x="590" y="353"/>
                    <a:pt x="603" y="353"/>
                  </a:cubicBezTo>
                  <a:cubicBezTo>
                    <a:pt x="617" y="353"/>
                    <a:pt x="627" y="364"/>
                    <a:pt x="627" y="377"/>
                  </a:cubicBezTo>
                  <a:lnTo>
                    <a:pt x="627" y="457"/>
                  </a:lnTo>
                  <a:lnTo>
                    <a:pt x="627" y="453"/>
                  </a:lnTo>
                  <a:lnTo>
                    <a:pt x="643" y="533"/>
                  </a:lnTo>
                  <a:lnTo>
                    <a:pt x="595" y="537"/>
                  </a:lnTo>
                  <a:lnTo>
                    <a:pt x="595" y="505"/>
                  </a:lnTo>
                  <a:cubicBezTo>
                    <a:pt x="595" y="492"/>
                    <a:pt x="606" y="481"/>
                    <a:pt x="619" y="481"/>
                  </a:cubicBezTo>
                  <a:lnTo>
                    <a:pt x="635" y="481"/>
                  </a:lnTo>
                  <a:cubicBezTo>
                    <a:pt x="649" y="481"/>
                    <a:pt x="659" y="492"/>
                    <a:pt x="659" y="505"/>
                  </a:cubicBezTo>
                  <a:lnTo>
                    <a:pt x="659" y="665"/>
                  </a:lnTo>
                  <a:lnTo>
                    <a:pt x="659" y="662"/>
                  </a:lnTo>
                  <a:lnTo>
                    <a:pt x="675" y="774"/>
                  </a:lnTo>
                  <a:lnTo>
                    <a:pt x="627" y="777"/>
                  </a:lnTo>
                  <a:lnTo>
                    <a:pt x="627" y="681"/>
                  </a:lnTo>
                  <a:lnTo>
                    <a:pt x="627" y="649"/>
                  </a:lnTo>
                  <a:cubicBezTo>
                    <a:pt x="627" y="638"/>
                    <a:pt x="635" y="629"/>
                    <a:pt x="646" y="626"/>
                  </a:cubicBezTo>
                  <a:cubicBezTo>
                    <a:pt x="657" y="624"/>
                    <a:pt x="668" y="629"/>
                    <a:pt x="673" y="639"/>
                  </a:cubicBezTo>
                  <a:lnTo>
                    <a:pt x="689" y="671"/>
                  </a:lnTo>
                  <a:cubicBezTo>
                    <a:pt x="690" y="674"/>
                    <a:pt x="691" y="677"/>
                    <a:pt x="691" y="680"/>
                  </a:cubicBezTo>
                  <a:lnTo>
                    <a:pt x="707" y="888"/>
                  </a:lnTo>
                  <a:lnTo>
                    <a:pt x="707" y="969"/>
                  </a:lnTo>
                  <a:lnTo>
                    <a:pt x="707" y="1065"/>
                  </a:lnTo>
                  <a:lnTo>
                    <a:pt x="707" y="1062"/>
                  </a:lnTo>
                  <a:lnTo>
                    <a:pt x="723" y="1174"/>
                  </a:lnTo>
                  <a:lnTo>
                    <a:pt x="675" y="1177"/>
                  </a:lnTo>
                  <a:lnTo>
                    <a:pt x="691" y="713"/>
                  </a:lnTo>
                  <a:cubicBezTo>
                    <a:pt x="692" y="700"/>
                    <a:pt x="703" y="689"/>
                    <a:pt x="716" y="689"/>
                  </a:cubicBezTo>
                  <a:cubicBezTo>
                    <a:pt x="729" y="690"/>
                    <a:pt x="739" y="700"/>
                    <a:pt x="739" y="713"/>
                  </a:cubicBezTo>
                  <a:lnTo>
                    <a:pt x="739" y="841"/>
                  </a:lnTo>
                  <a:cubicBezTo>
                    <a:pt x="739" y="855"/>
                    <a:pt x="729" y="865"/>
                    <a:pt x="715" y="865"/>
                  </a:cubicBezTo>
                  <a:cubicBezTo>
                    <a:pt x="702" y="865"/>
                    <a:pt x="691" y="855"/>
                    <a:pt x="691" y="841"/>
                  </a:cubicBezTo>
                  <a:lnTo>
                    <a:pt x="691" y="809"/>
                  </a:lnTo>
                  <a:cubicBezTo>
                    <a:pt x="691" y="798"/>
                    <a:pt x="699" y="789"/>
                    <a:pt x="710" y="786"/>
                  </a:cubicBezTo>
                  <a:cubicBezTo>
                    <a:pt x="721" y="784"/>
                    <a:pt x="732" y="789"/>
                    <a:pt x="737" y="799"/>
                  </a:cubicBezTo>
                  <a:lnTo>
                    <a:pt x="753" y="831"/>
                  </a:lnTo>
                  <a:cubicBezTo>
                    <a:pt x="755" y="834"/>
                    <a:pt x="755" y="838"/>
                    <a:pt x="755" y="841"/>
                  </a:cubicBezTo>
                  <a:lnTo>
                    <a:pt x="755" y="1081"/>
                  </a:lnTo>
                  <a:lnTo>
                    <a:pt x="731" y="1057"/>
                  </a:lnTo>
                  <a:lnTo>
                    <a:pt x="747" y="1057"/>
                  </a:lnTo>
                  <a:lnTo>
                    <a:pt x="723" y="1081"/>
                  </a:lnTo>
                  <a:lnTo>
                    <a:pt x="723" y="969"/>
                  </a:lnTo>
                  <a:cubicBezTo>
                    <a:pt x="723" y="957"/>
                    <a:pt x="733" y="947"/>
                    <a:pt x="745" y="946"/>
                  </a:cubicBezTo>
                  <a:cubicBezTo>
                    <a:pt x="757" y="944"/>
                    <a:pt x="769" y="953"/>
                    <a:pt x="771" y="965"/>
                  </a:cubicBezTo>
                  <a:lnTo>
                    <a:pt x="787" y="1045"/>
                  </a:lnTo>
                  <a:cubicBezTo>
                    <a:pt x="787" y="1046"/>
                    <a:pt x="787" y="1048"/>
                    <a:pt x="787" y="1049"/>
                  </a:cubicBezTo>
                  <a:lnTo>
                    <a:pt x="787" y="1081"/>
                  </a:lnTo>
                  <a:cubicBezTo>
                    <a:pt x="787" y="1095"/>
                    <a:pt x="777" y="1105"/>
                    <a:pt x="763" y="1105"/>
                  </a:cubicBezTo>
                  <a:cubicBezTo>
                    <a:pt x="750" y="1105"/>
                    <a:pt x="739" y="1095"/>
                    <a:pt x="739" y="1081"/>
                  </a:cubicBezTo>
                  <a:lnTo>
                    <a:pt x="739" y="1033"/>
                  </a:lnTo>
                  <a:cubicBezTo>
                    <a:pt x="739" y="1022"/>
                    <a:pt x="748" y="1012"/>
                    <a:pt x="760" y="1010"/>
                  </a:cubicBezTo>
                  <a:cubicBezTo>
                    <a:pt x="771" y="1008"/>
                    <a:pt x="783" y="1015"/>
                    <a:pt x="786" y="1026"/>
                  </a:cubicBezTo>
                  <a:lnTo>
                    <a:pt x="802" y="1074"/>
                  </a:lnTo>
                  <a:cubicBezTo>
                    <a:pt x="803" y="1075"/>
                    <a:pt x="803" y="1076"/>
                    <a:pt x="803" y="1078"/>
                  </a:cubicBezTo>
                  <a:lnTo>
                    <a:pt x="819" y="1174"/>
                  </a:lnTo>
                  <a:lnTo>
                    <a:pt x="771" y="1177"/>
                  </a:lnTo>
                  <a:lnTo>
                    <a:pt x="771" y="1081"/>
                  </a:lnTo>
                  <a:cubicBezTo>
                    <a:pt x="771" y="1078"/>
                    <a:pt x="772" y="1074"/>
                    <a:pt x="774" y="1071"/>
                  </a:cubicBezTo>
                  <a:lnTo>
                    <a:pt x="790" y="1039"/>
                  </a:lnTo>
                  <a:cubicBezTo>
                    <a:pt x="793" y="1032"/>
                    <a:pt x="800" y="1027"/>
                    <a:pt x="808" y="1026"/>
                  </a:cubicBezTo>
                  <a:cubicBezTo>
                    <a:pt x="815" y="1025"/>
                    <a:pt x="823" y="1027"/>
                    <a:pt x="828" y="1032"/>
                  </a:cubicBezTo>
                  <a:lnTo>
                    <a:pt x="844" y="1048"/>
                  </a:lnTo>
                  <a:cubicBezTo>
                    <a:pt x="849" y="1053"/>
                    <a:pt x="851" y="1059"/>
                    <a:pt x="851" y="1065"/>
                  </a:cubicBezTo>
                  <a:lnTo>
                    <a:pt x="851" y="1081"/>
                  </a:lnTo>
                  <a:lnTo>
                    <a:pt x="851" y="1097"/>
                  </a:lnTo>
                  <a:lnTo>
                    <a:pt x="827" y="1073"/>
                  </a:lnTo>
                  <a:lnTo>
                    <a:pt x="843" y="1073"/>
                  </a:lnTo>
                  <a:cubicBezTo>
                    <a:pt x="857" y="1073"/>
                    <a:pt x="867" y="1084"/>
                    <a:pt x="867" y="1097"/>
                  </a:cubicBezTo>
                  <a:lnTo>
                    <a:pt x="867" y="1225"/>
                  </a:lnTo>
                  <a:lnTo>
                    <a:pt x="866" y="1218"/>
                  </a:lnTo>
                  <a:lnTo>
                    <a:pt x="882" y="1266"/>
                  </a:lnTo>
                  <a:cubicBezTo>
                    <a:pt x="883" y="1268"/>
                    <a:pt x="883" y="1271"/>
                    <a:pt x="883" y="1273"/>
                  </a:cubicBezTo>
                  <a:lnTo>
                    <a:pt x="883" y="1305"/>
                  </a:lnTo>
                  <a:lnTo>
                    <a:pt x="836" y="1300"/>
                  </a:lnTo>
                  <a:lnTo>
                    <a:pt x="852" y="1236"/>
                  </a:lnTo>
                  <a:lnTo>
                    <a:pt x="851" y="1241"/>
                  </a:lnTo>
                  <a:lnTo>
                    <a:pt x="851" y="1129"/>
                  </a:lnTo>
                  <a:lnTo>
                    <a:pt x="851" y="1001"/>
                  </a:lnTo>
                  <a:cubicBezTo>
                    <a:pt x="851" y="995"/>
                    <a:pt x="854" y="989"/>
                    <a:pt x="858" y="984"/>
                  </a:cubicBezTo>
                  <a:lnTo>
                    <a:pt x="874" y="968"/>
                  </a:lnTo>
                  <a:lnTo>
                    <a:pt x="868" y="980"/>
                  </a:lnTo>
                  <a:lnTo>
                    <a:pt x="884" y="916"/>
                  </a:lnTo>
                  <a:cubicBezTo>
                    <a:pt x="887" y="904"/>
                    <a:pt x="898" y="896"/>
                    <a:pt x="910" y="898"/>
                  </a:cubicBezTo>
                  <a:cubicBezTo>
                    <a:pt x="922" y="899"/>
                    <a:pt x="931" y="909"/>
                    <a:pt x="931" y="921"/>
                  </a:cubicBezTo>
                  <a:lnTo>
                    <a:pt x="931" y="953"/>
                  </a:lnTo>
                  <a:cubicBezTo>
                    <a:pt x="931" y="967"/>
                    <a:pt x="921" y="977"/>
                    <a:pt x="907" y="977"/>
                  </a:cubicBezTo>
                  <a:cubicBezTo>
                    <a:pt x="894" y="977"/>
                    <a:pt x="883" y="967"/>
                    <a:pt x="883" y="953"/>
                  </a:cubicBezTo>
                  <a:lnTo>
                    <a:pt x="883" y="921"/>
                  </a:lnTo>
                  <a:cubicBezTo>
                    <a:pt x="883" y="920"/>
                    <a:pt x="884" y="918"/>
                    <a:pt x="884" y="917"/>
                  </a:cubicBezTo>
                  <a:lnTo>
                    <a:pt x="900" y="837"/>
                  </a:lnTo>
                  <a:cubicBezTo>
                    <a:pt x="900" y="835"/>
                    <a:pt x="901" y="833"/>
                    <a:pt x="902" y="831"/>
                  </a:cubicBezTo>
                  <a:lnTo>
                    <a:pt x="918" y="799"/>
                  </a:lnTo>
                  <a:cubicBezTo>
                    <a:pt x="923" y="789"/>
                    <a:pt x="934" y="784"/>
                    <a:pt x="945" y="786"/>
                  </a:cubicBezTo>
                  <a:cubicBezTo>
                    <a:pt x="956" y="789"/>
                    <a:pt x="963" y="798"/>
                    <a:pt x="963" y="809"/>
                  </a:cubicBezTo>
                  <a:lnTo>
                    <a:pt x="963" y="825"/>
                  </a:lnTo>
                  <a:lnTo>
                    <a:pt x="963" y="873"/>
                  </a:lnTo>
                  <a:lnTo>
                    <a:pt x="963" y="870"/>
                  </a:lnTo>
                  <a:lnTo>
                    <a:pt x="979" y="982"/>
                  </a:lnTo>
                  <a:cubicBezTo>
                    <a:pt x="979" y="983"/>
                    <a:pt x="979" y="984"/>
                    <a:pt x="979" y="985"/>
                  </a:cubicBezTo>
                  <a:lnTo>
                    <a:pt x="979" y="1001"/>
                  </a:lnTo>
                  <a:lnTo>
                    <a:pt x="932" y="996"/>
                  </a:lnTo>
                  <a:lnTo>
                    <a:pt x="948" y="932"/>
                  </a:lnTo>
                  <a:cubicBezTo>
                    <a:pt x="951" y="920"/>
                    <a:pt x="962" y="912"/>
                    <a:pt x="974" y="914"/>
                  </a:cubicBezTo>
                  <a:cubicBezTo>
                    <a:pt x="986" y="915"/>
                    <a:pt x="995" y="925"/>
                    <a:pt x="995" y="937"/>
                  </a:cubicBezTo>
                  <a:lnTo>
                    <a:pt x="995" y="1129"/>
                  </a:lnTo>
                  <a:lnTo>
                    <a:pt x="949" y="1122"/>
                  </a:lnTo>
                  <a:lnTo>
                    <a:pt x="965" y="1074"/>
                  </a:lnTo>
                  <a:cubicBezTo>
                    <a:pt x="968" y="1063"/>
                    <a:pt x="980" y="1056"/>
                    <a:pt x="991" y="1058"/>
                  </a:cubicBezTo>
                  <a:cubicBezTo>
                    <a:pt x="1003" y="1060"/>
                    <a:pt x="1011" y="1070"/>
                    <a:pt x="1011" y="1081"/>
                  </a:cubicBezTo>
                  <a:lnTo>
                    <a:pt x="1011" y="1113"/>
                  </a:lnTo>
                  <a:cubicBezTo>
                    <a:pt x="1011" y="1127"/>
                    <a:pt x="1001" y="1137"/>
                    <a:pt x="987" y="1137"/>
                  </a:cubicBezTo>
                  <a:cubicBezTo>
                    <a:pt x="974" y="1137"/>
                    <a:pt x="963" y="1127"/>
                    <a:pt x="963" y="1113"/>
                  </a:cubicBezTo>
                  <a:lnTo>
                    <a:pt x="963" y="1097"/>
                  </a:lnTo>
                  <a:cubicBezTo>
                    <a:pt x="963" y="1088"/>
                    <a:pt x="969" y="1080"/>
                    <a:pt x="977" y="1076"/>
                  </a:cubicBezTo>
                  <a:lnTo>
                    <a:pt x="1009" y="1060"/>
                  </a:lnTo>
                  <a:lnTo>
                    <a:pt x="995" y="1081"/>
                  </a:lnTo>
                  <a:lnTo>
                    <a:pt x="995" y="969"/>
                  </a:lnTo>
                  <a:lnTo>
                    <a:pt x="995" y="825"/>
                  </a:lnTo>
                  <a:cubicBezTo>
                    <a:pt x="995" y="822"/>
                    <a:pt x="996" y="818"/>
                    <a:pt x="998" y="815"/>
                  </a:cubicBezTo>
                  <a:lnTo>
                    <a:pt x="1014" y="783"/>
                  </a:lnTo>
                  <a:lnTo>
                    <a:pt x="1011" y="793"/>
                  </a:lnTo>
                  <a:lnTo>
                    <a:pt x="1011" y="777"/>
                  </a:lnTo>
                  <a:cubicBezTo>
                    <a:pt x="1011" y="766"/>
                    <a:pt x="1019" y="757"/>
                    <a:pt x="1030" y="754"/>
                  </a:cubicBezTo>
                  <a:cubicBezTo>
                    <a:pt x="1041" y="752"/>
                    <a:pt x="1052" y="757"/>
                    <a:pt x="1057" y="767"/>
                  </a:cubicBezTo>
                  <a:lnTo>
                    <a:pt x="1073" y="799"/>
                  </a:lnTo>
                  <a:lnTo>
                    <a:pt x="1027" y="809"/>
                  </a:lnTo>
                  <a:lnTo>
                    <a:pt x="1027" y="729"/>
                  </a:lnTo>
                  <a:cubicBezTo>
                    <a:pt x="1027" y="716"/>
                    <a:pt x="1038" y="705"/>
                    <a:pt x="1051" y="705"/>
                  </a:cubicBezTo>
                  <a:lnTo>
                    <a:pt x="1067" y="705"/>
                  </a:lnTo>
                  <a:cubicBezTo>
                    <a:pt x="1081" y="705"/>
                    <a:pt x="1091" y="716"/>
                    <a:pt x="1091" y="729"/>
                  </a:cubicBezTo>
                  <a:lnTo>
                    <a:pt x="1091" y="777"/>
                  </a:lnTo>
                  <a:lnTo>
                    <a:pt x="1091" y="825"/>
                  </a:lnTo>
                  <a:lnTo>
                    <a:pt x="1089" y="815"/>
                  </a:lnTo>
                  <a:lnTo>
                    <a:pt x="1105" y="847"/>
                  </a:lnTo>
                  <a:lnTo>
                    <a:pt x="1061" y="850"/>
                  </a:lnTo>
                  <a:lnTo>
                    <a:pt x="1077" y="802"/>
                  </a:lnTo>
                  <a:cubicBezTo>
                    <a:pt x="1080" y="791"/>
                    <a:pt x="1092" y="784"/>
                    <a:pt x="1103" y="786"/>
                  </a:cubicBezTo>
                  <a:cubicBezTo>
                    <a:pt x="1115" y="788"/>
                    <a:pt x="1123" y="798"/>
                    <a:pt x="1123" y="809"/>
                  </a:cubicBezTo>
                  <a:lnTo>
                    <a:pt x="1123" y="825"/>
                  </a:lnTo>
                  <a:cubicBezTo>
                    <a:pt x="1123" y="839"/>
                    <a:pt x="1113" y="849"/>
                    <a:pt x="1099" y="849"/>
                  </a:cubicBezTo>
                  <a:cubicBezTo>
                    <a:pt x="1086" y="849"/>
                    <a:pt x="1075" y="839"/>
                    <a:pt x="1075" y="825"/>
                  </a:cubicBezTo>
                  <a:lnTo>
                    <a:pt x="1075" y="729"/>
                  </a:lnTo>
                  <a:cubicBezTo>
                    <a:pt x="1075" y="726"/>
                    <a:pt x="1076" y="722"/>
                    <a:pt x="1078" y="719"/>
                  </a:cubicBezTo>
                  <a:lnTo>
                    <a:pt x="1094" y="687"/>
                  </a:lnTo>
                  <a:lnTo>
                    <a:pt x="1093" y="690"/>
                  </a:lnTo>
                  <a:lnTo>
                    <a:pt x="1109" y="642"/>
                  </a:lnTo>
                  <a:lnTo>
                    <a:pt x="1107" y="649"/>
                  </a:lnTo>
                  <a:lnTo>
                    <a:pt x="1107" y="601"/>
                  </a:lnTo>
                  <a:cubicBezTo>
                    <a:pt x="1107" y="595"/>
                    <a:pt x="1110" y="589"/>
                    <a:pt x="1114" y="584"/>
                  </a:cubicBezTo>
                  <a:lnTo>
                    <a:pt x="1130" y="568"/>
                  </a:lnTo>
                  <a:cubicBezTo>
                    <a:pt x="1137" y="562"/>
                    <a:pt x="1148" y="560"/>
                    <a:pt x="1157" y="563"/>
                  </a:cubicBezTo>
                  <a:cubicBezTo>
                    <a:pt x="1166" y="567"/>
                    <a:pt x="1171" y="576"/>
                    <a:pt x="1171" y="585"/>
                  </a:cubicBezTo>
                  <a:lnTo>
                    <a:pt x="1171" y="649"/>
                  </a:lnTo>
                  <a:lnTo>
                    <a:pt x="1124" y="646"/>
                  </a:lnTo>
                  <a:lnTo>
                    <a:pt x="1140" y="534"/>
                  </a:lnTo>
                  <a:lnTo>
                    <a:pt x="1139" y="537"/>
                  </a:lnTo>
                  <a:lnTo>
                    <a:pt x="1139" y="521"/>
                  </a:lnTo>
                  <a:cubicBezTo>
                    <a:pt x="1139" y="512"/>
                    <a:pt x="1145" y="503"/>
                    <a:pt x="1154" y="499"/>
                  </a:cubicBezTo>
                  <a:cubicBezTo>
                    <a:pt x="1163" y="496"/>
                    <a:pt x="1174" y="498"/>
                    <a:pt x="1180" y="504"/>
                  </a:cubicBezTo>
                  <a:lnTo>
                    <a:pt x="1196" y="520"/>
                  </a:lnTo>
                  <a:cubicBezTo>
                    <a:pt x="1201" y="525"/>
                    <a:pt x="1203" y="531"/>
                    <a:pt x="1203" y="537"/>
                  </a:cubicBezTo>
                  <a:lnTo>
                    <a:pt x="1203" y="601"/>
                  </a:lnTo>
                  <a:lnTo>
                    <a:pt x="1157" y="594"/>
                  </a:lnTo>
                  <a:lnTo>
                    <a:pt x="1173" y="546"/>
                  </a:lnTo>
                  <a:cubicBezTo>
                    <a:pt x="1176" y="537"/>
                    <a:pt x="1184" y="530"/>
                    <a:pt x="1194" y="530"/>
                  </a:cubicBezTo>
                  <a:cubicBezTo>
                    <a:pt x="1203" y="529"/>
                    <a:pt x="1213" y="534"/>
                    <a:pt x="1217" y="543"/>
                  </a:cubicBezTo>
                  <a:lnTo>
                    <a:pt x="1233" y="575"/>
                  </a:lnTo>
                  <a:cubicBezTo>
                    <a:pt x="1235" y="578"/>
                    <a:pt x="1235" y="582"/>
                    <a:pt x="1235" y="585"/>
                  </a:cubicBezTo>
                  <a:lnTo>
                    <a:pt x="1235" y="697"/>
                  </a:lnTo>
                  <a:lnTo>
                    <a:pt x="1235" y="713"/>
                  </a:lnTo>
                  <a:lnTo>
                    <a:pt x="1228" y="696"/>
                  </a:lnTo>
                  <a:lnTo>
                    <a:pt x="1244" y="712"/>
                  </a:lnTo>
                  <a:lnTo>
                    <a:pt x="1260" y="728"/>
                  </a:lnTo>
                  <a:lnTo>
                    <a:pt x="1219" y="745"/>
                  </a:lnTo>
                  <a:lnTo>
                    <a:pt x="1219" y="713"/>
                  </a:lnTo>
                  <a:lnTo>
                    <a:pt x="1219" y="697"/>
                  </a:lnTo>
                  <a:cubicBezTo>
                    <a:pt x="1219" y="685"/>
                    <a:pt x="1229" y="675"/>
                    <a:pt x="1241" y="674"/>
                  </a:cubicBezTo>
                  <a:cubicBezTo>
                    <a:pt x="1253" y="672"/>
                    <a:pt x="1264" y="680"/>
                    <a:pt x="1267" y="692"/>
                  </a:cubicBezTo>
                  <a:lnTo>
                    <a:pt x="1283" y="756"/>
                  </a:lnTo>
                  <a:cubicBezTo>
                    <a:pt x="1283" y="758"/>
                    <a:pt x="1283" y="760"/>
                    <a:pt x="1283" y="761"/>
                  </a:cubicBezTo>
                  <a:lnTo>
                    <a:pt x="1283" y="809"/>
                  </a:lnTo>
                  <a:lnTo>
                    <a:pt x="1237" y="802"/>
                  </a:lnTo>
                  <a:lnTo>
                    <a:pt x="1253" y="754"/>
                  </a:lnTo>
                  <a:cubicBezTo>
                    <a:pt x="1256" y="743"/>
                    <a:pt x="1268" y="736"/>
                    <a:pt x="1279" y="738"/>
                  </a:cubicBezTo>
                  <a:cubicBezTo>
                    <a:pt x="1291" y="740"/>
                    <a:pt x="1299" y="750"/>
                    <a:pt x="1299" y="761"/>
                  </a:cubicBezTo>
                  <a:lnTo>
                    <a:pt x="1299" y="825"/>
                  </a:lnTo>
                  <a:lnTo>
                    <a:pt x="1298" y="818"/>
                  </a:lnTo>
                  <a:lnTo>
                    <a:pt x="1314" y="866"/>
                  </a:lnTo>
                  <a:lnTo>
                    <a:pt x="1267" y="873"/>
                  </a:lnTo>
                  <a:lnTo>
                    <a:pt x="1267" y="841"/>
                  </a:lnTo>
                  <a:lnTo>
                    <a:pt x="1267" y="793"/>
                  </a:lnTo>
                  <a:cubicBezTo>
                    <a:pt x="1267" y="780"/>
                    <a:pt x="1278" y="769"/>
                    <a:pt x="1291" y="769"/>
                  </a:cubicBezTo>
                  <a:lnTo>
                    <a:pt x="1307" y="769"/>
                  </a:lnTo>
                  <a:lnTo>
                    <a:pt x="1290" y="776"/>
                  </a:lnTo>
                  <a:lnTo>
                    <a:pt x="1306" y="760"/>
                  </a:lnTo>
                  <a:lnTo>
                    <a:pt x="1299" y="777"/>
                  </a:lnTo>
                  <a:lnTo>
                    <a:pt x="1299" y="649"/>
                  </a:lnTo>
                  <a:cubicBezTo>
                    <a:pt x="1299" y="643"/>
                    <a:pt x="1302" y="637"/>
                    <a:pt x="1306" y="632"/>
                  </a:cubicBezTo>
                  <a:lnTo>
                    <a:pt x="1322" y="616"/>
                  </a:lnTo>
                  <a:lnTo>
                    <a:pt x="1338" y="600"/>
                  </a:lnTo>
                  <a:cubicBezTo>
                    <a:pt x="1345" y="594"/>
                    <a:pt x="1356" y="592"/>
                    <a:pt x="1365" y="595"/>
                  </a:cubicBezTo>
                  <a:cubicBezTo>
                    <a:pt x="1374" y="599"/>
                    <a:pt x="1379" y="608"/>
                    <a:pt x="1379" y="617"/>
                  </a:cubicBezTo>
                  <a:lnTo>
                    <a:pt x="1379" y="665"/>
                  </a:lnTo>
                  <a:cubicBezTo>
                    <a:pt x="1379" y="679"/>
                    <a:pt x="1369" y="689"/>
                    <a:pt x="1355" y="689"/>
                  </a:cubicBezTo>
                  <a:cubicBezTo>
                    <a:pt x="1342" y="689"/>
                    <a:pt x="1331" y="679"/>
                    <a:pt x="1331" y="665"/>
                  </a:cubicBezTo>
                  <a:lnTo>
                    <a:pt x="1331" y="633"/>
                  </a:lnTo>
                  <a:cubicBezTo>
                    <a:pt x="1331" y="631"/>
                    <a:pt x="1332" y="628"/>
                    <a:pt x="1333" y="626"/>
                  </a:cubicBezTo>
                  <a:lnTo>
                    <a:pt x="1349" y="578"/>
                  </a:lnTo>
                  <a:cubicBezTo>
                    <a:pt x="1352" y="567"/>
                    <a:pt x="1364" y="560"/>
                    <a:pt x="1375" y="562"/>
                  </a:cubicBezTo>
                  <a:cubicBezTo>
                    <a:pt x="1387" y="564"/>
                    <a:pt x="1395" y="574"/>
                    <a:pt x="1395" y="585"/>
                  </a:cubicBezTo>
                  <a:lnTo>
                    <a:pt x="1395" y="601"/>
                  </a:lnTo>
                  <a:lnTo>
                    <a:pt x="1350" y="591"/>
                  </a:lnTo>
                  <a:lnTo>
                    <a:pt x="1366" y="559"/>
                  </a:lnTo>
                  <a:lnTo>
                    <a:pt x="1363" y="569"/>
                  </a:lnTo>
                  <a:lnTo>
                    <a:pt x="1363" y="553"/>
                  </a:lnTo>
                  <a:cubicBezTo>
                    <a:pt x="1363" y="544"/>
                    <a:pt x="1369" y="535"/>
                    <a:pt x="1378" y="531"/>
                  </a:cubicBezTo>
                  <a:cubicBezTo>
                    <a:pt x="1387" y="528"/>
                    <a:pt x="1398" y="530"/>
                    <a:pt x="1404" y="536"/>
                  </a:cubicBezTo>
                  <a:lnTo>
                    <a:pt x="1420" y="552"/>
                  </a:lnTo>
                  <a:cubicBezTo>
                    <a:pt x="1425" y="557"/>
                    <a:pt x="1427" y="563"/>
                    <a:pt x="1427" y="569"/>
                  </a:cubicBezTo>
                  <a:lnTo>
                    <a:pt x="1427" y="585"/>
                  </a:lnTo>
                  <a:lnTo>
                    <a:pt x="1427" y="633"/>
                  </a:lnTo>
                  <a:lnTo>
                    <a:pt x="1381" y="626"/>
                  </a:lnTo>
                  <a:lnTo>
                    <a:pt x="1397" y="578"/>
                  </a:lnTo>
                  <a:cubicBezTo>
                    <a:pt x="1398" y="574"/>
                    <a:pt x="1400" y="571"/>
                    <a:pt x="1402" y="568"/>
                  </a:cubicBezTo>
                  <a:lnTo>
                    <a:pt x="1418" y="552"/>
                  </a:lnTo>
                  <a:cubicBezTo>
                    <a:pt x="1425" y="546"/>
                    <a:pt x="1436" y="544"/>
                    <a:pt x="1445" y="547"/>
                  </a:cubicBezTo>
                  <a:cubicBezTo>
                    <a:pt x="1454" y="551"/>
                    <a:pt x="1459" y="560"/>
                    <a:pt x="1459" y="569"/>
                  </a:cubicBezTo>
                  <a:lnTo>
                    <a:pt x="1459" y="649"/>
                  </a:lnTo>
                  <a:lnTo>
                    <a:pt x="1459" y="665"/>
                  </a:lnTo>
                  <a:lnTo>
                    <a:pt x="1412" y="661"/>
                  </a:lnTo>
                  <a:lnTo>
                    <a:pt x="1428" y="581"/>
                  </a:lnTo>
                  <a:cubicBezTo>
                    <a:pt x="1430" y="570"/>
                    <a:pt x="1439" y="562"/>
                    <a:pt x="1450" y="562"/>
                  </a:cubicBezTo>
                  <a:cubicBezTo>
                    <a:pt x="1461" y="561"/>
                    <a:pt x="1471" y="568"/>
                    <a:pt x="1474" y="578"/>
                  </a:cubicBezTo>
                  <a:lnTo>
                    <a:pt x="1490" y="626"/>
                  </a:lnTo>
                  <a:cubicBezTo>
                    <a:pt x="1491" y="628"/>
                    <a:pt x="1491" y="631"/>
                    <a:pt x="1491" y="633"/>
                  </a:cubicBezTo>
                  <a:lnTo>
                    <a:pt x="1491" y="681"/>
                  </a:lnTo>
                  <a:lnTo>
                    <a:pt x="1450" y="664"/>
                  </a:lnTo>
                  <a:lnTo>
                    <a:pt x="1466" y="648"/>
                  </a:lnTo>
                  <a:cubicBezTo>
                    <a:pt x="1473" y="642"/>
                    <a:pt x="1484" y="640"/>
                    <a:pt x="1493" y="643"/>
                  </a:cubicBezTo>
                  <a:cubicBezTo>
                    <a:pt x="1502" y="647"/>
                    <a:pt x="1507" y="656"/>
                    <a:pt x="1507" y="665"/>
                  </a:cubicBezTo>
                  <a:lnTo>
                    <a:pt x="1507" y="697"/>
                  </a:lnTo>
                  <a:lnTo>
                    <a:pt x="1500" y="680"/>
                  </a:lnTo>
                  <a:lnTo>
                    <a:pt x="1516" y="696"/>
                  </a:lnTo>
                  <a:lnTo>
                    <a:pt x="1475" y="713"/>
                  </a:lnTo>
                  <a:lnTo>
                    <a:pt x="1475" y="617"/>
                  </a:lnTo>
                  <a:cubicBezTo>
                    <a:pt x="1475" y="611"/>
                    <a:pt x="1478" y="605"/>
                    <a:pt x="1482" y="600"/>
                  </a:cubicBezTo>
                  <a:lnTo>
                    <a:pt x="1498" y="584"/>
                  </a:lnTo>
                  <a:lnTo>
                    <a:pt x="1491" y="601"/>
                  </a:lnTo>
                  <a:lnTo>
                    <a:pt x="1491" y="585"/>
                  </a:lnTo>
                  <a:cubicBezTo>
                    <a:pt x="1491" y="572"/>
                    <a:pt x="1502" y="561"/>
                    <a:pt x="1515" y="561"/>
                  </a:cubicBezTo>
                  <a:cubicBezTo>
                    <a:pt x="1529" y="561"/>
                    <a:pt x="1539" y="572"/>
                    <a:pt x="1539" y="585"/>
                  </a:cubicBezTo>
                  <a:lnTo>
                    <a:pt x="1539" y="601"/>
                  </a:lnTo>
                  <a:lnTo>
                    <a:pt x="1515" y="577"/>
                  </a:lnTo>
                  <a:lnTo>
                    <a:pt x="1531" y="577"/>
                  </a:lnTo>
                  <a:cubicBezTo>
                    <a:pt x="1541" y="577"/>
                    <a:pt x="1549" y="583"/>
                    <a:pt x="1553" y="591"/>
                  </a:cubicBezTo>
                  <a:lnTo>
                    <a:pt x="1569" y="623"/>
                  </a:lnTo>
                  <a:lnTo>
                    <a:pt x="1523" y="633"/>
                  </a:lnTo>
                  <a:lnTo>
                    <a:pt x="1523" y="553"/>
                  </a:lnTo>
                  <a:cubicBezTo>
                    <a:pt x="1523" y="540"/>
                    <a:pt x="1534" y="529"/>
                    <a:pt x="1547" y="529"/>
                  </a:cubicBezTo>
                  <a:lnTo>
                    <a:pt x="1563" y="529"/>
                  </a:lnTo>
                  <a:lnTo>
                    <a:pt x="1546" y="536"/>
                  </a:lnTo>
                  <a:lnTo>
                    <a:pt x="1562" y="520"/>
                  </a:lnTo>
                  <a:cubicBezTo>
                    <a:pt x="1567" y="516"/>
                    <a:pt x="1573" y="513"/>
                    <a:pt x="1579" y="513"/>
                  </a:cubicBezTo>
                  <a:lnTo>
                    <a:pt x="1595" y="513"/>
                  </a:lnTo>
                  <a:cubicBezTo>
                    <a:pt x="1602" y="513"/>
                    <a:pt x="1608" y="516"/>
                    <a:pt x="1612" y="520"/>
                  </a:cubicBezTo>
                  <a:lnTo>
                    <a:pt x="1628" y="536"/>
                  </a:lnTo>
                  <a:cubicBezTo>
                    <a:pt x="1633" y="541"/>
                    <a:pt x="1635" y="547"/>
                    <a:pt x="1635" y="553"/>
                  </a:cubicBezTo>
                  <a:lnTo>
                    <a:pt x="1635" y="569"/>
                  </a:lnTo>
                  <a:lnTo>
                    <a:pt x="1634" y="562"/>
                  </a:lnTo>
                  <a:lnTo>
                    <a:pt x="1650" y="610"/>
                  </a:lnTo>
                  <a:lnTo>
                    <a:pt x="1603" y="617"/>
                  </a:lnTo>
                  <a:lnTo>
                    <a:pt x="1603" y="585"/>
                  </a:lnTo>
                  <a:cubicBezTo>
                    <a:pt x="1603" y="572"/>
                    <a:pt x="1614" y="561"/>
                    <a:pt x="1627" y="561"/>
                  </a:cubicBezTo>
                  <a:cubicBezTo>
                    <a:pt x="1641" y="561"/>
                    <a:pt x="1651" y="572"/>
                    <a:pt x="1651" y="585"/>
                  </a:cubicBezTo>
                  <a:lnTo>
                    <a:pt x="1651" y="617"/>
                  </a:lnTo>
                  <a:cubicBezTo>
                    <a:pt x="1651" y="629"/>
                    <a:pt x="1643" y="639"/>
                    <a:pt x="1631" y="641"/>
                  </a:cubicBezTo>
                  <a:cubicBezTo>
                    <a:pt x="1620" y="643"/>
                    <a:pt x="1608" y="636"/>
                    <a:pt x="1605" y="625"/>
                  </a:cubicBezTo>
                  <a:lnTo>
                    <a:pt x="1589" y="577"/>
                  </a:lnTo>
                  <a:cubicBezTo>
                    <a:pt x="1588" y="575"/>
                    <a:pt x="1587" y="572"/>
                    <a:pt x="1587" y="569"/>
                  </a:cubicBezTo>
                  <a:lnTo>
                    <a:pt x="1587" y="553"/>
                  </a:lnTo>
                  <a:lnTo>
                    <a:pt x="1594" y="570"/>
                  </a:lnTo>
                  <a:lnTo>
                    <a:pt x="1578" y="554"/>
                  </a:lnTo>
                  <a:lnTo>
                    <a:pt x="1595" y="561"/>
                  </a:lnTo>
                  <a:lnTo>
                    <a:pt x="1579" y="561"/>
                  </a:lnTo>
                  <a:lnTo>
                    <a:pt x="1596" y="554"/>
                  </a:lnTo>
                  <a:lnTo>
                    <a:pt x="1580" y="570"/>
                  </a:lnTo>
                  <a:cubicBezTo>
                    <a:pt x="1576" y="575"/>
                    <a:pt x="1570" y="577"/>
                    <a:pt x="1563" y="577"/>
                  </a:cubicBezTo>
                  <a:lnTo>
                    <a:pt x="1547" y="577"/>
                  </a:lnTo>
                  <a:lnTo>
                    <a:pt x="1571" y="553"/>
                  </a:lnTo>
                  <a:lnTo>
                    <a:pt x="1571" y="633"/>
                  </a:lnTo>
                  <a:cubicBezTo>
                    <a:pt x="1571" y="645"/>
                    <a:pt x="1564" y="654"/>
                    <a:pt x="1553" y="657"/>
                  </a:cubicBezTo>
                  <a:cubicBezTo>
                    <a:pt x="1542" y="659"/>
                    <a:pt x="1531" y="654"/>
                    <a:pt x="1526" y="644"/>
                  </a:cubicBezTo>
                  <a:lnTo>
                    <a:pt x="1510" y="612"/>
                  </a:lnTo>
                  <a:lnTo>
                    <a:pt x="1531" y="625"/>
                  </a:lnTo>
                  <a:lnTo>
                    <a:pt x="1515" y="625"/>
                  </a:lnTo>
                  <a:cubicBezTo>
                    <a:pt x="1502" y="625"/>
                    <a:pt x="1491" y="615"/>
                    <a:pt x="1491" y="601"/>
                  </a:cubicBezTo>
                  <a:lnTo>
                    <a:pt x="1491" y="585"/>
                  </a:lnTo>
                  <a:lnTo>
                    <a:pt x="1539" y="585"/>
                  </a:lnTo>
                  <a:lnTo>
                    <a:pt x="1539" y="601"/>
                  </a:lnTo>
                  <a:cubicBezTo>
                    <a:pt x="1539" y="608"/>
                    <a:pt x="1537" y="614"/>
                    <a:pt x="1532" y="618"/>
                  </a:cubicBezTo>
                  <a:lnTo>
                    <a:pt x="1516" y="634"/>
                  </a:lnTo>
                  <a:lnTo>
                    <a:pt x="1523" y="617"/>
                  </a:lnTo>
                  <a:lnTo>
                    <a:pt x="1523" y="713"/>
                  </a:lnTo>
                  <a:cubicBezTo>
                    <a:pt x="1523" y="723"/>
                    <a:pt x="1518" y="732"/>
                    <a:pt x="1509" y="736"/>
                  </a:cubicBezTo>
                  <a:cubicBezTo>
                    <a:pt x="1500" y="739"/>
                    <a:pt x="1489" y="737"/>
                    <a:pt x="1482" y="730"/>
                  </a:cubicBezTo>
                  <a:lnTo>
                    <a:pt x="1466" y="714"/>
                  </a:lnTo>
                  <a:cubicBezTo>
                    <a:pt x="1462" y="710"/>
                    <a:pt x="1459" y="704"/>
                    <a:pt x="1459" y="697"/>
                  </a:cubicBezTo>
                  <a:lnTo>
                    <a:pt x="1459" y="665"/>
                  </a:lnTo>
                  <a:lnTo>
                    <a:pt x="1500" y="682"/>
                  </a:lnTo>
                  <a:lnTo>
                    <a:pt x="1484" y="698"/>
                  </a:lnTo>
                  <a:cubicBezTo>
                    <a:pt x="1478" y="705"/>
                    <a:pt x="1467" y="707"/>
                    <a:pt x="1458" y="704"/>
                  </a:cubicBezTo>
                  <a:cubicBezTo>
                    <a:pt x="1449" y="700"/>
                    <a:pt x="1443" y="691"/>
                    <a:pt x="1443" y="681"/>
                  </a:cubicBezTo>
                  <a:lnTo>
                    <a:pt x="1443" y="633"/>
                  </a:lnTo>
                  <a:lnTo>
                    <a:pt x="1445" y="641"/>
                  </a:lnTo>
                  <a:lnTo>
                    <a:pt x="1429" y="593"/>
                  </a:lnTo>
                  <a:lnTo>
                    <a:pt x="1475" y="590"/>
                  </a:lnTo>
                  <a:lnTo>
                    <a:pt x="1459" y="670"/>
                  </a:lnTo>
                  <a:cubicBezTo>
                    <a:pt x="1457" y="682"/>
                    <a:pt x="1445" y="691"/>
                    <a:pt x="1433" y="689"/>
                  </a:cubicBezTo>
                  <a:cubicBezTo>
                    <a:pt x="1421" y="688"/>
                    <a:pt x="1411" y="678"/>
                    <a:pt x="1411" y="665"/>
                  </a:cubicBezTo>
                  <a:lnTo>
                    <a:pt x="1411" y="649"/>
                  </a:lnTo>
                  <a:lnTo>
                    <a:pt x="1411" y="569"/>
                  </a:lnTo>
                  <a:lnTo>
                    <a:pt x="1452" y="586"/>
                  </a:lnTo>
                  <a:lnTo>
                    <a:pt x="1436" y="602"/>
                  </a:lnTo>
                  <a:lnTo>
                    <a:pt x="1442" y="593"/>
                  </a:lnTo>
                  <a:lnTo>
                    <a:pt x="1426" y="641"/>
                  </a:lnTo>
                  <a:cubicBezTo>
                    <a:pt x="1423" y="652"/>
                    <a:pt x="1411" y="659"/>
                    <a:pt x="1400" y="657"/>
                  </a:cubicBezTo>
                  <a:cubicBezTo>
                    <a:pt x="1388" y="655"/>
                    <a:pt x="1379" y="645"/>
                    <a:pt x="1379" y="633"/>
                  </a:cubicBezTo>
                  <a:lnTo>
                    <a:pt x="1379" y="585"/>
                  </a:lnTo>
                  <a:lnTo>
                    <a:pt x="1379" y="569"/>
                  </a:lnTo>
                  <a:lnTo>
                    <a:pt x="1386" y="586"/>
                  </a:lnTo>
                  <a:lnTo>
                    <a:pt x="1370" y="570"/>
                  </a:lnTo>
                  <a:lnTo>
                    <a:pt x="1411" y="553"/>
                  </a:lnTo>
                  <a:lnTo>
                    <a:pt x="1411" y="569"/>
                  </a:lnTo>
                  <a:cubicBezTo>
                    <a:pt x="1411" y="573"/>
                    <a:pt x="1411" y="577"/>
                    <a:pt x="1409" y="580"/>
                  </a:cubicBezTo>
                  <a:lnTo>
                    <a:pt x="1393" y="612"/>
                  </a:lnTo>
                  <a:cubicBezTo>
                    <a:pt x="1388" y="622"/>
                    <a:pt x="1377" y="627"/>
                    <a:pt x="1366" y="625"/>
                  </a:cubicBezTo>
                  <a:cubicBezTo>
                    <a:pt x="1355" y="622"/>
                    <a:pt x="1347" y="613"/>
                    <a:pt x="1347" y="601"/>
                  </a:cubicBezTo>
                  <a:lnTo>
                    <a:pt x="1347" y="585"/>
                  </a:lnTo>
                  <a:lnTo>
                    <a:pt x="1394" y="593"/>
                  </a:lnTo>
                  <a:lnTo>
                    <a:pt x="1378" y="641"/>
                  </a:lnTo>
                  <a:lnTo>
                    <a:pt x="1379" y="633"/>
                  </a:lnTo>
                  <a:lnTo>
                    <a:pt x="1379" y="665"/>
                  </a:lnTo>
                  <a:lnTo>
                    <a:pt x="1331" y="665"/>
                  </a:lnTo>
                  <a:lnTo>
                    <a:pt x="1331" y="617"/>
                  </a:lnTo>
                  <a:lnTo>
                    <a:pt x="1372" y="634"/>
                  </a:lnTo>
                  <a:lnTo>
                    <a:pt x="1356" y="650"/>
                  </a:lnTo>
                  <a:lnTo>
                    <a:pt x="1340" y="666"/>
                  </a:lnTo>
                  <a:lnTo>
                    <a:pt x="1347" y="649"/>
                  </a:lnTo>
                  <a:lnTo>
                    <a:pt x="1347" y="777"/>
                  </a:lnTo>
                  <a:cubicBezTo>
                    <a:pt x="1347" y="784"/>
                    <a:pt x="1345" y="790"/>
                    <a:pt x="1340" y="794"/>
                  </a:cubicBezTo>
                  <a:lnTo>
                    <a:pt x="1324" y="810"/>
                  </a:lnTo>
                  <a:cubicBezTo>
                    <a:pt x="1320" y="815"/>
                    <a:pt x="1314" y="817"/>
                    <a:pt x="1307" y="817"/>
                  </a:cubicBezTo>
                  <a:lnTo>
                    <a:pt x="1291" y="817"/>
                  </a:lnTo>
                  <a:lnTo>
                    <a:pt x="1315" y="793"/>
                  </a:lnTo>
                  <a:lnTo>
                    <a:pt x="1315" y="841"/>
                  </a:lnTo>
                  <a:lnTo>
                    <a:pt x="1315" y="873"/>
                  </a:lnTo>
                  <a:cubicBezTo>
                    <a:pt x="1315" y="885"/>
                    <a:pt x="1307" y="895"/>
                    <a:pt x="1295" y="897"/>
                  </a:cubicBezTo>
                  <a:cubicBezTo>
                    <a:pt x="1284" y="899"/>
                    <a:pt x="1272" y="892"/>
                    <a:pt x="1269" y="881"/>
                  </a:cubicBezTo>
                  <a:lnTo>
                    <a:pt x="1253" y="833"/>
                  </a:lnTo>
                  <a:cubicBezTo>
                    <a:pt x="1252" y="831"/>
                    <a:pt x="1251" y="828"/>
                    <a:pt x="1251" y="825"/>
                  </a:cubicBezTo>
                  <a:lnTo>
                    <a:pt x="1251" y="761"/>
                  </a:lnTo>
                  <a:lnTo>
                    <a:pt x="1298" y="769"/>
                  </a:lnTo>
                  <a:lnTo>
                    <a:pt x="1282" y="817"/>
                  </a:lnTo>
                  <a:cubicBezTo>
                    <a:pt x="1279" y="828"/>
                    <a:pt x="1267" y="835"/>
                    <a:pt x="1256" y="833"/>
                  </a:cubicBezTo>
                  <a:cubicBezTo>
                    <a:pt x="1244" y="831"/>
                    <a:pt x="1235" y="821"/>
                    <a:pt x="1235" y="809"/>
                  </a:cubicBezTo>
                  <a:lnTo>
                    <a:pt x="1235" y="761"/>
                  </a:lnTo>
                  <a:lnTo>
                    <a:pt x="1236" y="767"/>
                  </a:lnTo>
                  <a:lnTo>
                    <a:pt x="1220" y="703"/>
                  </a:lnTo>
                  <a:lnTo>
                    <a:pt x="1267" y="697"/>
                  </a:lnTo>
                  <a:lnTo>
                    <a:pt x="1267" y="713"/>
                  </a:lnTo>
                  <a:lnTo>
                    <a:pt x="1267" y="745"/>
                  </a:lnTo>
                  <a:cubicBezTo>
                    <a:pt x="1267" y="755"/>
                    <a:pt x="1262" y="764"/>
                    <a:pt x="1253" y="768"/>
                  </a:cubicBezTo>
                  <a:cubicBezTo>
                    <a:pt x="1244" y="771"/>
                    <a:pt x="1233" y="769"/>
                    <a:pt x="1226" y="762"/>
                  </a:cubicBezTo>
                  <a:lnTo>
                    <a:pt x="1210" y="746"/>
                  </a:lnTo>
                  <a:lnTo>
                    <a:pt x="1194" y="730"/>
                  </a:lnTo>
                  <a:cubicBezTo>
                    <a:pt x="1190" y="726"/>
                    <a:pt x="1187" y="720"/>
                    <a:pt x="1187" y="713"/>
                  </a:cubicBezTo>
                  <a:lnTo>
                    <a:pt x="1187" y="697"/>
                  </a:lnTo>
                  <a:lnTo>
                    <a:pt x="1187" y="585"/>
                  </a:lnTo>
                  <a:lnTo>
                    <a:pt x="1190" y="596"/>
                  </a:lnTo>
                  <a:lnTo>
                    <a:pt x="1174" y="564"/>
                  </a:lnTo>
                  <a:lnTo>
                    <a:pt x="1218" y="561"/>
                  </a:lnTo>
                  <a:lnTo>
                    <a:pt x="1202" y="609"/>
                  </a:lnTo>
                  <a:cubicBezTo>
                    <a:pt x="1199" y="620"/>
                    <a:pt x="1187" y="627"/>
                    <a:pt x="1176" y="625"/>
                  </a:cubicBezTo>
                  <a:cubicBezTo>
                    <a:pt x="1164" y="623"/>
                    <a:pt x="1155" y="613"/>
                    <a:pt x="1155" y="601"/>
                  </a:cubicBezTo>
                  <a:lnTo>
                    <a:pt x="1155" y="537"/>
                  </a:lnTo>
                  <a:lnTo>
                    <a:pt x="1162" y="554"/>
                  </a:lnTo>
                  <a:lnTo>
                    <a:pt x="1146" y="538"/>
                  </a:lnTo>
                  <a:lnTo>
                    <a:pt x="1187" y="521"/>
                  </a:lnTo>
                  <a:lnTo>
                    <a:pt x="1187" y="537"/>
                  </a:lnTo>
                  <a:cubicBezTo>
                    <a:pt x="1187" y="539"/>
                    <a:pt x="1187" y="540"/>
                    <a:pt x="1187" y="541"/>
                  </a:cubicBezTo>
                  <a:lnTo>
                    <a:pt x="1171" y="653"/>
                  </a:lnTo>
                  <a:cubicBezTo>
                    <a:pt x="1169" y="665"/>
                    <a:pt x="1158" y="674"/>
                    <a:pt x="1146" y="673"/>
                  </a:cubicBezTo>
                  <a:cubicBezTo>
                    <a:pt x="1133" y="673"/>
                    <a:pt x="1123" y="662"/>
                    <a:pt x="1123" y="649"/>
                  </a:cubicBezTo>
                  <a:lnTo>
                    <a:pt x="1123" y="585"/>
                  </a:lnTo>
                  <a:lnTo>
                    <a:pt x="1164" y="602"/>
                  </a:lnTo>
                  <a:lnTo>
                    <a:pt x="1148" y="618"/>
                  </a:lnTo>
                  <a:lnTo>
                    <a:pt x="1155" y="601"/>
                  </a:lnTo>
                  <a:lnTo>
                    <a:pt x="1155" y="649"/>
                  </a:lnTo>
                  <a:cubicBezTo>
                    <a:pt x="1155" y="652"/>
                    <a:pt x="1155" y="655"/>
                    <a:pt x="1154" y="657"/>
                  </a:cubicBezTo>
                  <a:lnTo>
                    <a:pt x="1138" y="705"/>
                  </a:lnTo>
                  <a:cubicBezTo>
                    <a:pt x="1138" y="706"/>
                    <a:pt x="1137" y="707"/>
                    <a:pt x="1137" y="708"/>
                  </a:cubicBezTo>
                  <a:lnTo>
                    <a:pt x="1121" y="740"/>
                  </a:lnTo>
                  <a:lnTo>
                    <a:pt x="1123" y="729"/>
                  </a:lnTo>
                  <a:lnTo>
                    <a:pt x="1123" y="825"/>
                  </a:lnTo>
                  <a:lnTo>
                    <a:pt x="1075" y="825"/>
                  </a:lnTo>
                  <a:lnTo>
                    <a:pt x="1075" y="809"/>
                  </a:lnTo>
                  <a:lnTo>
                    <a:pt x="1122" y="817"/>
                  </a:lnTo>
                  <a:lnTo>
                    <a:pt x="1106" y="865"/>
                  </a:lnTo>
                  <a:cubicBezTo>
                    <a:pt x="1103" y="874"/>
                    <a:pt x="1095" y="881"/>
                    <a:pt x="1085" y="881"/>
                  </a:cubicBezTo>
                  <a:cubicBezTo>
                    <a:pt x="1075" y="882"/>
                    <a:pt x="1066" y="877"/>
                    <a:pt x="1062" y="868"/>
                  </a:cubicBezTo>
                  <a:lnTo>
                    <a:pt x="1046" y="836"/>
                  </a:lnTo>
                  <a:cubicBezTo>
                    <a:pt x="1044" y="833"/>
                    <a:pt x="1043" y="829"/>
                    <a:pt x="1043" y="825"/>
                  </a:cubicBezTo>
                  <a:lnTo>
                    <a:pt x="1043" y="777"/>
                  </a:lnTo>
                  <a:lnTo>
                    <a:pt x="1043" y="729"/>
                  </a:lnTo>
                  <a:lnTo>
                    <a:pt x="1067" y="753"/>
                  </a:lnTo>
                  <a:lnTo>
                    <a:pt x="1051" y="753"/>
                  </a:lnTo>
                  <a:lnTo>
                    <a:pt x="1075" y="729"/>
                  </a:lnTo>
                  <a:lnTo>
                    <a:pt x="1075" y="809"/>
                  </a:lnTo>
                  <a:cubicBezTo>
                    <a:pt x="1075" y="821"/>
                    <a:pt x="1068" y="830"/>
                    <a:pt x="1057" y="833"/>
                  </a:cubicBezTo>
                  <a:cubicBezTo>
                    <a:pt x="1046" y="835"/>
                    <a:pt x="1035" y="830"/>
                    <a:pt x="1030" y="820"/>
                  </a:cubicBezTo>
                  <a:lnTo>
                    <a:pt x="1014" y="788"/>
                  </a:lnTo>
                  <a:lnTo>
                    <a:pt x="1059" y="777"/>
                  </a:lnTo>
                  <a:lnTo>
                    <a:pt x="1059" y="793"/>
                  </a:lnTo>
                  <a:cubicBezTo>
                    <a:pt x="1059" y="797"/>
                    <a:pt x="1059" y="801"/>
                    <a:pt x="1057" y="804"/>
                  </a:cubicBezTo>
                  <a:lnTo>
                    <a:pt x="1041" y="836"/>
                  </a:lnTo>
                  <a:lnTo>
                    <a:pt x="1043" y="825"/>
                  </a:lnTo>
                  <a:lnTo>
                    <a:pt x="1043" y="969"/>
                  </a:lnTo>
                  <a:lnTo>
                    <a:pt x="1043" y="1081"/>
                  </a:lnTo>
                  <a:cubicBezTo>
                    <a:pt x="1043" y="1091"/>
                    <a:pt x="1038" y="1099"/>
                    <a:pt x="1030" y="1103"/>
                  </a:cubicBezTo>
                  <a:lnTo>
                    <a:pt x="998" y="1119"/>
                  </a:lnTo>
                  <a:lnTo>
                    <a:pt x="1011" y="1097"/>
                  </a:lnTo>
                  <a:lnTo>
                    <a:pt x="1011" y="1113"/>
                  </a:lnTo>
                  <a:lnTo>
                    <a:pt x="963" y="1113"/>
                  </a:lnTo>
                  <a:lnTo>
                    <a:pt x="963" y="1081"/>
                  </a:lnTo>
                  <a:lnTo>
                    <a:pt x="1010" y="1089"/>
                  </a:lnTo>
                  <a:lnTo>
                    <a:pt x="994" y="1137"/>
                  </a:lnTo>
                  <a:cubicBezTo>
                    <a:pt x="991" y="1148"/>
                    <a:pt x="979" y="1155"/>
                    <a:pt x="968" y="1153"/>
                  </a:cubicBezTo>
                  <a:cubicBezTo>
                    <a:pt x="956" y="1151"/>
                    <a:pt x="947" y="1141"/>
                    <a:pt x="947" y="1129"/>
                  </a:cubicBezTo>
                  <a:lnTo>
                    <a:pt x="947" y="937"/>
                  </a:lnTo>
                  <a:lnTo>
                    <a:pt x="995" y="943"/>
                  </a:lnTo>
                  <a:lnTo>
                    <a:pt x="979" y="1007"/>
                  </a:lnTo>
                  <a:cubicBezTo>
                    <a:pt x="976" y="1019"/>
                    <a:pt x="965" y="1027"/>
                    <a:pt x="953" y="1025"/>
                  </a:cubicBezTo>
                  <a:cubicBezTo>
                    <a:pt x="941" y="1024"/>
                    <a:pt x="931" y="1014"/>
                    <a:pt x="931" y="1001"/>
                  </a:cubicBezTo>
                  <a:lnTo>
                    <a:pt x="931" y="985"/>
                  </a:lnTo>
                  <a:lnTo>
                    <a:pt x="932" y="989"/>
                  </a:lnTo>
                  <a:lnTo>
                    <a:pt x="916" y="877"/>
                  </a:lnTo>
                  <a:cubicBezTo>
                    <a:pt x="916" y="876"/>
                    <a:pt x="915" y="875"/>
                    <a:pt x="915" y="873"/>
                  </a:cubicBezTo>
                  <a:lnTo>
                    <a:pt x="915" y="825"/>
                  </a:lnTo>
                  <a:lnTo>
                    <a:pt x="915" y="809"/>
                  </a:lnTo>
                  <a:lnTo>
                    <a:pt x="961" y="820"/>
                  </a:lnTo>
                  <a:lnTo>
                    <a:pt x="945" y="852"/>
                  </a:lnTo>
                  <a:lnTo>
                    <a:pt x="947" y="846"/>
                  </a:lnTo>
                  <a:lnTo>
                    <a:pt x="931" y="926"/>
                  </a:lnTo>
                  <a:lnTo>
                    <a:pt x="931" y="921"/>
                  </a:lnTo>
                  <a:lnTo>
                    <a:pt x="931" y="953"/>
                  </a:lnTo>
                  <a:lnTo>
                    <a:pt x="883" y="953"/>
                  </a:lnTo>
                  <a:lnTo>
                    <a:pt x="883" y="921"/>
                  </a:lnTo>
                  <a:lnTo>
                    <a:pt x="931" y="927"/>
                  </a:lnTo>
                  <a:lnTo>
                    <a:pt x="915" y="991"/>
                  </a:lnTo>
                  <a:cubicBezTo>
                    <a:pt x="914" y="996"/>
                    <a:pt x="912" y="999"/>
                    <a:pt x="908" y="1002"/>
                  </a:cubicBezTo>
                  <a:lnTo>
                    <a:pt x="892" y="1018"/>
                  </a:lnTo>
                  <a:lnTo>
                    <a:pt x="899" y="1001"/>
                  </a:lnTo>
                  <a:lnTo>
                    <a:pt x="899" y="1129"/>
                  </a:lnTo>
                  <a:lnTo>
                    <a:pt x="899" y="1241"/>
                  </a:lnTo>
                  <a:cubicBezTo>
                    <a:pt x="899" y="1243"/>
                    <a:pt x="899" y="1245"/>
                    <a:pt x="899" y="1247"/>
                  </a:cubicBezTo>
                  <a:lnTo>
                    <a:pt x="883" y="1311"/>
                  </a:lnTo>
                  <a:cubicBezTo>
                    <a:pt x="880" y="1323"/>
                    <a:pt x="869" y="1331"/>
                    <a:pt x="857" y="1329"/>
                  </a:cubicBezTo>
                  <a:cubicBezTo>
                    <a:pt x="845" y="1328"/>
                    <a:pt x="835" y="1318"/>
                    <a:pt x="835" y="1305"/>
                  </a:cubicBezTo>
                  <a:lnTo>
                    <a:pt x="835" y="1273"/>
                  </a:lnTo>
                  <a:lnTo>
                    <a:pt x="837" y="1281"/>
                  </a:lnTo>
                  <a:lnTo>
                    <a:pt x="821" y="1233"/>
                  </a:lnTo>
                  <a:cubicBezTo>
                    <a:pt x="820" y="1231"/>
                    <a:pt x="819" y="1228"/>
                    <a:pt x="819" y="1225"/>
                  </a:cubicBezTo>
                  <a:lnTo>
                    <a:pt x="819" y="1097"/>
                  </a:lnTo>
                  <a:lnTo>
                    <a:pt x="843" y="1121"/>
                  </a:lnTo>
                  <a:lnTo>
                    <a:pt x="827" y="1121"/>
                  </a:lnTo>
                  <a:cubicBezTo>
                    <a:pt x="814" y="1121"/>
                    <a:pt x="803" y="1111"/>
                    <a:pt x="803" y="1097"/>
                  </a:cubicBezTo>
                  <a:lnTo>
                    <a:pt x="803" y="1081"/>
                  </a:lnTo>
                  <a:lnTo>
                    <a:pt x="803" y="1065"/>
                  </a:lnTo>
                  <a:lnTo>
                    <a:pt x="810" y="1082"/>
                  </a:lnTo>
                  <a:lnTo>
                    <a:pt x="794" y="1066"/>
                  </a:lnTo>
                  <a:lnTo>
                    <a:pt x="833" y="1060"/>
                  </a:lnTo>
                  <a:lnTo>
                    <a:pt x="817" y="1092"/>
                  </a:lnTo>
                  <a:lnTo>
                    <a:pt x="819" y="1081"/>
                  </a:lnTo>
                  <a:lnTo>
                    <a:pt x="819" y="1177"/>
                  </a:lnTo>
                  <a:cubicBezTo>
                    <a:pt x="819" y="1190"/>
                    <a:pt x="810" y="1200"/>
                    <a:pt x="797" y="1201"/>
                  </a:cubicBezTo>
                  <a:cubicBezTo>
                    <a:pt x="785" y="1202"/>
                    <a:pt x="774" y="1194"/>
                    <a:pt x="772" y="1181"/>
                  </a:cubicBezTo>
                  <a:lnTo>
                    <a:pt x="756" y="1085"/>
                  </a:lnTo>
                  <a:lnTo>
                    <a:pt x="757" y="1089"/>
                  </a:lnTo>
                  <a:lnTo>
                    <a:pt x="741" y="1041"/>
                  </a:lnTo>
                  <a:lnTo>
                    <a:pt x="787" y="1033"/>
                  </a:lnTo>
                  <a:lnTo>
                    <a:pt x="787" y="1081"/>
                  </a:lnTo>
                  <a:lnTo>
                    <a:pt x="739" y="1081"/>
                  </a:lnTo>
                  <a:lnTo>
                    <a:pt x="739" y="1049"/>
                  </a:lnTo>
                  <a:lnTo>
                    <a:pt x="740" y="1054"/>
                  </a:lnTo>
                  <a:lnTo>
                    <a:pt x="724" y="974"/>
                  </a:lnTo>
                  <a:lnTo>
                    <a:pt x="771" y="969"/>
                  </a:lnTo>
                  <a:lnTo>
                    <a:pt x="771" y="1081"/>
                  </a:lnTo>
                  <a:cubicBezTo>
                    <a:pt x="771" y="1095"/>
                    <a:pt x="761" y="1105"/>
                    <a:pt x="747" y="1105"/>
                  </a:cubicBezTo>
                  <a:lnTo>
                    <a:pt x="731" y="1105"/>
                  </a:lnTo>
                  <a:cubicBezTo>
                    <a:pt x="718" y="1105"/>
                    <a:pt x="707" y="1095"/>
                    <a:pt x="707" y="1081"/>
                  </a:cubicBezTo>
                  <a:lnTo>
                    <a:pt x="707" y="841"/>
                  </a:lnTo>
                  <a:lnTo>
                    <a:pt x="710" y="852"/>
                  </a:lnTo>
                  <a:lnTo>
                    <a:pt x="694" y="820"/>
                  </a:lnTo>
                  <a:lnTo>
                    <a:pt x="739" y="809"/>
                  </a:lnTo>
                  <a:lnTo>
                    <a:pt x="739" y="841"/>
                  </a:lnTo>
                  <a:lnTo>
                    <a:pt x="691" y="841"/>
                  </a:lnTo>
                  <a:lnTo>
                    <a:pt x="691" y="713"/>
                  </a:lnTo>
                  <a:lnTo>
                    <a:pt x="739" y="714"/>
                  </a:lnTo>
                  <a:lnTo>
                    <a:pt x="723" y="1178"/>
                  </a:lnTo>
                  <a:cubicBezTo>
                    <a:pt x="723" y="1191"/>
                    <a:pt x="713" y="1201"/>
                    <a:pt x="701" y="1201"/>
                  </a:cubicBezTo>
                  <a:cubicBezTo>
                    <a:pt x="688" y="1202"/>
                    <a:pt x="677" y="1193"/>
                    <a:pt x="676" y="1181"/>
                  </a:cubicBezTo>
                  <a:lnTo>
                    <a:pt x="660" y="1069"/>
                  </a:lnTo>
                  <a:cubicBezTo>
                    <a:pt x="660" y="1068"/>
                    <a:pt x="659" y="1067"/>
                    <a:pt x="659" y="1065"/>
                  </a:cubicBezTo>
                  <a:lnTo>
                    <a:pt x="659" y="969"/>
                  </a:lnTo>
                  <a:lnTo>
                    <a:pt x="660" y="891"/>
                  </a:lnTo>
                  <a:lnTo>
                    <a:pt x="644" y="683"/>
                  </a:lnTo>
                  <a:lnTo>
                    <a:pt x="646" y="692"/>
                  </a:lnTo>
                  <a:lnTo>
                    <a:pt x="630" y="660"/>
                  </a:lnTo>
                  <a:lnTo>
                    <a:pt x="675" y="649"/>
                  </a:lnTo>
                  <a:lnTo>
                    <a:pt x="675" y="681"/>
                  </a:lnTo>
                  <a:lnTo>
                    <a:pt x="675" y="777"/>
                  </a:lnTo>
                  <a:cubicBezTo>
                    <a:pt x="675" y="790"/>
                    <a:pt x="666" y="801"/>
                    <a:pt x="653" y="801"/>
                  </a:cubicBezTo>
                  <a:cubicBezTo>
                    <a:pt x="641" y="802"/>
                    <a:pt x="629" y="793"/>
                    <a:pt x="628" y="781"/>
                  </a:cubicBezTo>
                  <a:lnTo>
                    <a:pt x="612" y="669"/>
                  </a:lnTo>
                  <a:cubicBezTo>
                    <a:pt x="612" y="668"/>
                    <a:pt x="611" y="667"/>
                    <a:pt x="611" y="665"/>
                  </a:cubicBezTo>
                  <a:lnTo>
                    <a:pt x="611" y="505"/>
                  </a:lnTo>
                  <a:lnTo>
                    <a:pt x="635" y="529"/>
                  </a:lnTo>
                  <a:lnTo>
                    <a:pt x="619" y="529"/>
                  </a:lnTo>
                  <a:lnTo>
                    <a:pt x="643" y="505"/>
                  </a:lnTo>
                  <a:lnTo>
                    <a:pt x="643" y="537"/>
                  </a:lnTo>
                  <a:cubicBezTo>
                    <a:pt x="643" y="550"/>
                    <a:pt x="634" y="560"/>
                    <a:pt x="622" y="561"/>
                  </a:cubicBezTo>
                  <a:cubicBezTo>
                    <a:pt x="610" y="563"/>
                    <a:pt x="598" y="554"/>
                    <a:pt x="596" y="542"/>
                  </a:cubicBezTo>
                  <a:lnTo>
                    <a:pt x="580" y="462"/>
                  </a:lnTo>
                  <a:cubicBezTo>
                    <a:pt x="580" y="461"/>
                    <a:pt x="579" y="459"/>
                    <a:pt x="579" y="457"/>
                  </a:cubicBezTo>
                  <a:lnTo>
                    <a:pt x="579" y="377"/>
                  </a:lnTo>
                  <a:lnTo>
                    <a:pt x="627" y="377"/>
                  </a:lnTo>
                  <a:lnTo>
                    <a:pt x="627" y="409"/>
                  </a:lnTo>
                  <a:cubicBezTo>
                    <a:pt x="627" y="419"/>
                    <a:pt x="622" y="428"/>
                    <a:pt x="613" y="432"/>
                  </a:cubicBezTo>
                  <a:cubicBezTo>
                    <a:pt x="604" y="435"/>
                    <a:pt x="593" y="433"/>
                    <a:pt x="586" y="426"/>
                  </a:cubicBezTo>
                  <a:lnTo>
                    <a:pt x="570" y="410"/>
                  </a:lnTo>
                  <a:cubicBezTo>
                    <a:pt x="567" y="407"/>
                    <a:pt x="565" y="402"/>
                    <a:pt x="564" y="397"/>
                  </a:cubicBezTo>
                  <a:lnTo>
                    <a:pt x="548" y="301"/>
                  </a:lnTo>
                  <a:lnTo>
                    <a:pt x="595" y="297"/>
                  </a:lnTo>
                  <a:lnTo>
                    <a:pt x="595" y="313"/>
                  </a:lnTo>
                  <a:cubicBezTo>
                    <a:pt x="595" y="320"/>
                    <a:pt x="593" y="326"/>
                    <a:pt x="588" y="330"/>
                  </a:cubicBezTo>
                  <a:lnTo>
                    <a:pt x="572" y="346"/>
                  </a:lnTo>
                  <a:lnTo>
                    <a:pt x="556" y="362"/>
                  </a:lnTo>
                  <a:lnTo>
                    <a:pt x="563" y="345"/>
                  </a:lnTo>
                  <a:lnTo>
                    <a:pt x="563" y="457"/>
                  </a:lnTo>
                  <a:lnTo>
                    <a:pt x="515" y="457"/>
                  </a:lnTo>
                  <a:lnTo>
                    <a:pt x="515" y="425"/>
                  </a:lnTo>
                  <a:lnTo>
                    <a:pt x="556" y="442"/>
                  </a:lnTo>
                  <a:lnTo>
                    <a:pt x="540" y="458"/>
                  </a:lnTo>
                  <a:lnTo>
                    <a:pt x="545" y="452"/>
                  </a:lnTo>
                  <a:lnTo>
                    <a:pt x="529" y="484"/>
                  </a:lnTo>
                  <a:lnTo>
                    <a:pt x="531" y="479"/>
                  </a:lnTo>
                  <a:lnTo>
                    <a:pt x="515" y="543"/>
                  </a:lnTo>
                  <a:cubicBezTo>
                    <a:pt x="512" y="555"/>
                    <a:pt x="501" y="563"/>
                    <a:pt x="489" y="561"/>
                  </a:cubicBezTo>
                  <a:cubicBezTo>
                    <a:pt x="477" y="560"/>
                    <a:pt x="467" y="550"/>
                    <a:pt x="467" y="537"/>
                  </a:cubicBezTo>
                  <a:lnTo>
                    <a:pt x="467" y="489"/>
                  </a:lnTo>
                  <a:lnTo>
                    <a:pt x="467" y="457"/>
                  </a:lnTo>
                  <a:lnTo>
                    <a:pt x="491" y="481"/>
                  </a:lnTo>
                  <a:lnTo>
                    <a:pt x="475" y="481"/>
                  </a:lnTo>
                  <a:lnTo>
                    <a:pt x="459" y="481"/>
                  </a:lnTo>
                  <a:lnTo>
                    <a:pt x="483" y="457"/>
                  </a:lnTo>
                  <a:lnTo>
                    <a:pt x="483" y="537"/>
                  </a:lnTo>
                  <a:lnTo>
                    <a:pt x="435" y="537"/>
                  </a:lnTo>
                  <a:lnTo>
                    <a:pt x="435" y="489"/>
                  </a:lnTo>
                  <a:lnTo>
                    <a:pt x="482" y="497"/>
                  </a:lnTo>
                  <a:lnTo>
                    <a:pt x="466" y="545"/>
                  </a:lnTo>
                  <a:cubicBezTo>
                    <a:pt x="463" y="555"/>
                    <a:pt x="454" y="561"/>
                    <a:pt x="443" y="561"/>
                  </a:cubicBezTo>
                  <a:cubicBezTo>
                    <a:pt x="433" y="561"/>
                    <a:pt x="424" y="555"/>
                    <a:pt x="421" y="545"/>
                  </a:cubicBezTo>
                  <a:lnTo>
                    <a:pt x="405" y="497"/>
                  </a:lnTo>
                  <a:cubicBezTo>
                    <a:pt x="404" y="495"/>
                    <a:pt x="403" y="492"/>
                    <a:pt x="403" y="489"/>
                  </a:cubicBezTo>
                  <a:lnTo>
                    <a:pt x="403" y="457"/>
                  </a:lnTo>
                  <a:lnTo>
                    <a:pt x="403" y="425"/>
                  </a:lnTo>
                  <a:lnTo>
                    <a:pt x="449" y="436"/>
                  </a:lnTo>
                  <a:lnTo>
                    <a:pt x="433" y="468"/>
                  </a:lnTo>
                  <a:lnTo>
                    <a:pt x="435" y="457"/>
                  </a:lnTo>
                  <a:lnTo>
                    <a:pt x="435" y="489"/>
                  </a:lnTo>
                  <a:cubicBezTo>
                    <a:pt x="435" y="501"/>
                    <a:pt x="427" y="511"/>
                    <a:pt x="415" y="513"/>
                  </a:cubicBezTo>
                  <a:cubicBezTo>
                    <a:pt x="404" y="515"/>
                    <a:pt x="392" y="508"/>
                    <a:pt x="389" y="497"/>
                  </a:cubicBezTo>
                  <a:lnTo>
                    <a:pt x="373" y="449"/>
                  </a:lnTo>
                  <a:lnTo>
                    <a:pt x="419" y="441"/>
                  </a:lnTo>
                  <a:lnTo>
                    <a:pt x="419" y="457"/>
                  </a:lnTo>
                  <a:cubicBezTo>
                    <a:pt x="419" y="469"/>
                    <a:pt x="412" y="478"/>
                    <a:pt x="401" y="481"/>
                  </a:cubicBezTo>
                  <a:cubicBezTo>
                    <a:pt x="390" y="483"/>
                    <a:pt x="379" y="478"/>
                    <a:pt x="374" y="468"/>
                  </a:cubicBezTo>
                  <a:lnTo>
                    <a:pt x="358" y="436"/>
                  </a:lnTo>
                  <a:lnTo>
                    <a:pt x="403" y="425"/>
                  </a:lnTo>
                  <a:lnTo>
                    <a:pt x="403" y="473"/>
                  </a:lnTo>
                  <a:lnTo>
                    <a:pt x="355" y="473"/>
                  </a:lnTo>
                  <a:lnTo>
                    <a:pt x="355" y="441"/>
                  </a:lnTo>
                  <a:lnTo>
                    <a:pt x="396" y="458"/>
                  </a:lnTo>
                  <a:lnTo>
                    <a:pt x="380" y="474"/>
                  </a:lnTo>
                  <a:lnTo>
                    <a:pt x="387" y="461"/>
                  </a:lnTo>
                  <a:lnTo>
                    <a:pt x="371" y="557"/>
                  </a:lnTo>
                  <a:lnTo>
                    <a:pt x="371" y="553"/>
                  </a:lnTo>
                  <a:lnTo>
                    <a:pt x="371" y="585"/>
                  </a:lnTo>
                  <a:lnTo>
                    <a:pt x="371" y="633"/>
                  </a:lnTo>
                  <a:cubicBezTo>
                    <a:pt x="371" y="637"/>
                    <a:pt x="371" y="641"/>
                    <a:pt x="369" y="644"/>
                  </a:cubicBezTo>
                  <a:lnTo>
                    <a:pt x="353" y="676"/>
                  </a:lnTo>
                  <a:lnTo>
                    <a:pt x="337" y="708"/>
                  </a:lnTo>
                  <a:lnTo>
                    <a:pt x="339" y="697"/>
                  </a:lnTo>
                  <a:lnTo>
                    <a:pt x="339" y="777"/>
                  </a:lnTo>
                  <a:lnTo>
                    <a:pt x="291" y="777"/>
                  </a:lnTo>
                  <a:lnTo>
                    <a:pt x="291" y="729"/>
                  </a:lnTo>
                  <a:lnTo>
                    <a:pt x="298" y="746"/>
                  </a:lnTo>
                  <a:lnTo>
                    <a:pt x="282" y="730"/>
                  </a:lnTo>
                  <a:cubicBezTo>
                    <a:pt x="278" y="726"/>
                    <a:pt x="275" y="720"/>
                    <a:pt x="275" y="713"/>
                  </a:cubicBezTo>
                  <a:lnTo>
                    <a:pt x="275" y="617"/>
                  </a:lnTo>
                  <a:lnTo>
                    <a:pt x="277" y="625"/>
                  </a:lnTo>
                  <a:lnTo>
                    <a:pt x="261" y="577"/>
                  </a:lnTo>
                  <a:lnTo>
                    <a:pt x="305" y="580"/>
                  </a:lnTo>
                  <a:lnTo>
                    <a:pt x="289" y="612"/>
                  </a:lnTo>
                  <a:lnTo>
                    <a:pt x="291" y="601"/>
                  </a:lnTo>
                  <a:lnTo>
                    <a:pt x="291" y="633"/>
                  </a:lnTo>
                  <a:lnTo>
                    <a:pt x="291" y="681"/>
                  </a:lnTo>
                  <a:cubicBezTo>
                    <a:pt x="291" y="685"/>
                    <a:pt x="291" y="689"/>
                    <a:pt x="289" y="692"/>
                  </a:cubicBezTo>
                  <a:lnTo>
                    <a:pt x="273" y="724"/>
                  </a:lnTo>
                  <a:cubicBezTo>
                    <a:pt x="272" y="727"/>
                    <a:pt x="270" y="729"/>
                    <a:pt x="268" y="730"/>
                  </a:cubicBezTo>
                  <a:lnTo>
                    <a:pt x="252" y="746"/>
                  </a:lnTo>
                  <a:cubicBezTo>
                    <a:pt x="246" y="753"/>
                    <a:pt x="235" y="755"/>
                    <a:pt x="226" y="752"/>
                  </a:cubicBezTo>
                  <a:cubicBezTo>
                    <a:pt x="217" y="748"/>
                    <a:pt x="211" y="739"/>
                    <a:pt x="211" y="729"/>
                  </a:cubicBezTo>
                  <a:lnTo>
                    <a:pt x="211" y="713"/>
                  </a:lnTo>
                  <a:lnTo>
                    <a:pt x="211" y="649"/>
                  </a:lnTo>
                  <a:lnTo>
                    <a:pt x="259" y="654"/>
                  </a:lnTo>
                  <a:lnTo>
                    <a:pt x="243" y="734"/>
                  </a:lnTo>
                  <a:lnTo>
                    <a:pt x="243" y="729"/>
                  </a:lnTo>
                  <a:lnTo>
                    <a:pt x="243" y="745"/>
                  </a:lnTo>
                  <a:cubicBezTo>
                    <a:pt x="243" y="749"/>
                    <a:pt x="243" y="753"/>
                    <a:pt x="241" y="756"/>
                  </a:cubicBezTo>
                  <a:lnTo>
                    <a:pt x="225" y="788"/>
                  </a:lnTo>
                  <a:cubicBezTo>
                    <a:pt x="220" y="798"/>
                    <a:pt x="209" y="803"/>
                    <a:pt x="198" y="801"/>
                  </a:cubicBezTo>
                  <a:cubicBezTo>
                    <a:pt x="187" y="798"/>
                    <a:pt x="179" y="789"/>
                    <a:pt x="179" y="777"/>
                  </a:cubicBezTo>
                  <a:lnTo>
                    <a:pt x="180" y="731"/>
                  </a:lnTo>
                  <a:lnTo>
                    <a:pt x="163" y="505"/>
                  </a:lnTo>
                  <a:lnTo>
                    <a:pt x="163" y="409"/>
                  </a:lnTo>
                  <a:lnTo>
                    <a:pt x="211" y="409"/>
                  </a:lnTo>
                  <a:lnTo>
                    <a:pt x="211" y="457"/>
                  </a:lnTo>
                  <a:cubicBezTo>
                    <a:pt x="211" y="464"/>
                    <a:pt x="209" y="470"/>
                    <a:pt x="204" y="474"/>
                  </a:cubicBezTo>
                  <a:lnTo>
                    <a:pt x="188" y="490"/>
                  </a:lnTo>
                  <a:lnTo>
                    <a:pt x="194" y="481"/>
                  </a:lnTo>
                  <a:lnTo>
                    <a:pt x="178" y="529"/>
                  </a:lnTo>
                  <a:cubicBezTo>
                    <a:pt x="175" y="540"/>
                    <a:pt x="163" y="547"/>
                    <a:pt x="152" y="545"/>
                  </a:cubicBezTo>
                  <a:cubicBezTo>
                    <a:pt x="140" y="543"/>
                    <a:pt x="131" y="533"/>
                    <a:pt x="131" y="521"/>
                  </a:cubicBezTo>
                  <a:lnTo>
                    <a:pt x="131" y="441"/>
                  </a:lnTo>
                  <a:lnTo>
                    <a:pt x="131" y="329"/>
                  </a:lnTo>
                  <a:lnTo>
                    <a:pt x="177" y="340"/>
                  </a:lnTo>
                  <a:lnTo>
                    <a:pt x="161" y="372"/>
                  </a:lnTo>
                  <a:cubicBezTo>
                    <a:pt x="157" y="381"/>
                    <a:pt x="147" y="386"/>
                    <a:pt x="138" y="385"/>
                  </a:cubicBezTo>
                  <a:cubicBezTo>
                    <a:pt x="128" y="385"/>
                    <a:pt x="120" y="378"/>
                    <a:pt x="117" y="369"/>
                  </a:cubicBezTo>
                  <a:lnTo>
                    <a:pt x="101" y="321"/>
                  </a:lnTo>
                  <a:cubicBezTo>
                    <a:pt x="100" y="319"/>
                    <a:pt x="99" y="316"/>
                    <a:pt x="99" y="313"/>
                  </a:cubicBezTo>
                  <a:lnTo>
                    <a:pt x="99" y="297"/>
                  </a:lnTo>
                  <a:lnTo>
                    <a:pt x="99" y="201"/>
                  </a:lnTo>
                  <a:lnTo>
                    <a:pt x="100" y="205"/>
                  </a:lnTo>
                  <a:lnTo>
                    <a:pt x="84" y="93"/>
                  </a:lnTo>
                  <a:lnTo>
                    <a:pt x="131" y="89"/>
                  </a:lnTo>
                  <a:lnTo>
                    <a:pt x="131" y="153"/>
                  </a:lnTo>
                  <a:cubicBezTo>
                    <a:pt x="131" y="167"/>
                    <a:pt x="121" y="177"/>
                    <a:pt x="107" y="177"/>
                  </a:cubicBezTo>
                  <a:lnTo>
                    <a:pt x="91" y="177"/>
                  </a:lnTo>
                  <a:cubicBezTo>
                    <a:pt x="78" y="177"/>
                    <a:pt x="67" y="167"/>
                    <a:pt x="67" y="153"/>
                  </a:cubicBezTo>
                  <a:lnTo>
                    <a:pt x="67" y="105"/>
                  </a:lnTo>
                  <a:lnTo>
                    <a:pt x="108" y="122"/>
                  </a:lnTo>
                  <a:lnTo>
                    <a:pt x="92" y="138"/>
                  </a:lnTo>
                  <a:cubicBezTo>
                    <a:pt x="86" y="145"/>
                    <a:pt x="75" y="147"/>
                    <a:pt x="66" y="144"/>
                  </a:cubicBezTo>
                  <a:cubicBezTo>
                    <a:pt x="57" y="140"/>
                    <a:pt x="51" y="131"/>
                    <a:pt x="51" y="121"/>
                  </a:cubicBezTo>
                  <a:lnTo>
                    <a:pt x="51" y="105"/>
                  </a:lnTo>
                  <a:lnTo>
                    <a:pt x="51" y="73"/>
                  </a:lnTo>
                  <a:lnTo>
                    <a:pt x="54" y="84"/>
                  </a:lnTo>
                  <a:lnTo>
                    <a:pt x="38" y="52"/>
                  </a:lnTo>
                  <a:lnTo>
                    <a:pt x="59" y="65"/>
                  </a:lnTo>
                  <a:lnTo>
                    <a:pt x="43" y="65"/>
                  </a:lnTo>
                  <a:cubicBezTo>
                    <a:pt x="30" y="65"/>
                    <a:pt x="19" y="55"/>
                    <a:pt x="19" y="41"/>
                  </a:cubicBezTo>
                  <a:lnTo>
                    <a:pt x="19" y="25"/>
                  </a:lnTo>
                  <a:lnTo>
                    <a:pt x="65" y="36"/>
                  </a:lnTo>
                  <a:lnTo>
                    <a:pt x="49" y="68"/>
                  </a:lnTo>
                  <a:cubicBezTo>
                    <a:pt x="43" y="80"/>
                    <a:pt x="29" y="85"/>
                    <a:pt x="17" y="79"/>
                  </a:cubicBezTo>
                  <a:cubicBezTo>
                    <a:pt x="5" y="73"/>
                    <a:pt x="0" y="59"/>
                    <a:pt x="6" y="47"/>
                  </a:cubicBez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3" name="Freeform 46"/>
            <p:cNvSpPr>
              <a:spLocks/>
            </p:cNvSpPr>
            <p:nvPr/>
          </p:nvSpPr>
          <p:spPr bwMode="auto">
            <a:xfrm>
              <a:off x="1959" y="2677"/>
              <a:ext cx="474" cy="326"/>
            </a:xfrm>
            <a:custGeom>
              <a:avLst/>
              <a:gdLst>
                <a:gd name="T0" fmla="*/ 0 w 1699"/>
                <a:gd name="T1" fmla="*/ 0 h 1170"/>
                <a:gd name="T2" fmla="*/ 0 w 1699"/>
                <a:gd name="T3" fmla="*/ 0 h 1170"/>
                <a:gd name="T4" fmla="*/ 0 w 1699"/>
                <a:gd name="T5" fmla="*/ 0 h 1170"/>
                <a:gd name="T6" fmla="*/ 0 w 1699"/>
                <a:gd name="T7" fmla="*/ 0 h 1170"/>
                <a:gd name="T8" fmla="*/ 0 w 1699"/>
                <a:gd name="T9" fmla="*/ 0 h 1170"/>
                <a:gd name="T10" fmla="*/ 0 w 1699"/>
                <a:gd name="T11" fmla="*/ 0 h 1170"/>
                <a:gd name="T12" fmla="*/ 0 w 1699"/>
                <a:gd name="T13" fmla="*/ 0 h 1170"/>
                <a:gd name="T14" fmla="*/ 0 w 1699"/>
                <a:gd name="T15" fmla="*/ 0 h 1170"/>
                <a:gd name="T16" fmla="*/ 0 w 1699"/>
                <a:gd name="T17" fmla="*/ 0 h 1170"/>
                <a:gd name="T18" fmla="*/ 0 w 1699"/>
                <a:gd name="T19" fmla="*/ 0 h 1170"/>
                <a:gd name="T20" fmla="*/ 0 w 1699"/>
                <a:gd name="T21" fmla="*/ 0 h 1170"/>
                <a:gd name="T22" fmla="*/ 0 w 1699"/>
                <a:gd name="T23" fmla="*/ 0 h 1170"/>
                <a:gd name="T24" fmla="*/ 0 w 1699"/>
                <a:gd name="T25" fmla="*/ 0 h 1170"/>
                <a:gd name="T26" fmla="*/ 0 w 1699"/>
                <a:gd name="T27" fmla="*/ 0 h 1170"/>
                <a:gd name="T28" fmla="*/ 0 w 1699"/>
                <a:gd name="T29" fmla="*/ 0 h 1170"/>
                <a:gd name="T30" fmla="*/ 0 w 1699"/>
                <a:gd name="T31" fmla="*/ 0 h 1170"/>
                <a:gd name="T32" fmla="*/ 0 w 1699"/>
                <a:gd name="T33" fmla="*/ 0 h 1170"/>
                <a:gd name="T34" fmla="*/ 0 w 1699"/>
                <a:gd name="T35" fmla="*/ 0 h 1170"/>
                <a:gd name="T36" fmla="*/ 0 w 1699"/>
                <a:gd name="T37" fmla="*/ 0 h 1170"/>
                <a:gd name="T38" fmla="*/ 0 w 1699"/>
                <a:gd name="T39" fmla="*/ 0 h 1170"/>
                <a:gd name="T40" fmla="*/ 0 w 1699"/>
                <a:gd name="T41" fmla="*/ 0 h 1170"/>
                <a:gd name="T42" fmla="*/ 0 w 1699"/>
                <a:gd name="T43" fmla="*/ 0 h 1170"/>
                <a:gd name="T44" fmla="*/ 0 w 1699"/>
                <a:gd name="T45" fmla="*/ 0 h 1170"/>
                <a:gd name="T46" fmla="*/ 0 w 1699"/>
                <a:gd name="T47" fmla="*/ 0 h 1170"/>
                <a:gd name="T48" fmla="*/ 0 w 1699"/>
                <a:gd name="T49" fmla="*/ 0 h 1170"/>
                <a:gd name="T50" fmla="*/ 0 w 1699"/>
                <a:gd name="T51" fmla="*/ 0 h 1170"/>
                <a:gd name="T52" fmla="*/ 0 w 1699"/>
                <a:gd name="T53" fmla="*/ 0 h 1170"/>
                <a:gd name="T54" fmla="*/ 0 w 1699"/>
                <a:gd name="T55" fmla="*/ 0 h 1170"/>
                <a:gd name="T56" fmla="*/ 0 w 1699"/>
                <a:gd name="T57" fmla="*/ 0 h 1170"/>
                <a:gd name="T58" fmla="*/ 0 w 1699"/>
                <a:gd name="T59" fmla="*/ 0 h 1170"/>
                <a:gd name="T60" fmla="*/ 0 w 1699"/>
                <a:gd name="T61" fmla="*/ 0 h 1170"/>
                <a:gd name="T62" fmla="*/ 0 w 1699"/>
                <a:gd name="T63" fmla="*/ 0 h 1170"/>
                <a:gd name="T64" fmla="*/ 0 w 1699"/>
                <a:gd name="T65" fmla="*/ 0 h 1170"/>
                <a:gd name="T66" fmla="*/ 0 w 1699"/>
                <a:gd name="T67" fmla="*/ 0 h 1170"/>
                <a:gd name="T68" fmla="*/ 0 w 1699"/>
                <a:gd name="T69" fmla="*/ 0 h 1170"/>
                <a:gd name="T70" fmla="*/ 0 w 1699"/>
                <a:gd name="T71" fmla="*/ 0 h 1170"/>
                <a:gd name="T72" fmla="*/ 0 w 1699"/>
                <a:gd name="T73" fmla="*/ 0 h 1170"/>
                <a:gd name="T74" fmla="*/ 0 w 1699"/>
                <a:gd name="T75" fmla="*/ 0 h 1170"/>
                <a:gd name="T76" fmla="*/ 0 w 1699"/>
                <a:gd name="T77" fmla="*/ 0 h 1170"/>
                <a:gd name="T78" fmla="*/ 0 w 1699"/>
                <a:gd name="T79" fmla="*/ 0 h 1170"/>
                <a:gd name="T80" fmla="*/ 0 w 1699"/>
                <a:gd name="T81" fmla="*/ 0 h 1170"/>
                <a:gd name="T82" fmla="*/ 0 w 1699"/>
                <a:gd name="T83" fmla="*/ 0 h 1170"/>
                <a:gd name="T84" fmla="*/ 0 w 1699"/>
                <a:gd name="T85" fmla="*/ 0 h 1170"/>
                <a:gd name="T86" fmla="*/ 0 w 1699"/>
                <a:gd name="T87" fmla="*/ 0 h 1170"/>
                <a:gd name="T88" fmla="*/ 0 w 1699"/>
                <a:gd name="T89" fmla="*/ 0 h 1170"/>
                <a:gd name="T90" fmla="*/ 0 w 1699"/>
                <a:gd name="T91" fmla="*/ 0 h 1170"/>
                <a:gd name="T92" fmla="*/ 0 w 1699"/>
                <a:gd name="T93" fmla="*/ 0 h 1170"/>
                <a:gd name="T94" fmla="*/ 0 w 1699"/>
                <a:gd name="T95" fmla="*/ 0 h 1170"/>
                <a:gd name="T96" fmla="*/ 0 w 1699"/>
                <a:gd name="T97" fmla="*/ 0 h 1170"/>
                <a:gd name="T98" fmla="*/ 0 w 1699"/>
                <a:gd name="T99" fmla="*/ 0 h 1170"/>
                <a:gd name="T100" fmla="*/ 0 w 1699"/>
                <a:gd name="T101" fmla="*/ 0 h 1170"/>
                <a:gd name="T102" fmla="*/ 0 w 1699"/>
                <a:gd name="T103" fmla="*/ 0 h 1170"/>
                <a:gd name="T104" fmla="*/ 0 w 1699"/>
                <a:gd name="T105" fmla="*/ 0 h 1170"/>
                <a:gd name="T106" fmla="*/ 0 w 1699"/>
                <a:gd name="T107" fmla="*/ 0 h 1170"/>
                <a:gd name="T108" fmla="*/ 0 w 1699"/>
                <a:gd name="T109" fmla="*/ 0 h 1170"/>
                <a:gd name="T110" fmla="*/ 0 w 1699"/>
                <a:gd name="T111" fmla="*/ 0 h 1170"/>
                <a:gd name="T112" fmla="*/ 0 w 1699"/>
                <a:gd name="T113" fmla="*/ 0 h 1170"/>
                <a:gd name="T114" fmla="*/ 0 w 1699"/>
                <a:gd name="T115" fmla="*/ 0 h 1170"/>
                <a:gd name="T116" fmla="*/ 0 w 1699"/>
                <a:gd name="T117" fmla="*/ 0 h 1170"/>
                <a:gd name="T118" fmla="*/ 0 w 1699"/>
                <a:gd name="T119" fmla="*/ 0 h 1170"/>
                <a:gd name="T120" fmla="*/ 0 w 1699"/>
                <a:gd name="T121" fmla="*/ 0 h 1170"/>
                <a:gd name="T122" fmla="*/ 0 w 1699"/>
                <a:gd name="T123" fmla="*/ 0 h 11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99"/>
                <a:gd name="T187" fmla="*/ 0 h 1170"/>
                <a:gd name="T188" fmla="*/ 1699 w 1699"/>
                <a:gd name="T189" fmla="*/ 1170 h 11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99" h="1170">
                  <a:moveTo>
                    <a:pt x="0" y="121"/>
                  </a:moveTo>
                  <a:lnTo>
                    <a:pt x="0" y="105"/>
                  </a:lnTo>
                  <a:cubicBezTo>
                    <a:pt x="0" y="93"/>
                    <a:pt x="10" y="83"/>
                    <a:pt x="22" y="82"/>
                  </a:cubicBezTo>
                  <a:cubicBezTo>
                    <a:pt x="34" y="80"/>
                    <a:pt x="45" y="88"/>
                    <a:pt x="48" y="100"/>
                  </a:cubicBezTo>
                  <a:lnTo>
                    <a:pt x="64" y="164"/>
                  </a:lnTo>
                  <a:lnTo>
                    <a:pt x="19" y="159"/>
                  </a:lnTo>
                  <a:lnTo>
                    <a:pt x="35" y="127"/>
                  </a:lnTo>
                  <a:cubicBezTo>
                    <a:pt x="40" y="117"/>
                    <a:pt x="51" y="112"/>
                    <a:pt x="62" y="114"/>
                  </a:cubicBezTo>
                  <a:cubicBezTo>
                    <a:pt x="73" y="117"/>
                    <a:pt x="80" y="126"/>
                    <a:pt x="80" y="137"/>
                  </a:cubicBezTo>
                  <a:lnTo>
                    <a:pt x="80" y="201"/>
                  </a:lnTo>
                  <a:lnTo>
                    <a:pt x="79" y="194"/>
                  </a:lnTo>
                  <a:lnTo>
                    <a:pt x="95" y="242"/>
                  </a:lnTo>
                  <a:lnTo>
                    <a:pt x="111" y="290"/>
                  </a:lnTo>
                  <a:lnTo>
                    <a:pt x="64" y="297"/>
                  </a:lnTo>
                  <a:lnTo>
                    <a:pt x="64" y="265"/>
                  </a:lnTo>
                  <a:cubicBezTo>
                    <a:pt x="64" y="252"/>
                    <a:pt x="75" y="241"/>
                    <a:pt x="88" y="241"/>
                  </a:cubicBezTo>
                  <a:cubicBezTo>
                    <a:pt x="102" y="241"/>
                    <a:pt x="112" y="252"/>
                    <a:pt x="112" y="265"/>
                  </a:cubicBezTo>
                  <a:lnTo>
                    <a:pt x="112" y="329"/>
                  </a:lnTo>
                  <a:lnTo>
                    <a:pt x="110" y="319"/>
                  </a:lnTo>
                  <a:lnTo>
                    <a:pt x="126" y="351"/>
                  </a:lnTo>
                  <a:lnTo>
                    <a:pt x="80" y="361"/>
                  </a:lnTo>
                  <a:lnTo>
                    <a:pt x="80" y="329"/>
                  </a:lnTo>
                  <a:cubicBezTo>
                    <a:pt x="80" y="327"/>
                    <a:pt x="81" y="324"/>
                    <a:pt x="82" y="322"/>
                  </a:cubicBezTo>
                  <a:lnTo>
                    <a:pt x="98" y="274"/>
                  </a:lnTo>
                  <a:cubicBezTo>
                    <a:pt x="101" y="263"/>
                    <a:pt x="111" y="257"/>
                    <a:pt x="122" y="258"/>
                  </a:cubicBezTo>
                  <a:cubicBezTo>
                    <a:pt x="133" y="258"/>
                    <a:pt x="142" y="267"/>
                    <a:pt x="144" y="278"/>
                  </a:cubicBezTo>
                  <a:lnTo>
                    <a:pt x="160" y="374"/>
                  </a:lnTo>
                  <a:lnTo>
                    <a:pt x="112" y="377"/>
                  </a:lnTo>
                  <a:lnTo>
                    <a:pt x="112" y="345"/>
                  </a:lnTo>
                  <a:lnTo>
                    <a:pt x="112" y="297"/>
                  </a:lnTo>
                  <a:cubicBezTo>
                    <a:pt x="112" y="288"/>
                    <a:pt x="118" y="279"/>
                    <a:pt x="127" y="275"/>
                  </a:cubicBezTo>
                  <a:cubicBezTo>
                    <a:pt x="136" y="272"/>
                    <a:pt x="147" y="274"/>
                    <a:pt x="153" y="280"/>
                  </a:cubicBezTo>
                  <a:lnTo>
                    <a:pt x="169" y="296"/>
                  </a:lnTo>
                  <a:cubicBezTo>
                    <a:pt x="173" y="300"/>
                    <a:pt x="175" y="305"/>
                    <a:pt x="176" y="310"/>
                  </a:cubicBezTo>
                  <a:lnTo>
                    <a:pt x="192" y="406"/>
                  </a:lnTo>
                  <a:cubicBezTo>
                    <a:pt x="192" y="407"/>
                    <a:pt x="192" y="408"/>
                    <a:pt x="192" y="409"/>
                  </a:cubicBezTo>
                  <a:lnTo>
                    <a:pt x="192" y="521"/>
                  </a:lnTo>
                  <a:cubicBezTo>
                    <a:pt x="192" y="535"/>
                    <a:pt x="182" y="545"/>
                    <a:pt x="168" y="545"/>
                  </a:cubicBezTo>
                  <a:cubicBezTo>
                    <a:pt x="155" y="545"/>
                    <a:pt x="144" y="535"/>
                    <a:pt x="144" y="521"/>
                  </a:cubicBezTo>
                  <a:lnTo>
                    <a:pt x="144" y="505"/>
                  </a:lnTo>
                  <a:cubicBezTo>
                    <a:pt x="144" y="492"/>
                    <a:pt x="155" y="481"/>
                    <a:pt x="168" y="481"/>
                  </a:cubicBezTo>
                  <a:lnTo>
                    <a:pt x="184" y="481"/>
                  </a:lnTo>
                  <a:cubicBezTo>
                    <a:pt x="198" y="481"/>
                    <a:pt x="208" y="492"/>
                    <a:pt x="208" y="505"/>
                  </a:cubicBezTo>
                  <a:lnTo>
                    <a:pt x="208" y="569"/>
                  </a:lnTo>
                  <a:lnTo>
                    <a:pt x="208" y="565"/>
                  </a:lnTo>
                  <a:lnTo>
                    <a:pt x="224" y="645"/>
                  </a:lnTo>
                  <a:cubicBezTo>
                    <a:pt x="224" y="646"/>
                    <a:pt x="224" y="648"/>
                    <a:pt x="224" y="649"/>
                  </a:cubicBezTo>
                  <a:lnTo>
                    <a:pt x="224" y="681"/>
                  </a:lnTo>
                  <a:lnTo>
                    <a:pt x="177" y="679"/>
                  </a:lnTo>
                  <a:lnTo>
                    <a:pt x="193" y="519"/>
                  </a:lnTo>
                  <a:lnTo>
                    <a:pt x="192" y="441"/>
                  </a:lnTo>
                  <a:lnTo>
                    <a:pt x="192" y="409"/>
                  </a:lnTo>
                  <a:cubicBezTo>
                    <a:pt x="192" y="398"/>
                    <a:pt x="201" y="388"/>
                    <a:pt x="213" y="386"/>
                  </a:cubicBezTo>
                  <a:cubicBezTo>
                    <a:pt x="224" y="384"/>
                    <a:pt x="236" y="391"/>
                    <a:pt x="239" y="402"/>
                  </a:cubicBezTo>
                  <a:lnTo>
                    <a:pt x="255" y="450"/>
                  </a:lnTo>
                  <a:lnTo>
                    <a:pt x="232" y="433"/>
                  </a:lnTo>
                  <a:lnTo>
                    <a:pt x="248" y="433"/>
                  </a:lnTo>
                  <a:lnTo>
                    <a:pt x="224" y="457"/>
                  </a:lnTo>
                  <a:lnTo>
                    <a:pt x="224" y="393"/>
                  </a:lnTo>
                  <a:lnTo>
                    <a:pt x="224" y="361"/>
                  </a:lnTo>
                  <a:cubicBezTo>
                    <a:pt x="224" y="352"/>
                    <a:pt x="230" y="343"/>
                    <a:pt x="239" y="339"/>
                  </a:cubicBezTo>
                  <a:cubicBezTo>
                    <a:pt x="248" y="336"/>
                    <a:pt x="259" y="338"/>
                    <a:pt x="265" y="344"/>
                  </a:cubicBezTo>
                  <a:lnTo>
                    <a:pt x="281" y="360"/>
                  </a:lnTo>
                  <a:lnTo>
                    <a:pt x="264" y="353"/>
                  </a:lnTo>
                  <a:lnTo>
                    <a:pt x="280" y="353"/>
                  </a:lnTo>
                  <a:lnTo>
                    <a:pt x="256" y="377"/>
                  </a:lnTo>
                  <a:lnTo>
                    <a:pt x="256" y="361"/>
                  </a:lnTo>
                  <a:cubicBezTo>
                    <a:pt x="256" y="348"/>
                    <a:pt x="267" y="337"/>
                    <a:pt x="280" y="337"/>
                  </a:cubicBezTo>
                  <a:cubicBezTo>
                    <a:pt x="294" y="337"/>
                    <a:pt x="304" y="348"/>
                    <a:pt x="304" y="361"/>
                  </a:cubicBezTo>
                  <a:lnTo>
                    <a:pt x="304" y="425"/>
                  </a:lnTo>
                  <a:lnTo>
                    <a:pt x="280" y="401"/>
                  </a:lnTo>
                  <a:lnTo>
                    <a:pt x="296" y="401"/>
                  </a:lnTo>
                  <a:cubicBezTo>
                    <a:pt x="310" y="401"/>
                    <a:pt x="320" y="412"/>
                    <a:pt x="320" y="425"/>
                  </a:cubicBezTo>
                  <a:lnTo>
                    <a:pt x="320" y="457"/>
                  </a:lnTo>
                  <a:lnTo>
                    <a:pt x="279" y="440"/>
                  </a:lnTo>
                  <a:lnTo>
                    <a:pt x="295" y="424"/>
                  </a:lnTo>
                  <a:lnTo>
                    <a:pt x="288" y="441"/>
                  </a:lnTo>
                  <a:lnTo>
                    <a:pt x="288" y="361"/>
                  </a:lnTo>
                  <a:cubicBezTo>
                    <a:pt x="288" y="352"/>
                    <a:pt x="294" y="343"/>
                    <a:pt x="303" y="339"/>
                  </a:cubicBezTo>
                  <a:cubicBezTo>
                    <a:pt x="312" y="336"/>
                    <a:pt x="323" y="338"/>
                    <a:pt x="329" y="344"/>
                  </a:cubicBezTo>
                  <a:lnTo>
                    <a:pt x="345" y="360"/>
                  </a:lnTo>
                  <a:cubicBezTo>
                    <a:pt x="350" y="365"/>
                    <a:pt x="352" y="371"/>
                    <a:pt x="352" y="377"/>
                  </a:cubicBezTo>
                  <a:lnTo>
                    <a:pt x="352" y="393"/>
                  </a:lnTo>
                  <a:lnTo>
                    <a:pt x="352" y="388"/>
                  </a:lnTo>
                  <a:lnTo>
                    <a:pt x="368" y="452"/>
                  </a:lnTo>
                  <a:lnTo>
                    <a:pt x="344" y="433"/>
                  </a:lnTo>
                  <a:lnTo>
                    <a:pt x="360" y="433"/>
                  </a:lnTo>
                  <a:lnTo>
                    <a:pt x="336" y="457"/>
                  </a:lnTo>
                  <a:lnTo>
                    <a:pt x="336" y="441"/>
                  </a:lnTo>
                  <a:cubicBezTo>
                    <a:pt x="336" y="428"/>
                    <a:pt x="347" y="417"/>
                    <a:pt x="360" y="417"/>
                  </a:cubicBezTo>
                  <a:cubicBezTo>
                    <a:pt x="374" y="417"/>
                    <a:pt x="384" y="428"/>
                    <a:pt x="384" y="441"/>
                  </a:cubicBezTo>
                  <a:lnTo>
                    <a:pt x="384" y="473"/>
                  </a:lnTo>
                  <a:lnTo>
                    <a:pt x="350" y="452"/>
                  </a:lnTo>
                  <a:lnTo>
                    <a:pt x="382" y="436"/>
                  </a:lnTo>
                  <a:cubicBezTo>
                    <a:pt x="389" y="432"/>
                    <a:pt x="398" y="433"/>
                    <a:pt x="405" y="437"/>
                  </a:cubicBezTo>
                  <a:cubicBezTo>
                    <a:pt x="412" y="441"/>
                    <a:pt x="416" y="449"/>
                    <a:pt x="416" y="457"/>
                  </a:cubicBezTo>
                  <a:lnTo>
                    <a:pt x="416" y="489"/>
                  </a:lnTo>
                  <a:lnTo>
                    <a:pt x="414" y="479"/>
                  </a:lnTo>
                  <a:lnTo>
                    <a:pt x="430" y="511"/>
                  </a:lnTo>
                  <a:cubicBezTo>
                    <a:pt x="432" y="514"/>
                    <a:pt x="432" y="518"/>
                    <a:pt x="432" y="521"/>
                  </a:cubicBezTo>
                  <a:lnTo>
                    <a:pt x="432" y="585"/>
                  </a:lnTo>
                  <a:lnTo>
                    <a:pt x="431" y="578"/>
                  </a:lnTo>
                  <a:lnTo>
                    <a:pt x="447" y="626"/>
                  </a:lnTo>
                  <a:lnTo>
                    <a:pt x="400" y="633"/>
                  </a:lnTo>
                  <a:lnTo>
                    <a:pt x="400" y="569"/>
                  </a:lnTo>
                  <a:lnTo>
                    <a:pt x="417" y="391"/>
                  </a:lnTo>
                  <a:lnTo>
                    <a:pt x="416" y="297"/>
                  </a:lnTo>
                  <a:lnTo>
                    <a:pt x="416" y="281"/>
                  </a:lnTo>
                  <a:cubicBezTo>
                    <a:pt x="416" y="270"/>
                    <a:pt x="425" y="260"/>
                    <a:pt x="437" y="258"/>
                  </a:cubicBezTo>
                  <a:cubicBezTo>
                    <a:pt x="448" y="256"/>
                    <a:pt x="460" y="263"/>
                    <a:pt x="463" y="274"/>
                  </a:cubicBezTo>
                  <a:lnTo>
                    <a:pt x="479" y="322"/>
                  </a:lnTo>
                  <a:lnTo>
                    <a:pt x="433" y="326"/>
                  </a:lnTo>
                  <a:lnTo>
                    <a:pt x="449" y="214"/>
                  </a:lnTo>
                  <a:lnTo>
                    <a:pt x="448" y="217"/>
                  </a:lnTo>
                  <a:lnTo>
                    <a:pt x="448" y="201"/>
                  </a:lnTo>
                  <a:cubicBezTo>
                    <a:pt x="448" y="200"/>
                    <a:pt x="449" y="198"/>
                    <a:pt x="449" y="197"/>
                  </a:cubicBezTo>
                  <a:lnTo>
                    <a:pt x="465" y="117"/>
                  </a:lnTo>
                  <a:cubicBezTo>
                    <a:pt x="467" y="106"/>
                    <a:pt x="477" y="97"/>
                    <a:pt x="488" y="97"/>
                  </a:cubicBezTo>
                  <a:lnTo>
                    <a:pt x="504" y="97"/>
                  </a:lnTo>
                  <a:cubicBezTo>
                    <a:pt x="518" y="97"/>
                    <a:pt x="528" y="108"/>
                    <a:pt x="528" y="121"/>
                  </a:cubicBezTo>
                  <a:lnTo>
                    <a:pt x="528" y="185"/>
                  </a:lnTo>
                  <a:lnTo>
                    <a:pt x="481" y="180"/>
                  </a:lnTo>
                  <a:lnTo>
                    <a:pt x="497" y="116"/>
                  </a:lnTo>
                  <a:cubicBezTo>
                    <a:pt x="500" y="104"/>
                    <a:pt x="511" y="96"/>
                    <a:pt x="523" y="98"/>
                  </a:cubicBezTo>
                  <a:cubicBezTo>
                    <a:pt x="535" y="99"/>
                    <a:pt x="544" y="109"/>
                    <a:pt x="544" y="121"/>
                  </a:cubicBezTo>
                  <a:lnTo>
                    <a:pt x="544" y="153"/>
                  </a:lnTo>
                  <a:lnTo>
                    <a:pt x="503" y="136"/>
                  </a:lnTo>
                  <a:lnTo>
                    <a:pt x="519" y="120"/>
                  </a:lnTo>
                  <a:lnTo>
                    <a:pt x="512" y="137"/>
                  </a:lnTo>
                  <a:lnTo>
                    <a:pt x="512" y="73"/>
                  </a:lnTo>
                  <a:cubicBezTo>
                    <a:pt x="512" y="67"/>
                    <a:pt x="515" y="61"/>
                    <a:pt x="519" y="56"/>
                  </a:cubicBezTo>
                  <a:lnTo>
                    <a:pt x="535" y="40"/>
                  </a:lnTo>
                  <a:cubicBezTo>
                    <a:pt x="542" y="34"/>
                    <a:pt x="553" y="32"/>
                    <a:pt x="562" y="35"/>
                  </a:cubicBezTo>
                  <a:cubicBezTo>
                    <a:pt x="571" y="39"/>
                    <a:pt x="576" y="48"/>
                    <a:pt x="576" y="57"/>
                  </a:cubicBezTo>
                  <a:lnTo>
                    <a:pt x="576" y="105"/>
                  </a:lnTo>
                  <a:lnTo>
                    <a:pt x="535" y="88"/>
                  </a:lnTo>
                  <a:lnTo>
                    <a:pt x="567" y="56"/>
                  </a:lnTo>
                  <a:cubicBezTo>
                    <a:pt x="574" y="50"/>
                    <a:pt x="585" y="48"/>
                    <a:pt x="594" y="51"/>
                  </a:cubicBezTo>
                  <a:cubicBezTo>
                    <a:pt x="603" y="55"/>
                    <a:pt x="608" y="64"/>
                    <a:pt x="608" y="73"/>
                  </a:cubicBezTo>
                  <a:lnTo>
                    <a:pt x="608" y="89"/>
                  </a:lnTo>
                  <a:lnTo>
                    <a:pt x="608" y="137"/>
                  </a:lnTo>
                  <a:lnTo>
                    <a:pt x="584" y="113"/>
                  </a:lnTo>
                  <a:lnTo>
                    <a:pt x="600" y="113"/>
                  </a:lnTo>
                  <a:lnTo>
                    <a:pt x="616" y="113"/>
                  </a:lnTo>
                  <a:lnTo>
                    <a:pt x="592" y="137"/>
                  </a:lnTo>
                  <a:lnTo>
                    <a:pt x="592" y="121"/>
                  </a:lnTo>
                  <a:lnTo>
                    <a:pt x="592" y="41"/>
                  </a:lnTo>
                  <a:cubicBezTo>
                    <a:pt x="592" y="35"/>
                    <a:pt x="595" y="29"/>
                    <a:pt x="599" y="24"/>
                  </a:cubicBezTo>
                  <a:lnTo>
                    <a:pt x="615" y="8"/>
                  </a:lnTo>
                  <a:cubicBezTo>
                    <a:pt x="622" y="2"/>
                    <a:pt x="633" y="0"/>
                    <a:pt x="642" y="3"/>
                  </a:cubicBezTo>
                  <a:cubicBezTo>
                    <a:pt x="651" y="7"/>
                    <a:pt x="656" y="16"/>
                    <a:pt x="656" y="25"/>
                  </a:cubicBezTo>
                  <a:lnTo>
                    <a:pt x="656" y="41"/>
                  </a:lnTo>
                  <a:lnTo>
                    <a:pt x="656" y="37"/>
                  </a:lnTo>
                  <a:lnTo>
                    <a:pt x="672" y="117"/>
                  </a:lnTo>
                  <a:cubicBezTo>
                    <a:pt x="672" y="118"/>
                    <a:pt x="672" y="120"/>
                    <a:pt x="672" y="121"/>
                  </a:cubicBezTo>
                  <a:lnTo>
                    <a:pt x="672" y="153"/>
                  </a:lnTo>
                  <a:lnTo>
                    <a:pt x="670" y="143"/>
                  </a:lnTo>
                  <a:lnTo>
                    <a:pt x="686" y="175"/>
                  </a:lnTo>
                  <a:lnTo>
                    <a:pt x="640" y="185"/>
                  </a:lnTo>
                  <a:lnTo>
                    <a:pt x="640" y="121"/>
                  </a:lnTo>
                  <a:cubicBezTo>
                    <a:pt x="640" y="115"/>
                    <a:pt x="643" y="109"/>
                    <a:pt x="647" y="104"/>
                  </a:cubicBezTo>
                  <a:lnTo>
                    <a:pt x="663" y="88"/>
                  </a:lnTo>
                  <a:cubicBezTo>
                    <a:pt x="669" y="83"/>
                    <a:pt x="677" y="81"/>
                    <a:pt x="684" y="82"/>
                  </a:cubicBezTo>
                  <a:cubicBezTo>
                    <a:pt x="692" y="83"/>
                    <a:pt x="698" y="88"/>
                    <a:pt x="702" y="95"/>
                  </a:cubicBezTo>
                  <a:lnTo>
                    <a:pt x="718" y="127"/>
                  </a:lnTo>
                  <a:cubicBezTo>
                    <a:pt x="720" y="130"/>
                    <a:pt x="720" y="134"/>
                    <a:pt x="720" y="137"/>
                  </a:cubicBezTo>
                  <a:lnTo>
                    <a:pt x="720" y="185"/>
                  </a:lnTo>
                  <a:lnTo>
                    <a:pt x="720" y="217"/>
                  </a:lnTo>
                  <a:lnTo>
                    <a:pt x="713" y="200"/>
                  </a:lnTo>
                  <a:lnTo>
                    <a:pt x="729" y="216"/>
                  </a:lnTo>
                  <a:lnTo>
                    <a:pt x="712" y="209"/>
                  </a:lnTo>
                  <a:lnTo>
                    <a:pt x="728" y="209"/>
                  </a:lnTo>
                  <a:lnTo>
                    <a:pt x="704" y="233"/>
                  </a:lnTo>
                  <a:lnTo>
                    <a:pt x="704" y="217"/>
                  </a:lnTo>
                  <a:cubicBezTo>
                    <a:pt x="704" y="206"/>
                    <a:pt x="712" y="197"/>
                    <a:pt x="723" y="194"/>
                  </a:cubicBezTo>
                  <a:cubicBezTo>
                    <a:pt x="734" y="192"/>
                    <a:pt x="745" y="197"/>
                    <a:pt x="750" y="207"/>
                  </a:cubicBezTo>
                  <a:lnTo>
                    <a:pt x="766" y="239"/>
                  </a:lnTo>
                  <a:cubicBezTo>
                    <a:pt x="768" y="242"/>
                    <a:pt x="768" y="246"/>
                    <a:pt x="768" y="249"/>
                  </a:cubicBezTo>
                  <a:lnTo>
                    <a:pt x="768" y="265"/>
                  </a:lnTo>
                  <a:lnTo>
                    <a:pt x="744" y="241"/>
                  </a:lnTo>
                  <a:lnTo>
                    <a:pt x="760" y="241"/>
                  </a:lnTo>
                  <a:cubicBezTo>
                    <a:pt x="774" y="241"/>
                    <a:pt x="784" y="252"/>
                    <a:pt x="784" y="265"/>
                  </a:cubicBezTo>
                  <a:lnTo>
                    <a:pt x="784" y="281"/>
                  </a:lnTo>
                  <a:lnTo>
                    <a:pt x="784" y="278"/>
                  </a:lnTo>
                  <a:lnTo>
                    <a:pt x="800" y="374"/>
                  </a:lnTo>
                  <a:lnTo>
                    <a:pt x="752" y="377"/>
                  </a:lnTo>
                  <a:lnTo>
                    <a:pt x="752" y="297"/>
                  </a:lnTo>
                  <a:cubicBezTo>
                    <a:pt x="752" y="296"/>
                    <a:pt x="753" y="295"/>
                    <a:pt x="753" y="294"/>
                  </a:cubicBezTo>
                  <a:lnTo>
                    <a:pt x="769" y="198"/>
                  </a:lnTo>
                  <a:cubicBezTo>
                    <a:pt x="771" y="186"/>
                    <a:pt x="781" y="177"/>
                    <a:pt x="792" y="177"/>
                  </a:cubicBezTo>
                  <a:lnTo>
                    <a:pt x="808" y="177"/>
                  </a:lnTo>
                  <a:lnTo>
                    <a:pt x="784" y="201"/>
                  </a:lnTo>
                  <a:lnTo>
                    <a:pt x="784" y="185"/>
                  </a:lnTo>
                  <a:lnTo>
                    <a:pt x="784" y="153"/>
                  </a:lnTo>
                  <a:cubicBezTo>
                    <a:pt x="784" y="144"/>
                    <a:pt x="790" y="135"/>
                    <a:pt x="799" y="131"/>
                  </a:cubicBezTo>
                  <a:cubicBezTo>
                    <a:pt x="808" y="128"/>
                    <a:pt x="819" y="130"/>
                    <a:pt x="825" y="136"/>
                  </a:cubicBezTo>
                  <a:lnTo>
                    <a:pt x="841" y="152"/>
                  </a:lnTo>
                  <a:lnTo>
                    <a:pt x="807" y="152"/>
                  </a:lnTo>
                  <a:lnTo>
                    <a:pt x="823" y="136"/>
                  </a:lnTo>
                  <a:cubicBezTo>
                    <a:pt x="830" y="130"/>
                    <a:pt x="841" y="128"/>
                    <a:pt x="850" y="131"/>
                  </a:cubicBezTo>
                  <a:cubicBezTo>
                    <a:pt x="859" y="135"/>
                    <a:pt x="864" y="144"/>
                    <a:pt x="864" y="153"/>
                  </a:cubicBezTo>
                  <a:lnTo>
                    <a:pt x="864" y="169"/>
                  </a:lnTo>
                  <a:lnTo>
                    <a:pt x="840" y="145"/>
                  </a:lnTo>
                  <a:lnTo>
                    <a:pt x="856" y="145"/>
                  </a:lnTo>
                  <a:cubicBezTo>
                    <a:pt x="870" y="145"/>
                    <a:pt x="880" y="156"/>
                    <a:pt x="880" y="169"/>
                  </a:cubicBezTo>
                  <a:lnTo>
                    <a:pt x="880" y="217"/>
                  </a:lnTo>
                  <a:cubicBezTo>
                    <a:pt x="880" y="231"/>
                    <a:pt x="870" y="241"/>
                    <a:pt x="856" y="241"/>
                  </a:cubicBezTo>
                  <a:cubicBezTo>
                    <a:pt x="843" y="241"/>
                    <a:pt x="832" y="231"/>
                    <a:pt x="832" y="217"/>
                  </a:cubicBezTo>
                  <a:lnTo>
                    <a:pt x="832" y="169"/>
                  </a:lnTo>
                  <a:cubicBezTo>
                    <a:pt x="832" y="163"/>
                    <a:pt x="835" y="157"/>
                    <a:pt x="839" y="152"/>
                  </a:cubicBezTo>
                  <a:lnTo>
                    <a:pt x="855" y="136"/>
                  </a:lnTo>
                  <a:cubicBezTo>
                    <a:pt x="861" y="131"/>
                    <a:pt x="869" y="129"/>
                    <a:pt x="876" y="130"/>
                  </a:cubicBezTo>
                  <a:cubicBezTo>
                    <a:pt x="884" y="131"/>
                    <a:pt x="890" y="136"/>
                    <a:pt x="894" y="143"/>
                  </a:cubicBezTo>
                  <a:lnTo>
                    <a:pt x="910" y="175"/>
                  </a:lnTo>
                  <a:lnTo>
                    <a:pt x="864" y="185"/>
                  </a:lnTo>
                  <a:lnTo>
                    <a:pt x="864" y="121"/>
                  </a:lnTo>
                  <a:cubicBezTo>
                    <a:pt x="864" y="118"/>
                    <a:pt x="865" y="114"/>
                    <a:pt x="867" y="111"/>
                  </a:cubicBezTo>
                  <a:lnTo>
                    <a:pt x="883" y="79"/>
                  </a:lnTo>
                  <a:cubicBezTo>
                    <a:pt x="886" y="72"/>
                    <a:pt x="893" y="67"/>
                    <a:pt x="901" y="66"/>
                  </a:cubicBezTo>
                  <a:cubicBezTo>
                    <a:pt x="908" y="65"/>
                    <a:pt x="916" y="67"/>
                    <a:pt x="921" y="72"/>
                  </a:cubicBezTo>
                  <a:lnTo>
                    <a:pt x="937" y="88"/>
                  </a:lnTo>
                  <a:cubicBezTo>
                    <a:pt x="942" y="93"/>
                    <a:pt x="944" y="99"/>
                    <a:pt x="944" y="105"/>
                  </a:cubicBezTo>
                  <a:lnTo>
                    <a:pt x="944" y="137"/>
                  </a:lnTo>
                  <a:lnTo>
                    <a:pt x="944" y="132"/>
                  </a:lnTo>
                  <a:lnTo>
                    <a:pt x="960" y="196"/>
                  </a:lnTo>
                  <a:cubicBezTo>
                    <a:pt x="960" y="198"/>
                    <a:pt x="960" y="200"/>
                    <a:pt x="960" y="201"/>
                  </a:cubicBezTo>
                  <a:lnTo>
                    <a:pt x="960" y="217"/>
                  </a:lnTo>
                  <a:lnTo>
                    <a:pt x="960" y="213"/>
                  </a:lnTo>
                  <a:lnTo>
                    <a:pt x="976" y="293"/>
                  </a:lnTo>
                  <a:lnTo>
                    <a:pt x="928" y="297"/>
                  </a:lnTo>
                  <a:lnTo>
                    <a:pt x="928" y="281"/>
                  </a:lnTo>
                  <a:cubicBezTo>
                    <a:pt x="928" y="279"/>
                    <a:pt x="929" y="276"/>
                    <a:pt x="930" y="274"/>
                  </a:cubicBezTo>
                  <a:lnTo>
                    <a:pt x="946" y="226"/>
                  </a:lnTo>
                  <a:lnTo>
                    <a:pt x="944" y="233"/>
                  </a:lnTo>
                  <a:lnTo>
                    <a:pt x="944" y="217"/>
                  </a:lnTo>
                  <a:cubicBezTo>
                    <a:pt x="944" y="208"/>
                    <a:pt x="950" y="200"/>
                    <a:pt x="958" y="196"/>
                  </a:cubicBezTo>
                  <a:lnTo>
                    <a:pt x="990" y="180"/>
                  </a:lnTo>
                  <a:lnTo>
                    <a:pt x="976" y="201"/>
                  </a:lnTo>
                  <a:lnTo>
                    <a:pt x="976" y="169"/>
                  </a:lnTo>
                  <a:lnTo>
                    <a:pt x="976" y="121"/>
                  </a:lnTo>
                  <a:cubicBezTo>
                    <a:pt x="976" y="108"/>
                    <a:pt x="987" y="97"/>
                    <a:pt x="1000" y="97"/>
                  </a:cubicBezTo>
                  <a:lnTo>
                    <a:pt x="1016" y="97"/>
                  </a:lnTo>
                  <a:lnTo>
                    <a:pt x="1032" y="97"/>
                  </a:lnTo>
                  <a:cubicBezTo>
                    <a:pt x="1046" y="97"/>
                    <a:pt x="1056" y="108"/>
                    <a:pt x="1056" y="121"/>
                  </a:cubicBezTo>
                  <a:lnTo>
                    <a:pt x="1056" y="137"/>
                  </a:lnTo>
                  <a:lnTo>
                    <a:pt x="1056" y="169"/>
                  </a:lnTo>
                  <a:lnTo>
                    <a:pt x="1054" y="159"/>
                  </a:lnTo>
                  <a:lnTo>
                    <a:pt x="1070" y="191"/>
                  </a:lnTo>
                  <a:cubicBezTo>
                    <a:pt x="1072" y="194"/>
                    <a:pt x="1072" y="198"/>
                    <a:pt x="1072" y="201"/>
                  </a:cubicBezTo>
                  <a:lnTo>
                    <a:pt x="1072" y="217"/>
                  </a:lnTo>
                  <a:lnTo>
                    <a:pt x="1072" y="213"/>
                  </a:lnTo>
                  <a:lnTo>
                    <a:pt x="1088" y="293"/>
                  </a:lnTo>
                  <a:lnTo>
                    <a:pt x="1040" y="297"/>
                  </a:lnTo>
                  <a:lnTo>
                    <a:pt x="1040" y="265"/>
                  </a:lnTo>
                  <a:cubicBezTo>
                    <a:pt x="1040" y="259"/>
                    <a:pt x="1043" y="253"/>
                    <a:pt x="1047" y="248"/>
                  </a:cubicBezTo>
                  <a:lnTo>
                    <a:pt x="1063" y="232"/>
                  </a:lnTo>
                  <a:cubicBezTo>
                    <a:pt x="1070" y="226"/>
                    <a:pt x="1081" y="224"/>
                    <a:pt x="1090" y="227"/>
                  </a:cubicBezTo>
                  <a:cubicBezTo>
                    <a:pt x="1099" y="231"/>
                    <a:pt x="1104" y="240"/>
                    <a:pt x="1104" y="249"/>
                  </a:cubicBezTo>
                  <a:lnTo>
                    <a:pt x="1104" y="265"/>
                  </a:lnTo>
                  <a:lnTo>
                    <a:pt x="1104" y="297"/>
                  </a:lnTo>
                  <a:lnTo>
                    <a:pt x="1080" y="273"/>
                  </a:lnTo>
                  <a:lnTo>
                    <a:pt x="1096" y="273"/>
                  </a:lnTo>
                  <a:cubicBezTo>
                    <a:pt x="1103" y="273"/>
                    <a:pt x="1109" y="276"/>
                    <a:pt x="1113" y="280"/>
                  </a:cubicBezTo>
                  <a:lnTo>
                    <a:pt x="1129" y="296"/>
                  </a:lnTo>
                  <a:lnTo>
                    <a:pt x="1088" y="313"/>
                  </a:lnTo>
                  <a:lnTo>
                    <a:pt x="1088" y="297"/>
                  </a:lnTo>
                  <a:cubicBezTo>
                    <a:pt x="1088" y="286"/>
                    <a:pt x="1097" y="276"/>
                    <a:pt x="1109" y="274"/>
                  </a:cubicBezTo>
                  <a:cubicBezTo>
                    <a:pt x="1120" y="272"/>
                    <a:pt x="1132" y="279"/>
                    <a:pt x="1135" y="290"/>
                  </a:cubicBezTo>
                  <a:lnTo>
                    <a:pt x="1151" y="338"/>
                  </a:lnTo>
                  <a:lnTo>
                    <a:pt x="1167" y="386"/>
                  </a:lnTo>
                  <a:lnTo>
                    <a:pt x="1120" y="393"/>
                  </a:lnTo>
                  <a:lnTo>
                    <a:pt x="1120" y="377"/>
                  </a:lnTo>
                  <a:lnTo>
                    <a:pt x="1120" y="345"/>
                  </a:lnTo>
                  <a:cubicBezTo>
                    <a:pt x="1120" y="336"/>
                    <a:pt x="1126" y="327"/>
                    <a:pt x="1135" y="323"/>
                  </a:cubicBezTo>
                  <a:cubicBezTo>
                    <a:pt x="1144" y="320"/>
                    <a:pt x="1155" y="322"/>
                    <a:pt x="1161" y="328"/>
                  </a:cubicBezTo>
                  <a:lnTo>
                    <a:pt x="1177" y="344"/>
                  </a:lnTo>
                  <a:lnTo>
                    <a:pt x="1136" y="361"/>
                  </a:lnTo>
                  <a:lnTo>
                    <a:pt x="1136" y="345"/>
                  </a:lnTo>
                  <a:cubicBezTo>
                    <a:pt x="1136" y="332"/>
                    <a:pt x="1147" y="321"/>
                    <a:pt x="1160" y="321"/>
                  </a:cubicBezTo>
                  <a:lnTo>
                    <a:pt x="1176" y="321"/>
                  </a:lnTo>
                  <a:lnTo>
                    <a:pt x="1152" y="345"/>
                  </a:lnTo>
                  <a:lnTo>
                    <a:pt x="1152" y="265"/>
                  </a:lnTo>
                  <a:cubicBezTo>
                    <a:pt x="1152" y="254"/>
                    <a:pt x="1161" y="244"/>
                    <a:pt x="1173" y="242"/>
                  </a:cubicBezTo>
                  <a:cubicBezTo>
                    <a:pt x="1184" y="240"/>
                    <a:pt x="1196" y="247"/>
                    <a:pt x="1199" y="258"/>
                  </a:cubicBezTo>
                  <a:lnTo>
                    <a:pt x="1215" y="306"/>
                  </a:lnTo>
                  <a:cubicBezTo>
                    <a:pt x="1216" y="308"/>
                    <a:pt x="1216" y="311"/>
                    <a:pt x="1216" y="313"/>
                  </a:cubicBezTo>
                  <a:lnTo>
                    <a:pt x="1216" y="329"/>
                  </a:lnTo>
                  <a:lnTo>
                    <a:pt x="1215" y="322"/>
                  </a:lnTo>
                  <a:lnTo>
                    <a:pt x="1231" y="370"/>
                  </a:lnTo>
                  <a:lnTo>
                    <a:pt x="1191" y="360"/>
                  </a:lnTo>
                  <a:lnTo>
                    <a:pt x="1207" y="344"/>
                  </a:lnTo>
                  <a:cubicBezTo>
                    <a:pt x="1214" y="338"/>
                    <a:pt x="1225" y="336"/>
                    <a:pt x="1234" y="339"/>
                  </a:cubicBezTo>
                  <a:cubicBezTo>
                    <a:pt x="1243" y="343"/>
                    <a:pt x="1248" y="352"/>
                    <a:pt x="1248" y="361"/>
                  </a:cubicBezTo>
                  <a:lnTo>
                    <a:pt x="1248" y="393"/>
                  </a:lnTo>
                  <a:cubicBezTo>
                    <a:pt x="1248" y="407"/>
                    <a:pt x="1238" y="417"/>
                    <a:pt x="1224" y="417"/>
                  </a:cubicBezTo>
                  <a:cubicBezTo>
                    <a:pt x="1211" y="417"/>
                    <a:pt x="1200" y="407"/>
                    <a:pt x="1200" y="393"/>
                  </a:cubicBezTo>
                  <a:lnTo>
                    <a:pt x="1200" y="377"/>
                  </a:lnTo>
                  <a:cubicBezTo>
                    <a:pt x="1200" y="365"/>
                    <a:pt x="1210" y="355"/>
                    <a:pt x="1222" y="354"/>
                  </a:cubicBezTo>
                  <a:cubicBezTo>
                    <a:pt x="1234" y="352"/>
                    <a:pt x="1245" y="360"/>
                    <a:pt x="1248" y="372"/>
                  </a:cubicBezTo>
                  <a:lnTo>
                    <a:pt x="1264" y="436"/>
                  </a:lnTo>
                  <a:lnTo>
                    <a:pt x="1257" y="424"/>
                  </a:lnTo>
                  <a:lnTo>
                    <a:pt x="1273" y="440"/>
                  </a:lnTo>
                  <a:lnTo>
                    <a:pt x="1232" y="457"/>
                  </a:lnTo>
                  <a:lnTo>
                    <a:pt x="1232" y="393"/>
                  </a:lnTo>
                  <a:cubicBezTo>
                    <a:pt x="1232" y="380"/>
                    <a:pt x="1243" y="369"/>
                    <a:pt x="1256" y="369"/>
                  </a:cubicBezTo>
                  <a:cubicBezTo>
                    <a:pt x="1270" y="369"/>
                    <a:pt x="1280" y="380"/>
                    <a:pt x="1280" y="393"/>
                  </a:cubicBezTo>
                  <a:lnTo>
                    <a:pt x="1280" y="457"/>
                  </a:lnTo>
                  <a:lnTo>
                    <a:pt x="1256" y="433"/>
                  </a:lnTo>
                  <a:lnTo>
                    <a:pt x="1272" y="433"/>
                  </a:lnTo>
                  <a:lnTo>
                    <a:pt x="1248" y="457"/>
                  </a:lnTo>
                  <a:lnTo>
                    <a:pt x="1248" y="377"/>
                  </a:lnTo>
                  <a:cubicBezTo>
                    <a:pt x="1248" y="366"/>
                    <a:pt x="1257" y="356"/>
                    <a:pt x="1269" y="354"/>
                  </a:cubicBezTo>
                  <a:cubicBezTo>
                    <a:pt x="1280" y="352"/>
                    <a:pt x="1292" y="359"/>
                    <a:pt x="1295" y="370"/>
                  </a:cubicBezTo>
                  <a:lnTo>
                    <a:pt x="1311" y="418"/>
                  </a:lnTo>
                  <a:lnTo>
                    <a:pt x="1264" y="425"/>
                  </a:lnTo>
                  <a:lnTo>
                    <a:pt x="1264" y="361"/>
                  </a:lnTo>
                  <a:cubicBezTo>
                    <a:pt x="1264" y="348"/>
                    <a:pt x="1275" y="337"/>
                    <a:pt x="1288" y="337"/>
                  </a:cubicBezTo>
                  <a:lnTo>
                    <a:pt x="1304" y="337"/>
                  </a:lnTo>
                  <a:cubicBezTo>
                    <a:pt x="1318" y="337"/>
                    <a:pt x="1328" y="348"/>
                    <a:pt x="1328" y="361"/>
                  </a:cubicBezTo>
                  <a:lnTo>
                    <a:pt x="1328" y="457"/>
                  </a:lnTo>
                  <a:lnTo>
                    <a:pt x="1328" y="505"/>
                  </a:lnTo>
                  <a:lnTo>
                    <a:pt x="1287" y="488"/>
                  </a:lnTo>
                  <a:lnTo>
                    <a:pt x="1303" y="472"/>
                  </a:lnTo>
                  <a:lnTo>
                    <a:pt x="1299" y="479"/>
                  </a:lnTo>
                  <a:lnTo>
                    <a:pt x="1315" y="447"/>
                  </a:lnTo>
                  <a:lnTo>
                    <a:pt x="1312" y="457"/>
                  </a:lnTo>
                  <a:lnTo>
                    <a:pt x="1312" y="393"/>
                  </a:lnTo>
                  <a:lnTo>
                    <a:pt x="1312" y="313"/>
                  </a:lnTo>
                  <a:cubicBezTo>
                    <a:pt x="1312" y="311"/>
                    <a:pt x="1313" y="308"/>
                    <a:pt x="1314" y="306"/>
                  </a:cubicBezTo>
                  <a:lnTo>
                    <a:pt x="1330" y="258"/>
                  </a:lnTo>
                  <a:cubicBezTo>
                    <a:pt x="1332" y="250"/>
                    <a:pt x="1339" y="244"/>
                    <a:pt x="1347" y="242"/>
                  </a:cubicBezTo>
                  <a:cubicBezTo>
                    <a:pt x="1355" y="240"/>
                    <a:pt x="1364" y="243"/>
                    <a:pt x="1369" y="248"/>
                  </a:cubicBezTo>
                  <a:lnTo>
                    <a:pt x="1385" y="264"/>
                  </a:lnTo>
                  <a:cubicBezTo>
                    <a:pt x="1390" y="269"/>
                    <a:pt x="1392" y="275"/>
                    <a:pt x="1392" y="281"/>
                  </a:cubicBezTo>
                  <a:lnTo>
                    <a:pt x="1392" y="329"/>
                  </a:lnTo>
                  <a:lnTo>
                    <a:pt x="1392" y="377"/>
                  </a:lnTo>
                  <a:lnTo>
                    <a:pt x="1368" y="353"/>
                  </a:lnTo>
                  <a:lnTo>
                    <a:pt x="1384" y="353"/>
                  </a:lnTo>
                  <a:cubicBezTo>
                    <a:pt x="1398" y="353"/>
                    <a:pt x="1408" y="364"/>
                    <a:pt x="1408" y="377"/>
                  </a:cubicBezTo>
                  <a:lnTo>
                    <a:pt x="1408" y="473"/>
                  </a:lnTo>
                  <a:lnTo>
                    <a:pt x="1408" y="470"/>
                  </a:lnTo>
                  <a:lnTo>
                    <a:pt x="1424" y="566"/>
                  </a:lnTo>
                  <a:cubicBezTo>
                    <a:pt x="1424" y="567"/>
                    <a:pt x="1424" y="568"/>
                    <a:pt x="1424" y="569"/>
                  </a:cubicBezTo>
                  <a:lnTo>
                    <a:pt x="1424" y="585"/>
                  </a:lnTo>
                  <a:lnTo>
                    <a:pt x="1379" y="575"/>
                  </a:lnTo>
                  <a:lnTo>
                    <a:pt x="1395" y="543"/>
                  </a:lnTo>
                  <a:cubicBezTo>
                    <a:pt x="1400" y="533"/>
                    <a:pt x="1411" y="528"/>
                    <a:pt x="1422" y="530"/>
                  </a:cubicBezTo>
                  <a:cubicBezTo>
                    <a:pt x="1433" y="533"/>
                    <a:pt x="1440" y="542"/>
                    <a:pt x="1440" y="553"/>
                  </a:cubicBezTo>
                  <a:lnTo>
                    <a:pt x="1440" y="585"/>
                  </a:lnTo>
                  <a:lnTo>
                    <a:pt x="1440" y="617"/>
                  </a:lnTo>
                  <a:lnTo>
                    <a:pt x="1439" y="610"/>
                  </a:lnTo>
                  <a:lnTo>
                    <a:pt x="1455" y="658"/>
                  </a:lnTo>
                  <a:lnTo>
                    <a:pt x="1411" y="655"/>
                  </a:lnTo>
                  <a:lnTo>
                    <a:pt x="1427" y="623"/>
                  </a:lnTo>
                  <a:lnTo>
                    <a:pt x="1424" y="633"/>
                  </a:lnTo>
                  <a:lnTo>
                    <a:pt x="1424" y="537"/>
                  </a:lnTo>
                  <a:lnTo>
                    <a:pt x="1424" y="425"/>
                  </a:lnTo>
                  <a:cubicBezTo>
                    <a:pt x="1424" y="412"/>
                    <a:pt x="1435" y="401"/>
                    <a:pt x="1448" y="401"/>
                  </a:cubicBezTo>
                  <a:lnTo>
                    <a:pt x="1464" y="401"/>
                  </a:lnTo>
                  <a:cubicBezTo>
                    <a:pt x="1475" y="401"/>
                    <a:pt x="1485" y="409"/>
                    <a:pt x="1488" y="420"/>
                  </a:cubicBezTo>
                  <a:lnTo>
                    <a:pt x="1504" y="484"/>
                  </a:lnTo>
                  <a:cubicBezTo>
                    <a:pt x="1504" y="486"/>
                    <a:pt x="1504" y="488"/>
                    <a:pt x="1504" y="489"/>
                  </a:cubicBezTo>
                  <a:lnTo>
                    <a:pt x="1504" y="505"/>
                  </a:lnTo>
                  <a:lnTo>
                    <a:pt x="1504" y="569"/>
                  </a:lnTo>
                  <a:lnTo>
                    <a:pt x="1480" y="545"/>
                  </a:lnTo>
                  <a:lnTo>
                    <a:pt x="1496" y="545"/>
                  </a:lnTo>
                  <a:cubicBezTo>
                    <a:pt x="1510" y="545"/>
                    <a:pt x="1520" y="556"/>
                    <a:pt x="1520" y="569"/>
                  </a:cubicBezTo>
                  <a:lnTo>
                    <a:pt x="1520" y="585"/>
                  </a:lnTo>
                  <a:lnTo>
                    <a:pt x="1520" y="582"/>
                  </a:lnTo>
                  <a:lnTo>
                    <a:pt x="1536" y="678"/>
                  </a:lnTo>
                  <a:cubicBezTo>
                    <a:pt x="1536" y="679"/>
                    <a:pt x="1536" y="680"/>
                    <a:pt x="1536" y="681"/>
                  </a:cubicBezTo>
                  <a:lnTo>
                    <a:pt x="1536" y="761"/>
                  </a:lnTo>
                  <a:lnTo>
                    <a:pt x="1529" y="744"/>
                  </a:lnTo>
                  <a:lnTo>
                    <a:pt x="1545" y="760"/>
                  </a:lnTo>
                  <a:cubicBezTo>
                    <a:pt x="1550" y="765"/>
                    <a:pt x="1552" y="771"/>
                    <a:pt x="1552" y="777"/>
                  </a:cubicBezTo>
                  <a:lnTo>
                    <a:pt x="1552" y="905"/>
                  </a:lnTo>
                  <a:lnTo>
                    <a:pt x="1528" y="881"/>
                  </a:lnTo>
                  <a:lnTo>
                    <a:pt x="1544" y="881"/>
                  </a:lnTo>
                  <a:cubicBezTo>
                    <a:pt x="1555" y="881"/>
                    <a:pt x="1565" y="889"/>
                    <a:pt x="1568" y="900"/>
                  </a:cubicBezTo>
                  <a:lnTo>
                    <a:pt x="1584" y="964"/>
                  </a:lnTo>
                  <a:cubicBezTo>
                    <a:pt x="1584" y="966"/>
                    <a:pt x="1584" y="968"/>
                    <a:pt x="1584" y="969"/>
                  </a:cubicBezTo>
                  <a:lnTo>
                    <a:pt x="1584" y="985"/>
                  </a:lnTo>
                  <a:lnTo>
                    <a:pt x="1584" y="1145"/>
                  </a:lnTo>
                  <a:lnTo>
                    <a:pt x="1537" y="1142"/>
                  </a:lnTo>
                  <a:lnTo>
                    <a:pt x="1553" y="1046"/>
                  </a:lnTo>
                  <a:lnTo>
                    <a:pt x="1552" y="1049"/>
                  </a:lnTo>
                  <a:lnTo>
                    <a:pt x="1552" y="921"/>
                  </a:lnTo>
                  <a:cubicBezTo>
                    <a:pt x="1552" y="918"/>
                    <a:pt x="1553" y="914"/>
                    <a:pt x="1555" y="911"/>
                  </a:cubicBezTo>
                  <a:lnTo>
                    <a:pt x="1571" y="879"/>
                  </a:lnTo>
                  <a:cubicBezTo>
                    <a:pt x="1576" y="869"/>
                    <a:pt x="1587" y="864"/>
                    <a:pt x="1598" y="866"/>
                  </a:cubicBezTo>
                  <a:cubicBezTo>
                    <a:pt x="1609" y="869"/>
                    <a:pt x="1616" y="878"/>
                    <a:pt x="1616" y="889"/>
                  </a:cubicBezTo>
                  <a:lnTo>
                    <a:pt x="1616" y="905"/>
                  </a:lnTo>
                  <a:lnTo>
                    <a:pt x="1575" y="888"/>
                  </a:lnTo>
                  <a:lnTo>
                    <a:pt x="1591" y="872"/>
                  </a:lnTo>
                  <a:cubicBezTo>
                    <a:pt x="1598" y="866"/>
                    <a:pt x="1609" y="864"/>
                    <a:pt x="1618" y="867"/>
                  </a:cubicBezTo>
                  <a:cubicBezTo>
                    <a:pt x="1627" y="871"/>
                    <a:pt x="1632" y="880"/>
                    <a:pt x="1632" y="889"/>
                  </a:cubicBezTo>
                  <a:lnTo>
                    <a:pt x="1632" y="1017"/>
                  </a:lnTo>
                  <a:lnTo>
                    <a:pt x="1632" y="1081"/>
                  </a:lnTo>
                  <a:lnTo>
                    <a:pt x="1586" y="1074"/>
                  </a:lnTo>
                  <a:lnTo>
                    <a:pt x="1602" y="1026"/>
                  </a:lnTo>
                  <a:cubicBezTo>
                    <a:pt x="1605" y="1016"/>
                    <a:pt x="1614" y="1009"/>
                    <a:pt x="1624" y="1009"/>
                  </a:cubicBezTo>
                  <a:lnTo>
                    <a:pt x="1640" y="1009"/>
                  </a:lnTo>
                  <a:lnTo>
                    <a:pt x="1616" y="1033"/>
                  </a:lnTo>
                  <a:lnTo>
                    <a:pt x="1616" y="1001"/>
                  </a:lnTo>
                  <a:cubicBezTo>
                    <a:pt x="1616" y="988"/>
                    <a:pt x="1627" y="977"/>
                    <a:pt x="1640" y="977"/>
                  </a:cubicBezTo>
                  <a:cubicBezTo>
                    <a:pt x="1654" y="977"/>
                    <a:pt x="1664" y="988"/>
                    <a:pt x="1664" y="1001"/>
                  </a:cubicBezTo>
                  <a:lnTo>
                    <a:pt x="1664" y="1033"/>
                  </a:lnTo>
                  <a:lnTo>
                    <a:pt x="1662" y="1023"/>
                  </a:lnTo>
                  <a:lnTo>
                    <a:pt x="1678" y="1055"/>
                  </a:lnTo>
                  <a:lnTo>
                    <a:pt x="1633" y="1060"/>
                  </a:lnTo>
                  <a:lnTo>
                    <a:pt x="1649" y="996"/>
                  </a:lnTo>
                  <a:cubicBezTo>
                    <a:pt x="1652" y="983"/>
                    <a:pt x="1665" y="975"/>
                    <a:pt x="1678" y="978"/>
                  </a:cubicBezTo>
                  <a:cubicBezTo>
                    <a:pt x="1691" y="981"/>
                    <a:pt x="1699" y="994"/>
                    <a:pt x="1696" y="1007"/>
                  </a:cubicBezTo>
                  <a:lnTo>
                    <a:pt x="1680" y="1071"/>
                  </a:lnTo>
                  <a:cubicBezTo>
                    <a:pt x="1677" y="1081"/>
                    <a:pt x="1669" y="1088"/>
                    <a:pt x="1659" y="1089"/>
                  </a:cubicBezTo>
                  <a:cubicBezTo>
                    <a:pt x="1649" y="1090"/>
                    <a:pt x="1639" y="1085"/>
                    <a:pt x="1635" y="1076"/>
                  </a:cubicBezTo>
                  <a:lnTo>
                    <a:pt x="1619" y="1044"/>
                  </a:lnTo>
                  <a:cubicBezTo>
                    <a:pt x="1617" y="1041"/>
                    <a:pt x="1616" y="1037"/>
                    <a:pt x="1616" y="1033"/>
                  </a:cubicBezTo>
                  <a:lnTo>
                    <a:pt x="1616" y="1001"/>
                  </a:lnTo>
                  <a:lnTo>
                    <a:pt x="1664" y="1001"/>
                  </a:lnTo>
                  <a:lnTo>
                    <a:pt x="1664" y="1033"/>
                  </a:lnTo>
                  <a:cubicBezTo>
                    <a:pt x="1664" y="1047"/>
                    <a:pt x="1654" y="1057"/>
                    <a:pt x="1640" y="1057"/>
                  </a:cubicBezTo>
                  <a:lnTo>
                    <a:pt x="1624" y="1057"/>
                  </a:lnTo>
                  <a:lnTo>
                    <a:pt x="1647" y="1041"/>
                  </a:lnTo>
                  <a:lnTo>
                    <a:pt x="1631" y="1089"/>
                  </a:lnTo>
                  <a:cubicBezTo>
                    <a:pt x="1628" y="1100"/>
                    <a:pt x="1616" y="1107"/>
                    <a:pt x="1605" y="1105"/>
                  </a:cubicBezTo>
                  <a:cubicBezTo>
                    <a:pt x="1593" y="1103"/>
                    <a:pt x="1584" y="1093"/>
                    <a:pt x="1584" y="1081"/>
                  </a:cubicBezTo>
                  <a:lnTo>
                    <a:pt x="1584" y="1017"/>
                  </a:lnTo>
                  <a:lnTo>
                    <a:pt x="1584" y="889"/>
                  </a:lnTo>
                  <a:lnTo>
                    <a:pt x="1625" y="906"/>
                  </a:lnTo>
                  <a:lnTo>
                    <a:pt x="1609" y="922"/>
                  </a:lnTo>
                  <a:cubicBezTo>
                    <a:pt x="1603" y="929"/>
                    <a:pt x="1592" y="931"/>
                    <a:pt x="1583" y="928"/>
                  </a:cubicBezTo>
                  <a:cubicBezTo>
                    <a:pt x="1574" y="924"/>
                    <a:pt x="1568" y="915"/>
                    <a:pt x="1568" y="905"/>
                  </a:cubicBezTo>
                  <a:lnTo>
                    <a:pt x="1568" y="889"/>
                  </a:lnTo>
                  <a:lnTo>
                    <a:pt x="1614" y="900"/>
                  </a:lnTo>
                  <a:lnTo>
                    <a:pt x="1598" y="932"/>
                  </a:lnTo>
                  <a:lnTo>
                    <a:pt x="1600" y="921"/>
                  </a:lnTo>
                  <a:lnTo>
                    <a:pt x="1600" y="1049"/>
                  </a:lnTo>
                  <a:cubicBezTo>
                    <a:pt x="1600" y="1051"/>
                    <a:pt x="1600" y="1052"/>
                    <a:pt x="1600" y="1053"/>
                  </a:cubicBezTo>
                  <a:lnTo>
                    <a:pt x="1584" y="1149"/>
                  </a:lnTo>
                  <a:cubicBezTo>
                    <a:pt x="1582" y="1162"/>
                    <a:pt x="1571" y="1170"/>
                    <a:pt x="1558" y="1169"/>
                  </a:cubicBezTo>
                  <a:cubicBezTo>
                    <a:pt x="1546" y="1168"/>
                    <a:pt x="1536" y="1158"/>
                    <a:pt x="1536" y="1145"/>
                  </a:cubicBezTo>
                  <a:lnTo>
                    <a:pt x="1536" y="985"/>
                  </a:lnTo>
                  <a:lnTo>
                    <a:pt x="1536" y="969"/>
                  </a:lnTo>
                  <a:lnTo>
                    <a:pt x="1537" y="975"/>
                  </a:lnTo>
                  <a:lnTo>
                    <a:pt x="1521" y="911"/>
                  </a:lnTo>
                  <a:lnTo>
                    <a:pt x="1544" y="929"/>
                  </a:lnTo>
                  <a:lnTo>
                    <a:pt x="1528" y="929"/>
                  </a:lnTo>
                  <a:cubicBezTo>
                    <a:pt x="1515" y="929"/>
                    <a:pt x="1504" y="919"/>
                    <a:pt x="1504" y="905"/>
                  </a:cubicBezTo>
                  <a:lnTo>
                    <a:pt x="1504" y="777"/>
                  </a:lnTo>
                  <a:lnTo>
                    <a:pt x="1511" y="794"/>
                  </a:lnTo>
                  <a:lnTo>
                    <a:pt x="1495" y="778"/>
                  </a:lnTo>
                  <a:cubicBezTo>
                    <a:pt x="1491" y="774"/>
                    <a:pt x="1488" y="768"/>
                    <a:pt x="1488" y="761"/>
                  </a:cubicBezTo>
                  <a:lnTo>
                    <a:pt x="1488" y="681"/>
                  </a:lnTo>
                  <a:lnTo>
                    <a:pt x="1489" y="685"/>
                  </a:lnTo>
                  <a:lnTo>
                    <a:pt x="1473" y="589"/>
                  </a:lnTo>
                  <a:cubicBezTo>
                    <a:pt x="1473" y="588"/>
                    <a:pt x="1472" y="587"/>
                    <a:pt x="1472" y="585"/>
                  </a:cubicBezTo>
                  <a:lnTo>
                    <a:pt x="1472" y="569"/>
                  </a:lnTo>
                  <a:lnTo>
                    <a:pt x="1496" y="593"/>
                  </a:lnTo>
                  <a:lnTo>
                    <a:pt x="1480" y="593"/>
                  </a:lnTo>
                  <a:cubicBezTo>
                    <a:pt x="1467" y="593"/>
                    <a:pt x="1456" y="583"/>
                    <a:pt x="1456" y="569"/>
                  </a:cubicBezTo>
                  <a:lnTo>
                    <a:pt x="1456" y="505"/>
                  </a:lnTo>
                  <a:lnTo>
                    <a:pt x="1456" y="489"/>
                  </a:lnTo>
                  <a:lnTo>
                    <a:pt x="1457" y="495"/>
                  </a:lnTo>
                  <a:lnTo>
                    <a:pt x="1441" y="431"/>
                  </a:lnTo>
                  <a:lnTo>
                    <a:pt x="1464" y="449"/>
                  </a:lnTo>
                  <a:lnTo>
                    <a:pt x="1448" y="449"/>
                  </a:lnTo>
                  <a:lnTo>
                    <a:pt x="1472" y="425"/>
                  </a:lnTo>
                  <a:lnTo>
                    <a:pt x="1472" y="537"/>
                  </a:lnTo>
                  <a:lnTo>
                    <a:pt x="1472" y="633"/>
                  </a:lnTo>
                  <a:cubicBezTo>
                    <a:pt x="1472" y="637"/>
                    <a:pt x="1472" y="641"/>
                    <a:pt x="1470" y="644"/>
                  </a:cubicBezTo>
                  <a:lnTo>
                    <a:pt x="1454" y="676"/>
                  </a:lnTo>
                  <a:cubicBezTo>
                    <a:pt x="1450" y="685"/>
                    <a:pt x="1440" y="690"/>
                    <a:pt x="1431" y="689"/>
                  </a:cubicBezTo>
                  <a:cubicBezTo>
                    <a:pt x="1421" y="689"/>
                    <a:pt x="1413" y="682"/>
                    <a:pt x="1410" y="673"/>
                  </a:cubicBezTo>
                  <a:lnTo>
                    <a:pt x="1394" y="625"/>
                  </a:lnTo>
                  <a:cubicBezTo>
                    <a:pt x="1393" y="623"/>
                    <a:pt x="1392" y="620"/>
                    <a:pt x="1392" y="617"/>
                  </a:cubicBezTo>
                  <a:lnTo>
                    <a:pt x="1392" y="585"/>
                  </a:lnTo>
                  <a:lnTo>
                    <a:pt x="1392" y="553"/>
                  </a:lnTo>
                  <a:lnTo>
                    <a:pt x="1438" y="564"/>
                  </a:lnTo>
                  <a:lnTo>
                    <a:pt x="1422" y="596"/>
                  </a:lnTo>
                  <a:cubicBezTo>
                    <a:pt x="1417" y="606"/>
                    <a:pt x="1406" y="611"/>
                    <a:pt x="1395" y="609"/>
                  </a:cubicBezTo>
                  <a:cubicBezTo>
                    <a:pt x="1384" y="606"/>
                    <a:pt x="1376" y="597"/>
                    <a:pt x="1376" y="585"/>
                  </a:cubicBezTo>
                  <a:lnTo>
                    <a:pt x="1376" y="569"/>
                  </a:lnTo>
                  <a:lnTo>
                    <a:pt x="1377" y="573"/>
                  </a:lnTo>
                  <a:lnTo>
                    <a:pt x="1361" y="477"/>
                  </a:lnTo>
                  <a:cubicBezTo>
                    <a:pt x="1361" y="476"/>
                    <a:pt x="1360" y="475"/>
                    <a:pt x="1360" y="473"/>
                  </a:cubicBezTo>
                  <a:lnTo>
                    <a:pt x="1360" y="377"/>
                  </a:lnTo>
                  <a:lnTo>
                    <a:pt x="1384" y="401"/>
                  </a:lnTo>
                  <a:lnTo>
                    <a:pt x="1368" y="401"/>
                  </a:lnTo>
                  <a:cubicBezTo>
                    <a:pt x="1355" y="401"/>
                    <a:pt x="1344" y="391"/>
                    <a:pt x="1344" y="377"/>
                  </a:cubicBezTo>
                  <a:lnTo>
                    <a:pt x="1344" y="329"/>
                  </a:lnTo>
                  <a:lnTo>
                    <a:pt x="1344" y="281"/>
                  </a:lnTo>
                  <a:lnTo>
                    <a:pt x="1351" y="298"/>
                  </a:lnTo>
                  <a:lnTo>
                    <a:pt x="1335" y="282"/>
                  </a:lnTo>
                  <a:lnTo>
                    <a:pt x="1375" y="273"/>
                  </a:lnTo>
                  <a:lnTo>
                    <a:pt x="1359" y="321"/>
                  </a:lnTo>
                  <a:lnTo>
                    <a:pt x="1360" y="313"/>
                  </a:lnTo>
                  <a:lnTo>
                    <a:pt x="1360" y="393"/>
                  </a:lnTo>
                  <a:lnTo>
                    <a:pt x="1360" y="457"/>
                  </a:lnTo>
                  <a:cubicBezTo>
                    <a:pt x="1360" y="461"/>
                    <a:pt x="1360" y="465"/>
                    <a:pt x="1358" y="468"/>
                  </a:cubicBezTo>
                  <a:lnTo>
                    <a:pt x="1342" y="500"/>
                  </a:lnTo>
                  <a:cubicBezTo>
                    <a:pt x="1341" y="503"/>
                    <a:pt x="1339" y="505"/>
                    <a:pt x="1337" y="506"/>
                  </a:cubicBezTo>
                  <a:lnTo>
                    <a:pt x="1321" y="522"/>
                  </a:lnTo>
                  <a:cubicBezTo>
                    <a:pt x="1315" y="529"/>
                    <a:pt x="1304" y="531"/>
                    <a:pt x="1295" y="528"/>
                  </a:cubicBezTo>
                  <a:cubicBezTo>
                    <a:pt x="1286" y="524"/>
                    <a:pt x="1280" y="515"/>
                    <a:pt x="1280" y="505"/>
                  </a:cubicBezTo>
                  <a:lnTo>
                    <a:pt x="1280" y="457"/>
                  </a:lnTo>
                  <a:lnTo>
                    <a:pt x="1280" y="361"/>
                  </a:lnTo>
                  <a:lnTo>
                    <a:pt x="1304" y="385"/>
                  </a:lnTo>
                  <a:lnTo>
                    <a:pt x="1288" y="385"/>
                  </a:lnTo>
                  <a:lnTo>
                    <a:pt x="1312" y="361"/>
                  </a:lnTo>
                  <a:lnTo>
                    <a:pt x="1312" y="425"/>
                  </a:lnTo>
                  <a:cubicBezTo>
                    <a:pt x="1312" y="437"/>
                    <a:pt x="1304" y="447"/>
                    <a:pt x="1292" y="449"/>
                  </a:cubicBezTo>
                  <a:cubicBezTo>
                    <a:pt x="1281" y="451"/>
                    <a:pt x="1269" y="444"/>
                    <a:pt x="1266" y="433"/>
                  </a:cubicBezTo>
                  <a:lnTo>
                    <a:pt x="1250" y="385"/>
                  </a:lnTo>
                  <a:lnTo>
                    <a:pt x="1296" y="377"/>
                  </a:lnTo>
                  <a:lnTo>
                    <a:pt x="1296" y="457"/>
                  </a:lnTo>
                  <a:cubicBezTo>
                    <a:pt x="1296" y="471"/>
                    <a:pt x="1286" y="481"/>
                    <a:pt x="1272" y="481"/>
                  </a:cubicBezTo>
                  <a:lnTo>
                    <a:pt x="1256" y="481"/>
                  </a:lnTo>
                  <a:cubicBezTo>
                    <a:pt x="1243" y="481"/>
                    <a:pt x="1232" y="471"/>
                    <a:pt x="1232" y="457"/>
                  </a:cubicBezTo>
                  <a:lnTo>
                    <a:pt x="1232" y="393"/>
                  </a:lnTo>
                  <a:lnTo>
                    <a:pt x="1280" y="393"/>
                  </a:lnTo>
                  <a:lnTo>
                    <a:pt x="1280" y="457"/>
                  </a:lnTo>
                  <a:cubicBezTo>
                    <a:pt x="1280" y="467"/>
                    <a:pt x="1275" y="476"/>
                    <a:pt x="1266" y="480"/>
                  </a:cubicBezTo>
                  <a:cubicBezTo>
                    <a:pt x="1257" y="483"/>
                    <a:pt x="1246" y="481"/>
                    <a:pt x="1239" y="474"/>
                  </a:cubicBezTo>
                  <a:lnTo>
                    <a:pt x="1223" y="458"/>
                  </a:lnTo>
                  <a:cubicBezTo>
                    <a:pt x="1220" y="455"/>
                    <a:pt x="1218" y="452"/>
                    <a:pt x="1217" y="447"/>
                  </a:cubicBezTo>
                  <a:lnTo>
                    <a:pt x="1201" y="383"/>
                  </a:lnTo>
                  <a:lnTo>
                    <a:pt x="1248" y="377"/>
                  </a:lnTo>
                  <a:lnTo>
                    <a:pt x="1248" y="393"/>
                  </a:lnTo>
                  <a:lnTo>
                    <a:pt x="1200" y="393"/>
                  </a:lnTo>
                  <a:lnTo>
                    <a:pt x="1200" y="361"/>
                  </a:lnTo>
                  <a:lnTo>
                    <a:pt x="1241" y="378"/>
                  </a:lnTo>
                  <a:lnTo>
                    <a:pt x="1225" y="394"/>
                  </a:lnTo>
                  <a:cubicBezTo>
                    <a:pt x="1220" y="400"/>
                    <a:pt x="1211" y="403"/>
                    <a:pt x="1203" y="401"/>
                  </a:cubicBezTo>
                  <a:cubicBezTo>
                    <a:pt x="1195" y="399"/>
                    <a:pt x="1188" y="393"/>
                    <a:pt x="1186" y="385"/>
                  </a:cubicBezTo>
                  <a:lnTo>
                    <a:pt x="1170" y="337"/>
                  </a:lnTo>
                  <a:cubicBezTo>
                    <a:pt x="1169" y="335"/>
                    <a:pt x="1168" y="332"/>
                    <a:pt x="1168" y="329"/>
                  </a:cubicBezTo>
                  <a:lnTo>
                    <a:pt x="1168" y="313"/>
                  </a:lnTo>
                  <a:lnTo>
                    <a:pt x="1170" y="321"/>
                  </a:lnTo>
                  <a:lnTo>
                    <a:pt x="1154" y="273"/>
                  </a:lnTo>
                  <a:lnTo>
                    <a:pt x="1200" y="265"/>
                  </a:lnTo>
                  <a:lnTo>
                    <a:pt x="1200" y="345"/>
                  </a:lnTo>
                  <a:cubicBezTo>
                    <a:pt x="1200" y="359"/>
                    <a:pt x="1190" y="369"/>
                    <a:pt x="1176" y="369"/>
                  </a:cubicBezTo>
                  <a:lnTo>
                    <a:pt x="1160" y="369"/>
                  </a:lnTo>
                  <a:lnTo>
                    <a:pt x="1184" y="345"/>
                  </a:lnTo>
                  <a:lnTo>
                    <a:pt x="1184" y="361"/>
                  </a:lnTo>
                  <a:cubicBezTo>
                    <a:pt x="1184" y="371"/>
                    <a:pt x="1179" y="380"/>
                    <a:pt x="1170" y="384"/>
                  </a:cubicBezTo>
                  <a:cubicBezTo>
                    <a:pt x="1161" y="387"/>
                    <a:pt x="1150" y="385"/>
                    <a:pt x="1143" y="378"/>
                  </a:cubicBezTo>
                  <a:lnTo>
                    <a:pt x="1127" y="362"/>
                  </a:lnTo>
                  <a:lnTo>
                    <a:pt x="1168" y="345"/>
                  </a:lnTo>
                  <a:lnTo>
                    <a:pt x="1168" y="377"/>
                  </a:lnTo>
                  <a:lnTo>
                    <a:pt x="1168" y="393"/>
                  </a:lnTo>
                  <a:cubicBezTo>
                    <a:pt x="1168" y="405"/>
                    <a:pt x="1160" y="415"/>
                    <a:pt x="1148" y="417"/>
                  </a:cubicBezTo>
                  <a:cubicBezTo>
                    <a:pt x="1137" y="419"/>
                    <a:pt x="1125" y="412"/>
                    <a:pt x="1122" y="401"/>
                  </a:cubicBezTo>
                  <a:lnTo>
                    <a:pt x="1106" y="353"/>
                  </a:lnTo>
                  <a:lnTo>
                    <a:pt x="1090" y="305"/>
                  </a:lnTo>
                  <a:lnTo>
                    <a:pt x="1136" y="297"/>
                  </a:lnTo>
                  <a:lnTo>
                    <a:pt x="1136" y="313"/>
                  </a:lnTo>
                  <a:cubicBezTo>
                    <a:pt x="1136" y="323"/>
                    <a:pt x="1131" y="332"/>
                    <a:pt x="1122" y="336"/>
                  </a:cubicBezTo>
                  <a:cubicBezTo>
                    <a:pt x="1113" y="339"/>
                    <a:pt x="1102" y="337"/>
                    <a:pt x="1095" y="330"/>
                  </a:cubicBezTo>
                  <a:lnTo>
                    <a:pt x="1079" y="314"/>
                  </a:lnTo>
                  <a:lnTo>
                    <a:pt x="1096" y="321"/>
                  </a:lnTo>
                  <a:lnTo>
                    <a:pt x="1080" y="321"/>
                  </a:lnTo>
                  <a:cubicBezTo>
                    <a:pt x="1067" y="321"/>
                    <a:pt x="1056" y="311"/>
                    <a:pt x="1056" y="297"/>
                  </a:cubicBezTo>
                  <a:lnTo>
                    <a:pt x="1056" y="265"/>
                  </a:lnTo>
                  <a:lnTo>
                    <a:pt x="1056" y="249"/>
                  </a:lnTo>
                  <a:lnTo>
                    <a:pt x="1097" y="266"/>
                  </a:lnTo>
                  <a:lnTo>
                    <a:pt x="1081" y="282"/>
                  </a:lnTo>
                  <a:lnTo>
                    <a:pt x="1088" y="265"/>
                  </a:lnTo>
                  <a:lnTo>
                    <a:pt x="1088" y="297"/>
                  </a:lnTo>
                  <a:cubicBezTo>
                    <a:pt x="1088" y="310"/>
                    <a:pt x="1079" y="320"/>
                    <a:pt x="1067" y="321"/>
                  </a:cubicBezTo>
                  <a:cubicBezTo>
                    <a:pt x="1055" y="323"/>
                    <a:pt x="1043" y="314"/>
                    <a:pt x="1041" y="302"/>
                  </a:cubicBezTo>
                  <a:lnTo>
                    <a:pt x="1025" y="222"/>
                  </a:lnTo>
                  <a:cubicBezTo>
                    <a:pt x="1025" y="221"/>
                    <a:pt x="1024" y="219"/>
                    <a:pt x="1024" y="217"/>
                  </a:cubicBezTo>
                  <a:lnTo>
                    <a:pt x="1024" y="201"/>
                  </a:lnTo>
                  <a:lnTo>
                    <a:pt x="1027" y="212"/>
                  </a:lnTo>
                  <a:lnTo>
                    <a:pt x="1011" y="180"/>
                  </a:lnTo>
                  <a:cubicBezTo>
                    <a:pt x="1009" y="177"/>
                    <a:pt x="1008" y="173"/>
                    <a:pt x="1008" y="169"/>
                  </a:cubicBezTo>
                  <a:lnTo>
                    <a:pt x="1008" y="137"/>
                  </a:lnTo>
                  <a:lnTo>
                    <a:pt x="1008" y="121"/>
                  </a:lnTo>
                  <a:lnTo>
                    <a:pt x="1032" y="145"/>
                  </a:lnTo>
                  <a:lnTo>
                    <a:pt x="1016" y="145"/>
                  </a:lnTo>
                  <a:lnTo>
                    <a:pt x="1000" y="145"/>
                  </a:lnTo>
                  <a:lnTo>
                    <a:pt x="1024" y="121"/>
                  </a:lnTo>
                  <a:lnTo>
                    <a:pt x="1024" y="169"/>
                  </a:lnTo>
                  <a:lnTo>
                    <a:pt x="1024" y="201"/>
                  </a:lnTo>
                  <a:cubicBezTo>
                    <a:pt x="1024" y="211"/>
                    <a:pt x="1019" y="219"/>
                    <a:pt x="1011" y="223"/>
                  </a:cubicBezTo>
                  <a:lnTo>
                    <a:pt x="979" y="239"/>
                  </a:lnTo>
                  <a:lnTo>
                    <a:pt x="992" y="217"/>
                  </a:lnTo>
                  <a:lnTo>
                    <a:pt x="992" y="233"/>
                  </a:lnTo>
                  <a:cubicBezTo>
                    <a:pt x="992" y="236"/>
                    <a:pt x="992" y="239"/>
                    <a:pt x="991" y="241"/>
                  </a:cubicBezTo>
                  <a:lnTo>
                    <a:pt x="975" y="289"/>
                  </a:lnTo>
                  <a:lnTo>
                    <a:pt x="976" y="281"/>
                  </a:lnTo>
                  <a:lnTo>
                    <a:pt x="976" y="297"/>
                  </a:lnTo>
                  <a:cubicBezTo>
                    <a:pt x="976" y="310"/>
                    <a:pt x="967" y="320"/>
                    <a:pt x="955" y="321"/>
                  </a:cubicBezTo>
                  <a:cubicBezTo>
                    <a:pt x="943" y="323"/>
                    <a:pt x="931" y="314"/>
                    <a:pt x="929" y="302"/>
                  </a:cubicBezTo>
                  <a:lnTo>
                    <a:pt x="913" y="222"/>
                  </a:lnTo>
                  <a:cubicBezTo>
                    <a:pt x="913" y="221"/>
                    <a:pt x="912" y="219"/>
                    <a:pt x="912" y="217"/>
                  </a:cubicBezTo>
                  <a:lnTo>
                    <a:pt x="912" y="201"/>
                  </a:lnTo>
                  <a:lnTo>
                    <a:pt x="913" y="207"/>
                  </a:lnTo>
                  <a:lnTo>
                    <a:pt x="897" y="143"/>
                  </a:lnTo>
                  <a:cubicBezTo>
                    <a:pt x="897" y="141"/>
                    <a:pt x="896" y="139"/>
                    <a:pt x="896" y="137"/>
                  </a:cubicBezTo>
                  <a:lnTo>
                    <a:pt x="896" y="105"/>
                  </a:lnTo>
                  <a:lnTo>
                    <a:pt x="903" y="122"/>
                  </a:lnTo>
                  <a:lnTo>
                    <a:pt x="887" y="106"/>
                  </a:lnTo>
                  <a:lnTo>
                    <a:pt x="926" y="100"/>
                  </a:lnTo>
                  <a:lnTo>
                    <a:pt x="910" y="132"/>
                  </a:lnTo>
                  <a:lnTo>
                    <a:pt x="912" y="121"/>
                  </a:lnTo>
                  <a:lnTo>
                    <a:pt x="912" y="185"/>
                  </a:lnTo>
                  <a:cubicBezTo>
                    <a:pt x="912" y="197"/>
                    <a:pt x="905" y="206"/>
                    <a:pt x="894" y="209"/>
                  </a:cubicBezTo>
                  <a:cubicBezTo>
                    <a:pt x="883" y="211"/>
                    <a:pt x="872" y="206"/>
                    <a:pt x="867" y="196"/>
                  </a:cubicBezTo>
                  <a:lnTo>
                    <a:pt x="851" y="164"/>
                  </a:lnTo>
                  <a:lnTo>
                    <a:pt x="889" y="170"/>
                  </a:lnTo>
                  <a:lnTo>
                    <a:pt x="873" y="186"/>
                  </a:lnTo>
                  <a:lnTo>
                    <a:pt x="880" y="169"/>
                  </a:lnTo>
                  <a:lnTo>
                    <a:pt x="880" y="217"/>
                  </a:lnTo>
                  <a:lnTo>
                    <a:pt x="832" y="217"/>
                  </a:lnTo>
                  <a:lnTo>
                    <a:pt x="832" y="169"/>
                  </a:lnTo>
                  <a:lnTo>
                    <a:pt x="856" y="193"/>
                  </a:lnTo>
                  <a:lnTo>
                    <a:pt x="840" y="193"/>
                  </a:lnTo>
                  <a:cubicBezTo>
                    <a:pt x="827" y="193"/>
                    <a:pt x="816" y="183"/>
                    <a:pt x="816" y="169"/>
                  </a:cubicBezTo>
                  <a:lnTo>
                    <a:pt x="816" y="153"/>
                  </a:lnTo>
                  <a:lnTo>
                    <a:pt x="857" y="170"/>
                  </a:lnTo>
                  <a:lnTo>
                    <a:pt x="841" y="186"/>
                  </a:lnTo>
                  <a:cubicBezTo>
                    <a:pt x="832" y="196"/>
                    <a:pt x="817" y="196"/>
                    <a:pt x="807" y="186"/>
                  </a:cubicBezTo>
                  <a:lnTo>
                    <a:pt x="791" y="170"/>
                  </a:lnTo>
                  <a:lnTo>
                    <a:pt x="832" y="153"/>
                  </a:lnTo>
                  <a:lnTo>
                    <a:pt x="832" y="185"/>
                  </a:lnTo>
                  <a:lnTo>
                    <a:pt x="832" y="201"/>
                  </a:lnTo>
                  <a:cubicBezTo>
                    <a:pt x="832" y="215"/>
                    <a:pt x="822" y="225"/>
                    <a:pt x="808" y="225"/>
                  </a:cubicBezTo>
                  <a:lnTo>
                    <a:pt x="792" y="225"/>
                  </a:lnTo>
                  <a:lnTo>
                    <a:pt x="816" y="205"/>
                  </a:lnTo>
                  <a:lnTo>
                    <a:pt x="800" y="301"/>
                  </a:lnTo>
                  <a:lnTo>
                    <a:pt x="800" y="297"/>
                  </a:lnTo>
                  <a:lnTo>
                    <a:pt x="800" y="377"/>
                  </a:lnTo>
                  <a:cubicBezTo>
                    <a:pt x="800" y="390"/>
                    <a:pt x="791" y="400"/>
                    <a:pt x="778" y="401"/>
                  </a:cubicBezTo>
                  <a:cubicBezTo>
                    <a:pt x="766" y="402"/>
                    <a:pt x="755" y="394"/>
                    <a:pt x="753" y="381"/>
                  </a:cubicBezTo>
                  <a:lnTo>
                    <a:pt x="737" y="285"/>
                  </a:lnTo>
                  <a:cubicBezTo>
                    <a:pt x="737" y="284"/>
                    <a:pt x="736" y="283"/>
                    <a:pt x="736" y="281"/>
                  </a:cubicBezTo>
                  <a:lnTo>
                    <a:pt x="736" y="265"/>
                  </a:lnTo>
                  <a:lnTo>
                    <a:pt x="760" y="289"/>
                  </a:lnTo>
                  <a:lnTo>
                    <a:pt x="744" y="289"/>
                  </a:lnTo>
                  <a:cubicBezTo>
                    <a:pt x="731" y="289"/>
                    <a:pt x="720" y="279"/>
                    <a:pt x="720" y="265"/>
                  </a:cubicBezTo>
                  <a:lnTo>
                    <a:pt x="720" y="249"/>
                  </a:lnTo>
                  <a:lnTo>
                    <a:pt x="723" y="260"/>
                  </a:lnTo>
                  <a:lnTo>
                    <a:pt x="707" y="228"/>
                  </a:lnTo>
                  <a:lnTo>
                    <a:pt x="752" y="217"/>
                  </a:lnTo>
                  <a:lnTo>
                    <a:pt x="752" y="233"/>
                  </a:lnTo>
                  <a:cubicBezTo>
                    <a:pt x="752" y="247"/>
                    <a:pt x="742" y="257"/>
                    <a:pt x="728" y="257"/>
                  </a:cubicBezTo>
                  <a:lnTo>
                    <a:pt x="712" y="257"/>
                  </a:lnTo>
                  <a:cubicBezTo>
                    <a:pt x="706" y="257"/>
                    <a:pt x="700" y="255"/>
                    <a:pt x="695" y="250"/>
                  </a:cubicBezTo>
                  <a:lnTo>
                    <a:pt x="679" y="234"/>
                  </a:lnTo>
                  <a:cubicBezTo>
                    <a:pt x="675" y="230"/>
                    <a:pt x="672" y="224"/>
                    <a:pt x="672" y="217"/>
                  </a:cubicBezTo>
                  <a:lnTo>
                    <a:pt x="672" y="185"/>
                  </a:lnTo>
                  <a:lnTo>
                    <a:pt x="672" y="137"/>
                  </a:lnTo>
                  <a:lnTo>
                    <a:pt x="675" y="148"/>
                  </a:lnTo>
                  <a:lnTo>
                    <a:pt x="659" y="116"/>
                  </a:lnTo>
                  <a:lnTo>
                    <a:pt x="697" y="122"/>
                  </a:lnTo>
                  <a:lnTo>
                    <a:pt x="681" y="138"/>
                  </a:lnTo>
                  <a:lnTo>
                    <a:pt x="688" y="121"/>
                  </a:lnTo>
                  <a:lnTo>
                    <a:pt x="688" y="185"/>
                  </a:lnTo>
                  <a:cubicBezTo>
                    <a:pt x="688" y="197"/>
                    <a:pt x="681" y="206"/>
                    <a:pt x="670" y="209"/>
                  </a:cubicBezTo>
                  <a:cubicBezTo>
                    <a:pt x="659" y="211"/>
                    <a:pt x="648" y="206"/>
                    <a:pt x="643" y="196"/>
                  </a:cubicBezTo>
                  <a:lnTo>
                    <a:pt x="627" y="164"/>
                  </a:lnTo>
                  <a:cubicBezTo>
                    <a:pt x="625" y="161"/>
                    <a:pt x="624" y="157"/>
                    <a:pt x="624" y="153"/>
                  </a:cubicBezTo>
                  <a:lnTo>
                    <a:pt x="624" y="121"/>
                  </a:lnTo>
                  <a:lnTo>
                    <a:pt x="625" y="126"/>
                  </a:lnTo>
                  <a:lnTo>
                    <a:pt x="609" y="46"/>
                  </a:lnTo>
                  <a:cubicBezTo>
                    <a:pt x="609" y="45"/>
                    <a:pt x="608" y="43"/>
                    <a:pt x="608" y="41"/>
                  </a:cubicBezTo>
                  <a:lnTo>
                    <a:pt x="608" y="25"/>
                  </a:lnTo>
                  <a:lnTo>
                    <a:pt x="649" y="42"/>
                  </a:lnTo>
                  <a:lnTo>
                    <a:pt x="633" y="58"/>
                  </a:lnTo>
                  <a:lnTo>
                    <a:pt x="640" y="41"/>
                  </a:lnTo>
                  <a:lnTo>
                    <a:pt x="640" y="121"/>
                  </a:lnTo>
                  <a:lnTo>
                    <a:pt x="640" y="137"/>
                  </a:lnTo>
                  <a:cubicBezTo>
                    <a:pt x="640" y="151"/>
                    <a:pt x="630" y="161"/>
                    <a:pt x="616" y="161"/>
                  </a:cubicBezTo>
                  <a:lnTo>
                    <a:pt x="600" y="161"/>
                  </a:lnTo>
                  <a:lnTo>
                    <a:pt x="584" y="161"/>
                  </a:lnTo>
                  <a:cubicBezTo>
                    <a:pt x="571" y="161"/>
                    <a:pt x="560" y="151"/>
                    <a:pt x="560" y="137"/>
                  </a:cubicBezTo>
                  <a:lnTo>
                    <a:pt x="560" y="89"/>
                  </a:lnTo>
                  <a:lnTo>
                    <a:pt x="560" y="73"/>
                  </a:lnTo>
                  <a:lnTo>
                    <a:pt x="601" y="90"/>
                  </a:lnTo>
                  <a:lnTo>
                    <a:pt x="569" y="122"/>
                  </a:lnTo>
                  <a:cubicBezTo>
                    <a:pt x="563" y="129"/>
                    <a:pt x="552" y="131"/>
                    <a:pt x="543" y="128"/>
                  </a:cubicBezTo>
                  <a:cubicBezTo>
                    <a:pt x="534" y="124"/>
                    <a:pt x="528" y="115"/>
                    <a:pt x="528" y="105"/>
                  </a:cubicBezTo>
                  <a:lnTo>
                    <a:pt x="528" y="57"/>
                  </a:lnTo>
                  <a:lnTo>
                    <a:pt x="569" y="74"/>
                  </a:lnTo>
                  <a:lnTo>
                    <a:pt x="553" y="90"/>
                  </a:lnTo>
                  <a:lnTo>
                    <a:pt x="560" y="73"/>
                  </a:lnTo>
                  <a:lnTo>
                    <a:pt x="560" y="137"/>
                  </a:lnTo>
                  <a:cubicBezTo>
                    <a:pt x="560" y="144"/>
                    <a:pt x="558" y="150"/>
                    <a:pt x="553" y="154"/>
                  </a:cubicBezTo>
                  <a:lnTo>
                    <a:pt x="537" y="170"/>
                  </a:lnTo>
                  <a:cubicBezTo>
                    <a:pt x="531" y="177"/>
                    <a:pt x="520" y="179"/>
                    <a:pt x="511" y="176"/>
                  </a:cubicBezTo>
                  <a:cubicBezTo>
                    <a:pt x="502" y="172"/>
                    <a:pt x="496" y="163"/>
                    <a:pt x="496" y="153"/>
                  </a:cubicBezTo>
                  <a:lnTo>
                    <a:pt x="496" y="121"/>
                  </a:lnTo>
                  <a:lnTo>
                    <a:pt x="544" y="127"/>
                  </a:lnTo>
                  <a:lnTo>
                    <a:pt x="528" y="191"/>
                  </a:lnTo>
                  <a:cubicBezTo>
                    <a:pt x="525" y="203"/>
                    <a:pt x="514" y="211"/>
                    <a:pt x="502" y="209"/>
                  </a:cubicBezTo>
                  <a:cubicBezTo>
                    <a:pt x="490" y="208"/>
                    <a:pt x="480" y="198"/>
                    <a:pt x="480" y="185"/>
                  </a:cubicBezTo>
                  <a:lnTo>
                    <a:pt x="480" y="121"/>
                  </a:lnTo>
                  <a:lnTo>
                    <a:pt x="504" y="145"/>
                  </a:lnTo>
                  <a:lnTo>
                    <a:pt x="488" y="145"/>
                  </a:lnTo>
                  <a:lnTo>
                    <a:pt x="512" y="126"/>
                  </a:lnTo>
                  <a:lnTo>
                    <a:pt x="496" y="206"/>
                  </a:lnTo>
                  <a:lnTo>
                    <a:pt x="496" y="201"/>
                  </a:lnTo>
                  <a:lnTo>
                    <a:pt x="496" y="217"/>
                  </a:lnTo>
                  <a:cubicBezTo>
                    <a:pt x="496" y="219"/>
                    <a:pt x="496" y="220"/>
                    <a:pt x="496" y="221"/>
                  </a:cubicBezTo>
                  <a:lnTo>
                    <a:pt x="480" y="333"/>
                  </a:lnTo>
                  <a:cubicBezTo>
                    <a:pt x="479" y="344"/>
                    <a:pt x="470" y="352"/>
                    <a:pt x="459" y="353"/>
                  </a:cubicBezTo>
                  <a:cubicBezTo>
                    <a:pt x="448" y="354"/>
                    <a:pt x="437" y="348"/>
                    <a:pt x="434" y="337"/>
                  </a:cubicBezTo>
                  <a:lnTo>
                    <a:pt x="418" y="289"/>
                  </a:lnTo>
                  <a:lnTo>
                    <a:pt x="464" y="281"/>
                  </a:lnTo>
                  <a:lnTo>
                    <a:pt x="464" y="297"/>
                  </a:lnTo>
                  <a:lnTo>
                    <a:pt x="464" y="396"/>
                  </a:lnTo>
                  <a:lnTo>
                    <a:pt x="448" y="569"/>
                  </a:lnTo>
                  <a:lnTo>
                    <a:pt x="448" y="633"/>
                  </a:lnTo>
                  <a:cubicBezTo>
                    <a:pt x="448" y="645"/>
                    <a:pt x="440" y="655"/>
                    <a:pt x="428" y="657"/>
                  </a:cubicBezTo>
                  <a:cubicBezTo>
                    <a:pt x="417" y="659"/>
                    <a:pt x="405" y="652"/>
                    <a:pt x="402" y="641"/>
                  </a:cubicBezTo>
                  <a:lnTo>
                    <a:pt x="386" y="593"/>
                  </a:lnTo>
                  <a:cubicBezTo>
                    <a:pt x="385" y="591"/>
                    <a:pt x="384" y="588"/>
                    <a:pt x="384" y="585"/>
                  </a:cubicBezTo>
                  <a:lnTo>
                    <a:pt x="384" y="521"/>
                  </a:lnTo>
                  <a:lnTo>
                    <a:pt x="387" y="532"/>
                  </a:lnTo>
                  <a:lnTo>
                    <a:pt x="371" y="500"/>
                  </a:lnTo>
                  <a:cubicBezTo>
                    <a:pt x="369" y="497"/>
                    <a:pt x="368" y="493"/>
                    <a:pt x="368" y="489"/>
                  </a:cubicBezTo>
                  <a:lnTo>
                    <a:pt x="368" y="457"/>
                  </a:lnTo>
                  <a:lnTo>
                    <a:pt x="403" y="479"/>
                  </a:lnTo>
                  <a:lnTo>
                    <a:pt x="371" y="495"/>
                  </a:lnTo>
                  <a:cubicBezTo>
                    <a:pt x="364" y="499"/>
                    <a:pt x="355" y="498"/>
                    <a:pt x="348" y="494"/>
                  </a:cubicBezTo>
                  <a:cubicBezTo>
                    <a:pt x="341" y="490"/>
                    <a:pt x="336" y="482"/>
                    <a:pt x="336" y="473"/>
                  </a:cubicBezTo>
                  <a:lnTo>
                    <a:pt x="336" y="441"/>
                  </a:lnTo>
                  <a:lnTo>
                    <a:pt x="384" y="441"/>
                  </a:lnTo>
                  <a:lnTo>
                    <a:pt x="384" y="457"/>
                  </a:lnTo>
                  <a:cubicBezTo>
                    <a:pt x="384" y="471"/>
                    <a:pt x="374" y="481"/>
                    <a:pt x="360" y="481"/>
                  </a:cubicBezTo>
                  <a:lnTo>
                    <a:pt x="344" y="481"/>
                  </a:lnTo>
                  <a:cubicBezTo>
                    <a:pt x="333" y="481"/>
                    <a:pt x="324" y="474"/>
                    <a:pt x="321" y="463"/>
                  </a:cubicBezTo>
                  <a:lnTo>
                    <a:pt x="305" y="399"/>
                  </a:lnTo>
                  <a:cubicBezTo>
                    <a:pt x="305" y="397"/>
                    <a:pt x="304" y="395"/>
                    <a:pt x="304" y="393"/>
                  </a:cubicBezTo>
                  <a:lnTo>
                    <a:pt x="304" y="377"/>
                  </a:lnTo>
                  <a:lnTo>
                    <a:pt x="311" y="394"/>
                  </a:lnTo>
                  <a:lnTo>
                    <a:pt x="295" y="378"/>
                  </a:lnTo>
                  <a:lnTo>
                    <a:pt x="336" y="361"/>
                  </a:lnTo>
                  <a:lnTo>
                    <a:pt x="336" y="441"/>
                  </a:lnTo>
                  <a:cubicBezTo>
                    <a:pt x="336" y="448"/>
                    <a:pt x="334" y="454"/>
                    <a:pt x="329" y="458"/>
                  </a:cubicBezTo>
                  <a:lnTo>
                    <a:pt x="313" y="474"/>
                  </a:lnTo>
                  <a:cubicBezTo>
                    <a:pt x="307" y="481"/>
                    <a:pt x="296" y="483"/>
                    <a:pt x="287" y="480"/>
                  </a:cubicBezTo>
                  <a:cubicBezTo>
                    <a:pt x="278" y="476"/>
                    <a:pt x="272" y="467"/>
                    <a:pt x="272" y="457"/>
                  </a:cubicBezTo>
                  <a:lnTo>
                    <a:pt x="272" y="425"/>
                  </a:lnTo>
                  <a:lnTo>
                    <a:pt x="296" y="449"/>
                  </a:lnTo>
                  <a:lnTo>
                    <a:pt x="280" y="449"/>
                  </a:lnTo>
                  <a:cubicBezTo>
                    <a:pt x="267" y="449"/>
                    <a:pt x="256" y="439"/>
                    <a:pt x="256" y="425"/>
                  </a:cubicBezTo>
                  <a:lnTo>
                    <a:pt x="256" y="361"/>
                  </a:lnTo>
                  <a:lnTo>
                    <a:pt x="304" y="361"/>
                  </a:lnTo>
                  <a:lnTo>
                    <a:pt x="304" y="377"/>
                  </a:lnTo>
                  <a:cubicBezTo>
                    <a:pt x="304" y="391"/>
                    <a:pt x="294" y="401"/>
                    <a:pt x="280" y="401"/>
                  </a:cubicBezTo>
                  <a:lnTo>
                    <a:pt x="264" y="401"/>
                  </a:lnTo>
                  <a:cubicBezTo>
                    <a:pt x="258" y="401"/>
                    <a:pt x="252" y="399"/>
                    <a:pt x="247" y="394"/>
                  </a:cubicBezTo>
                  <a:lnTo>
                    <a:pt x="231" y="378"/>
                  </a:lnTo>
                  <a:lnTo>
                    <a:pt x="272" y="361"/>
                  </a:lnTo>
                  <a:lnTo>
                    <a:pt x="272" y="393"/>
                  </a:lnTo>
                  <a:lnTo>
                    <a:pt x="272" y="457"/>
                  </a:lnTo>
                  <a:cubicBezTo>
                    <a:pt x="272" y="471"/>
                    <a:pt x="262" y="481"/>
                    <a:pt x="248" y="481"/>
                  </a:cubicBezTo>
                  <a:lnTo>
                    <a:pt x="232" y="481"/>
                  </a:lnTo>
                  <a:cubicBezTo>
                    <a:pt x="222" y="481"/>
                    <a:pt x="213" y="475"/>
                    <a:pt x="210" y="465"/>
                  </a:cubicBezTo>
                  <a:lnTo>
                    <a:pt x="194" y="417"/>
                  </a:lnTo>
                  <a:lnTo>
                    <a:pt x="240" y="409"/>
                  </a:lnTo>
                  <a:lnTo>
                    <a:pt x="240" y="441"/>
                  </a:lnTo>
                  <a:lnTo>
                    <a:pt x="240" y="524"/>
                  </a:lnTo>
                  <a:lnTo>
                    <a:pt x="224" y="684"/>
                  </a:lnTo>
                  <a:cubicBezTo>
                    <a:pt x="223" y="697"/>
                    <a:pt x="212" y="706"/>
                    <a:pt x="199" y="705"/>
                  </a:cubicBezTo>
                  <a:cubicBezTo>
                    <a:pt x="186" y="705"/>
                    <a:pt x="176" y="694"/>
                    <a:pt x="176" y="681"/>
                  </a:cubicBezTo>
                  <a:lnTo>
                    <a:pt x="176" y="649"/>
                  </a:lnTo>
                  <a:lnTo>
                    <a:pt x="177" y="654"/>
                  </a:lnTo>
                  <a:lnTo>
                    <a:pt x="161" y="574"/>
                  </a:lnTo>
                  <a:cubicBezTo>
                    <a:pt x="161" y="573"/>
                    <a:pt x="160" y="571"/>
                    <a:pt x="160" y="569"/>
                  </a:cubicBezTo>
                  <a:lnTo>
                    <a:pt x="160" y="505"/>
                  </a:lnTo>
                  <a:lnTo>
                    <a:pt x="184" y="529"/>
                  </a:lnTo>
                  <a:lnTo>
                    <a:pt x="168" y="529"/>
                  </a:lnTo>
                  <a:lnTo>
                    <a:pt x="192" y="505"/>
                  </a:lnTo>
                  <a:lnTo>
                    <a:pt x="192" y="521"/>
                  </a:lnTo>
                  <a:lnTo>
                    <a:pt x="144" y="521"/>
                  </a:lnTo>
                  <a:lnTo>
                    <a:pt x="144" y="409"/>
                  </a:lnTo>
                  <a:lnTo>
                    <a:pt x="145" y="413"/>
                  </a:lnTo>
                  <a:lnTo>
                    <a:pt x="129" y="317"/>
                  </a:lnTo>
                  <a:lnTo>
                    <a:pt x="135" y="330"/>
                  </a:lnTo>
                  <a:lnTo>
                    <a:pt x="119" y="314"/>
                  </a:lnTo>
                  <a:lnTo>
                    <a:pt x="160" y="297"/>
                  </a:lnTo>
                  <a:lnTo>
                    <a:pt x="160" y="345"/>
                  </a:lnTo>
                  <a:lnTo>
                    <a:pt x="160" y="377"/>
                  </a:lnTo>
                  <a:cubicBezTo>
                    <a:pt x="160" y="390"/>
                    <a:pt x="151" y="400"/>
                    <a:pt x="138" y="401"/>
                  </a:cubicBezTo>
                  <a:cubicBezTo>
                    <a:pt x="126" y="402"/>
                    <a:pt x="115" y="394"/>
                    <a:pt x="113" y="381"/>
                  </a:cubicBezTo>
                  <a:lnTo>
                    <a:pt x="97" y="285"/>
                  </a:lnTo>
                  <a:lnTo>
                    <a:pt x="143" y="289"/>
                  </a:lnTo>
                  <a:lnTo>
                    <a:pt x="127" y="337"/>
                  </a:lnTo>
                  <a:lnTo>
                    <a:pt x="128" y="329"/>
                  </a:lnTo>
                  <a:lnTo>
                    <a:pt x="128" y="361"/>
                  </a:lnTo>
                  <a:cubicBezTo>
                    <a:pt x="128" y="373"/>
                    <a:pt x="121" y="382"/>
                    <a:pt x="110" y="385"/>
                  </a:cubicBezTo>
                  <a:cubicBezTo>
                    <a:pt x="99" y="387"/>
                    <a:pt x="88" y="382"/>
                    <a:pt x="83" y="372"/>
                  </a:cubicBezTo>
                  <a:lnTo>
                    <a:pt x="67" y="340"/>
                  </a:lnTo>
                  <a:cubicBezTo>
                    <a:pt x="65" y="337"/>
                    <a:pt x="64" y="333"/>
                    <a:pt x="64" y="329"/>
                  </a:cubicBezTo>
                  <a:lnTo>
                    <a:pt x="64" y="265"/>
                  </a:lnTo>
                  <a:lnTo>
                    <a:pt x="112" y="265"/>
                  </a:lnTo>
                  <a:lnTo>
                    <a:pt x="112" y="297"/>
                  </a:lnTo>
                  <a:cubicBezTo>
                    <a:pt x="112" y="309"/>
                    <a:pt x="104" y="319"/>
                    <a:pt x="92" y="321"/>
                  </a:cubicBezTo>
                  <a:cubicBezTo>
                    <a:pt x="81" y="323"/>
                    <a:pt x="69" y="316"/>
                    <a:pt x="66" y="305"/>
                  </a:cubicBezTo>
                  <a:lnTo>
                    <a:pt x="50" y="257"/>
                  </a:lnTo>
                  <a:lnTo>
                    <a:pt x="34" y="209"/>
                  </a:lnTo>
                  <a:cubicBezTo>
                    <a:pt x="33" y="207"/>
                    <a:pt x="32" y="204"/>
                    <a:pt x="32" y="201"/>
                  </a:cubicBezTo>
                  <a:lnTo>
                    <a:pt x="32" y="137"/>
                  </a:lnTo>
                  <a:lnTo>
                    <a:pt x="78" y="148"/>
                  </a:lnTo>
                  <a:lnTo>
                    <a:pt x="62" y="180"/>
                  </a:lnTo>
                  <a:cubicBezTo>
                    <a:pt x="57" y="189"/>
                    <a:pt x="48" y="194"/>
                    <a:pt x="38" y="193"/>
                  </a:cubicBezTo>
                  <a:cubicBezTo>
                    <a:pt x="28" y="192"/>
                    <a:pt x="20" y="185"/>
                    <a:pt x="17" y="175"/>
                  </a:cubicBezTo>
                  <a:lnTo>
                    <a:pt x="1" y="111"/>
                  </a:lnTo>
                  <a:lnTo>
                    <a:pt x="48" y="105"/>
                  </a:lnTo>
                  <a:lnTo>
                    <a:pt x="48" y="121"/>
                  </a:lnTo>
                  <a:cubicBezTo>
                    <a:pt x="48" y="135"/>
                    <a:pt x="38" y="145"/>
                    <a:pt x="24" y="145"/>
                  </a:cubicBezTo>
                  <a:cubicBezTo>
                    <a:pt x="11" y="145"/>
                    <a:pt x="0" y="135"/>
                    <a:pt x="0" y="121"/>
                  </a:cubicBez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4" name="Freeform 47"/>
            <p:cNvSpPr>
              <a:spLocks/>
            </p:cNvSpPr>
            <p:nvPr/>
          </p:nvSpPr>
          <p:spPr bwMode="auto">
            <a:xfrm>
              <a:off x="2418" y="2869"/>
              <a:ext cx="486" cy="317"/>
            </a:xfrm>
            <a:custGeom>
              <a:avLst/>
              <a:gdLst>
                <a:gd name="T0" fmla="*/ 0 w 1744"/>
                <a:gd name="T1" fmla="*/ 0 h 1139"/>
                <a:gd name="T2" fmla="*/ 0 w 1744"/>
                <a:gd name="T3" fmla="*/ 0 h 1139"/>
                <a:gd name="T4" fmla="*/ 0 w 1744"/>
                <a:gd name="T5" fmla="*/ 0 h 1139"/>
                <a:gd name="T6" fmla="*/ 0 w 1744"/>
                <a:gd name="T7" fmla="*/ 0 h 1139"/>
                <a:gd name="T8" fmla="*/ 0 w 1744"/>
                <a:gd name="T9" fmla="*/ 0 h 1139"/>
                <a:gd name="T10" fmla="*/ 0 w 1744"/>
                <a:gd name="T11" fmla="*/ 0 h 1139"/>
                <a:gd name="T12" fmla="*/ 0 w 1744"/>
                <a:gd name="T13" fmla="*/ 0 h 1139"/>
                <a:gd name="T14" fmla="*/ 0 w 1744"/>
                <a:gd name="T15" fmla="*/ 0 h 1139"/>
                <a:gd name="T16" fmla="*/ 0 w 1744"/>
                <a:gd name="T17" fmla="*/ 0 h 1139"/>
                <a:gd name="T18" fmla="*/ 0 w 1744"/>
                <a:gd name="T19" fmla="*/ 0 h 1139"/>
                <a:gd name="T20" fmla="*/ 0 w 1744"/>
                <a:gd name="T21" fmla="*/ 0 h 1139"/>
                <a:gd name="T22" fmla="*/ 0 w 1744"/>
                <a:gd name="T23" fmla="*/ 0 h 1139"/>
                <a:gd name="T24" fmla="*/ 0 w 1744"/>
                <a:gd name="T25" fmla="*/ 0 h 1139"/>
                <a:gd name="T26" fmla="*/ 0 w 1744"/>
                <a:gd name="T27" fmla="*/ 0 h 1139"/>
                <a:gd name="T28" fmla="*/ 0 w 1744"/>
                <a:gd name="T29" fmla="*/ 0 h 1139"/>
                <a:gd name="T30" fmla="*/ 0 w 1744"/>
                <a:gd name="T31" fmla="*/ 0 h 1139"/>
                <a:gd name="T32" fmla="*/ 0 w 1744"/>
                <a:gd name="T33" fmla="*/ 0 h 1139"/>
                <a:gd name="T34" fmla="*/ 0 w 1744"/>
                <a:gd name="T35" fmla="*/ 0 h 1139"/>
                <a:gd name="T36" fmla="*/ 0 w 1744"/>
                <a:gd name="T37" fmla="*/ 0 h 1139"/>
                <a:gd name="T38" fmla="*/ 0 w 1744"/>
                <a:gd name="T39" fmla="*/ 0 h 1139"/>
                <a:gd name="T40" fmla="*/ 0 w 1744"/>
                <a:gd name="T41" fmla="*/ 0 h 1139"/>
                <a:gd name="T42" fmla="*/ 0 w 1744"/>
                <a:gd name="T43" fmla="*/ 0 h 1139"/>
                <a:gd name="T44" fmla="*/ 0 w 1744"/>
                <a:gd name="T45" fmla="*/ 0 h 1139"/>
                <a:gd name="T46" fmla="*/ 0 w 1744"/>
                <a:gd name="T47" fmla="*/ 0 h 1139"/>
                <a:gd name="T48" fmla="*/ 0 w 1744"/>
                <a:gd name="T49" fmla="*/ 0 h 1139"/>
                <a:gd name="T50" fmla="*/ 0 w 1744"/>
                <a:gd name="T51" fmla="*/ 0 h 1139"/>
                <a:gd name="T52" fmla="*/ 0 w 1744"/>
                <a:gd name="T53" fmla="*/ 0 h 1139"/>
                <a:gd name="T54" fmla="*/ 0 w 1744"/>
                <a:gd name="T55" fmla="*/ 0 h 1139"/>
                <a:gd name="T56" fmla="*/ 0 w 1744"/>
                <a:gd name="T57" fmla="*/ 0 h 1139"/>
                <a:gd name="T58" fmla="*/ 0 w 1744"/>
                <a:gd name="T59" fmla="*/ 0 h 1139"/>
                <a:gd name="T60" fmla="*/ 0 w 1744"/>
                <a:gd name="T61" fmla="*/ 0 h 1139"/>
                <a:gd name="T62" fmla="*/ 0 w 1744"/>
                <a:gd name="T63" fmla="*/ 0 h 1139"/>
                <a:gd name="T64" fmla="*/ 0 w 1744"/>
                <a:gd name="T65" fmla="*/ 0 h 1139"/>
                <a:gd name="T66" fmla="*/ 0 w 1744"/>
                <a:gd name="T67" fmla="*/ 0 h 1139"/>
                <a:gd name="T68" fmla="*/ 0 w 1744"/>
                <a:gd name="T69" fmla="*/ 0 h 1139"/>
                <a:gd name="T70" fmla="*/ 0 w 1744"/>
                <a:gd name="T71" fmla="*/ 0 h 1139"/>
                <a:gd name="T72" fmla="*/ 0 w 1744"/>
                <a:gd name="T73" fmla="*/ 0 h 1139"/>
                <a:gd name="T74" fmla="*/ 0 w 1744"/>
                <a:gd name="T75" fmla="*/ 0 h 1139"/>
                <a:gd name="T76" fmla="*/ 0 w 1744"/>
                <a:gd name="T77" fmla="*/ 0 h 1139"/>
                <a:gd name="T78" fmla="*/ 0 w 1744"/>
                <a:gd name="T79" fmla="*/ 0 h 1139"/>
                <a:gd name="T80" fmla="*/ 0 w 1744"/>
                <a:gd name="T81" fmla="*/ 0 h 1139"/>
                <a:gd name="T82" fmla="*/ 0 w 1744"/>
                <a:gd name="T83" fmla="*/ 0 h 1139"/>
                <a:gd name="T84" fmla="*/ 0 w 1744"/>
                <a:gd name="T85" fmla="*/ 0 h 1139"/>
                <a:gd name="T86" fmla="*/ 0 w 1744"/>
                <a:gd name="T87" fmla="*/ 0 h 1139"/>
                <a:gd name="T88" fmla="*/ 0 w 1744"/>
                <a:gd name="T89" fmla="*/ 0 h 1139"/>
                <a:gd name="T90" fmla="*/ 0 w 1744"/>
                <a:gd name="T91" fmla="*/ 0 h 1139"/>
                <a:gd name="T92" fmla="*/ 0 w 1744"/>
                <a:gd name="T93" fmla="*/ 0 h 1139"/>
                <a:gd name="T94" fmla="*/ 0 w 1744"/>
                <a:gd name="T95" fmla="*/ 0 h 1139"/>
                <a:gd name="T96" fmla="*/ 0 w 1744"/>
                <a:gd name="T97" fmla="*/ 0 h 1139"/>
                <a:gd name="T98" fmla="*/ 0 w 1744"/>
                <a:gd name="T99" fmla="*/ 0 h 1139"/>
                <a:gd name="T100" fmla="*/ 0 w 1744"/>
                <a:gd name="T101" fmla="*/ 0 h 1139"/>
                <a:gd name="T102" fmla="*/ 0 w 1744"/>
                <a:gd name="T103" fmla="*/ 0 h 1139"/>
                <a:gd name="T104" fmla="*/ 0 w 1744"/>
                <a:gd name="T105" fmla="*/ 0 h 1139"/>
                <a:gd name="T106" fmla="*/ 0 w 1744"/>
                <a:gd name="T107" fmla="*/ 0 h 1139"/>
                <a:gd name="T108" fmla="*/ 0 w 1744"/>
                <a:gd name="T109" fmla="*/ 0 h 1139"/>
                <a:gd name="T110" fmla="*/ 0 w 1744"/>
                <a:gd name="T111" fmla="*/ 0 h 1139"/>
                <a:gd name="T112" fmla="*/ 0 w 1744"/>
                <a:gd name="T113" fmla="*/ 0 h 1139"/>
                <a:gd name="T114" fmla="*/ 0 w 1744"/>
                <a:gd name="T115" fmla="*/ 0 h 1139"/>
                <a:gd name="T116" fmla="*/ 0 w 1744"/>
                <a:gd name="T117" fmla="*/ 0 h 11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44"/>
                <a:gd name="T178" fmla="*/ 0 h 1139"/>
                <a:gd name="T179" fmla="*/ 1744 w 1744"/>
                <a:gd name="T180" fmla="*/ 1139 h 11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44" h="1139">
                  <a:moveTo>
                    <a:pt x="0" y="313"/>
                  </a:moveTo>
                  <a:lnTo>
                    <a:pt x="0" y="297"/>
                  </a:lnTo>
                  <a:lnTo>
                    <a:pt x="0" y="201"/>
                  </a:lnTo>
                  <a:cubicBezTo>
                    <a:pt x="0" y="195"/>
                    <a:pt x="3" y="189"/>
                    <a:pt x="7" y="184"/>
                  </a:cubicBezTo>
                  <a:lnTo>
                    <a:pt x="23" y="168"/>
                  </a:lnTo>
                  <a:cubicBezTo>
                    <a:pt x="30" y="162"/>
                    <a:pt x="41" y="160"/>
                    <a:pt x="50" y="163"/>
                  </a:cubicBezTo>
                  <a:cubicBezTo>
                    <a:pt x="59" y="167"/>
                    <a:pt x="64" y="176"/>
                    <a:pt x="64" y="185"/>
                  </a:cubicBezTo>
                  <a:lnTo>
                    <a:pt x="64" y="297"/>
                  </a:lnTo>
                  <a:lnTo>
                    <a:pt x="80" y="422"/>
                  </a:lnTo>
                  <a:lnTo>
                    <a:pt x="80" y="473"/>
                  </a:lnTo>
                  <a:lnTo>
                    <a:pt x="33" y="469"/>
                  </a:lnTo>
                  <a:lnTo>
                    <a:pt x="49" y="389"/>
                  </a:lnTo>
                  <a:lnTo>
                    <a:pt x="48" y="393"/>
                  </a:lnTo>
                  <a:lnTo>
                    <a:pt x="48" y="361"/>
                  </a:lnTo>
                  <a:cubicBezTo>
                    <a:pt x="48" y="348"/>
                    <a:pt x="59" y="337"/>
                    <a:pt x="72" y="337"/>
                  </a:cubicBezTo>
                  <a:cubicBezTo>
                    <a:pt x="86" y="337"/>
                    <a:pt x="96" y="348"/>
                    <a:pt x="96" y="361"/>
                  </a:cubicBezTo>
                  <a:lnTo>
                    <a:pt x="96" y="489"/>
                  </a:lnTo>
                  <a:lnTo>
                    <a:pt x="96" y="486"/>
                  </a:lnTo>
                  <a:lnTo>
                    <a:pt x="112" y="582"/>
                  </a:lnTo>
                  <a:lnTo>
                    <a:pt x="65" y="580"/>
                  </a:lnTo>
                  <a:lnTo>
                    <a:pt x="81" y="516"/>
                  </a:lnTo>
                  <a:lnTo>
                    <a:pt x="80" y="521"/>
                  </a:lnTo>
                  <a:lnTo>
                    <a:pt x="80" y="441"/>
                  </a:lnTo>
                  <a:lnTo>
                    <a:pt x="80" y="345"/>
                  </a:lnTo>
                  <a:cubicBezTo>
                    <a:pt x="80" y="339"/>
                    <a:pt x="83" y="333"/>
                    <a:pt x="87" y="328"/>
                  </a:cubicBezTo>
                  <a:lnTo>
                    <a:pt x="103" y="312"/>
                  </a:lnTo>
                  <a:cubicBezTo>
                    <a:pt x="109" y="307"/>
                    <a:pt x="118" y="304"/>
                    <a:pt x="126" y="306"/>
                  </a:cubicBezTo>
                  <a:cubicBezTo>
                    <a:pt x="134" y="308"/>
                    <a:pt x="141" y="314"/>
                    <a:pt x="143" y="322"/>
                  </a:cubicBezTo>
                  <a:lnTo>
                    <a:pt x="159" y="370"/>
                  </a:lnTo>
                  <a:lnTo>
                    <a:pt x="112" y="377"/>
                  </a:lnTo>
                  <a:lnTo>
                    <a:pt x="112" y="329"/>
                  </a:lnTo>
                  <a:cubicBezTo>
                    <a:pt x="112" y="316"/>
                    <a:pt x="123" y="305"/>
                    <a:pt x="136" y="305"/>
                  </a:cubicBezTo>
                  <a:cubicBezTo>
                    <a:pt x="150" y="305"/>
                    <a:pt x="160" y="316"/>
                    <a:pt x="160" y="329"/>
                  </a:cubicBezTo>
                  <a:lnTo>
                    <a:pt x="160" y="393"/>
                  </a:lnTo>
                  <a:lnTo>
                    <a:pt x="176" y="518"/>
                  </a:lnTo>
                  <a:lnTo>
                    <a:pt x="128" y="521"/>
                  </a:lnTo>
                  <a:lnTo>
                    <a:pt x="128" y="457"/>
                  </a:lnTo>
                  <a:cubicBezTo>
                    <a:pt x="128" y="456"/>
                    <a:pt x="129" y="454"/>
                    <a:pt x="129" y="453"/>
                  </a:cubicBezTo>
                  <a:lnTo>
                    <a:pt x="145" y="373"/>
                  </a:lnTo>
                  <a:lnTo>
                    <a:pt x="144" y="377"/>
                  </a:lnTo>
                  <a:lnTo>
                    <a:pt x="144" y="281"/>
                  </a:lnTo>
                  <a:cubicBezTo>
                    <a:pt x="144" y="272"/>
                    <a:pt x="150" y="263"/>
                    <a:pt x="159" y="259"/>
                  </a:cubicBezTo>
                  <a:cubicBezTo>
                    <a:pt x="168" y="256"/>
                    <a:pt x="179" y="258"/>
                    <a:pt x="185" y="264"/>
                  </a:cubicBezTo>
                  <a:lnTo>
                    <a:pt x="201" y="280"/>
                  </a:lnTo>
                  <a:lnTo>
                    <a:pt x="160" y="297"/>
                  </a:lnTo>
                  <a:lnTo>
                    <a:pt x="160" y="249"/>
                  </a:lnTo>
                  <a:cubicBezTo>
                    <a:pt x="160" y="236"/>
                    <a:pt x="171" y="225"/>
                    <a:pt x="184" y="225"/>
                  </a:cubicBezTo>
                  <a:cubicBezTo>
                    <a:pt x="198" y="225"/>
                    <a:pt x="208" y="236"/>
                    <a:pt x="208" y="249"/>
                  </a:cubicBezTo>
                  <a:lnTo>
                    <a:pt x="208" y="265"/>
                  </a:lnTo>
                  <a:lnTo>
                    <a:pt x="208" y="260"/>
                  </a:lnTo>
                  <a:lnTo>
                    <a:pt x="224" y="324"/>
                  </a:lnTo>
                  <a:lnTo>
                    <a:pt x="239" y="370"/>
                  </a:lnTo>
                  <a:lnTo>
                    <a:pt x="192" y="377"/>
                  </a:lnTo>
                  <a:lnTo>
                    <a:pt x="192" y="297"/>
                  </a:lnTo>
                  <a:lnTo>
                    <a:pt x="192" y="217"/>
                  </a:lnTo>
                  <a:cubicBezTo>
                    <a:pt x="192" y="214"/>
                    <a:pt x="193" y="210"/>
                    <a:pt x="195" y="207"/>
                  </a:cubicBezTo>
                  <a:lnTo>
                    <a:pt x="211" y="175"/>
                  </a:lnTo>
                  <a:lnTo>
                    <a:pt x="227" y="143"/>
                  </a:lnTo>
                  <a:cubicBezTo>
                    <a:pt x="232" y="133"/>
                    <a:pt x="243" y="128"/>
                    <a:pt x="254" y="130"/>
                  </a:cubicBezTo>
                  <a:cubicBezTo>
                    <a:pt x="265" y="133"/>
                    <a:pt x="272" y="142"/>
                    <a:pt x="272" y="153"/>
                  </a:cubicBezTo>
                  <a:lnTo>
                    <a:pt x="272" y="169"/>
                  </a:lnTo>
                  <a:cubicBezTo>
                    <a:pt x="272" y="183"/>
                    <a:pt x="262" y="193"/>
                    <a:pt x="248" y="193"/>
                  </a:cubicBezTo>
                  <a:cubicBezTo>
                    <a:pt x="235" y="193"/>
                    <a:pt x="224" y="183"/>
                    <a:pt x="224" y="169"/>
                  </a:cubicBezTo>
                  <a:lnTo>
                    <a:pt x="224" y="105"/>
                  </a:lnTo>
                  <a:cubicBezTo>
                    <a:pt x="224" y="94"/>
                    <a:pt x="232" y="85"/>
                    <a:pt x="243" y="82"/>
                  </a:cubicBezTo>
                  <a:cubicBezTo>
                    <a:pt x="254" y="80"/>
                    <a:pt x="265" y="85"/>
                    <a:pt x="270" y="95"/>
                  </a:cubicBezTo>
                  <a:lnTo>
                    <a:pt x="286" y="127"/>
                  </a:lnTo>
                  <a:lnTo>
                    <a:pt x="302" y="159"/>
                  </a:lnTo>
                  <a:cubicBezTo>
                    <a:pt x="304" y="162"/>
                    <a:pt x="304" y="166"/>
                    <a:pt x="304" y="169"/>
                  </a:cubicBezTo>
                  <a:lnTo>
                    <a:pt x="304" y="185"/>
                  </a:lnTo>
                  <a:lnTo>
                    <a:pt x="263" y="168"/>
                  </a:lnTo>
                  <a:lnTo>
                    <a:pt x="279" y="152"/>
                  </a:lnTo>
                  <a:cubicBezTo>
                    <a:pt x="286" y="146"/>
                    <a:pt x="297" y="144"/>
                    <a:pt x="306" y="147"/>
                  </a:cubicBezTo>
                  <a:cubicBezTo>
                    <a:pt x="315" y="151"/>
                    <a:pt x="320" y="160"/>
                    <a:pt x="320" y="169"/>
                  </a:cubicBezTo>
                  <a:lnTo>
                    <a:pt x="320" y="265"/>
                  </a:lnTo>
                  <a:cubicBezTo>
                    <a:pt x="320" y="279"/>
                    <a:pt x="310" y="289"/>
                    <a:pt x="296" y="289"/>
                  </a:cubicBezTo>
                  <a:cubicBezTo>
                    <a:pt x="283" y="289"/>
                    <a:pt x="272" y="279"/>
                    <a:pt x="272" y="265"/>
                  </a:cubicBezTo>
                  <a:lnTo>
                    <a:pt x="272" y="169"/>
                  </a:lnTo>
                  <a:cubicBezTo>
                    <a:pt x="272" y="166"/>
                    <a:pt x="273" y="162"/>
                    <a:pt x="275" y="159"/>
                  </a:cubicBezTo>
                  <a:lnTo>
                    <a:pt x="291" y="127"/>
                  </a:lnTo>
                  <a:cubicBezTo>
                    <a:pt x="295" y="119"/>
                    <a:pt x="303" y="113"/>
                    <a:pt x="312" y="113"/>
                  </a:cubicBezTo>
                  <a:cubicBezTo>
                    <a:pt x="322" y="113"/>
                    <a:pt x="330" y="119"/>
                    <a:pt x="334" y="127"/>
                  </a:cubicBezTo>
                  <a:lnTo>
                    <a:pt x="350" y="159"/>
                  </a:lnTo>
                  <a:cubicBezTo>
                    <a:pt x="352" y="162"/>
                    <a:pt x="352" y="166"/>
                    <a:pt x="352" y="169"/>
                  </a:cubicBezTo>
                  <a:lnTo>
                    <a:pt x="352" y="185"/>
                  </a:lnTo>
                  <a:cubicBezTo>
                    <a:pt x="352" y="199"/>
                    <a:pt x="342" y="209"/>
                    <a:pt x="328" y="209"/>
                  </a:cubicBezTo>
                  <a:cubicBezTo>
                    <a:pt x="315" y="209"/>
                    <a:pt x="304" y="199"/>
                    <a:pt x="304" y="185"/>
                  </a:cubicBezTo>
                  <a:lnTo>
                    <a:pt x="304" y="25"/>
                  </a:lnTo>
                  <a:cubicBezTo>
                    <a:pt x="304" y="16"/>
                    <a:pt x="310" y="7"/>
                    <a:pt x="319" y="3"/>
                  </a:cubicBezTo>
                  <a:cubicBezTo>
                    <a:pt x="328" y="0"/>
                    <a:pt x="339" y="2"/>
                    <a:pt x="345" y="8"/>
                  </a:cubicBezTo>
                  <a:lnTo>
                    <a:pt x="361" y="24"/>
                  </a:lnTo>
                  <a:cubicBezTo>
                    <a:pt x="365" y="28"/>
                    <a:pt x="367" y="33"/>
                    <a:pt x="368" y="38"/>
                  </a:cubicBezTo>
                  <a:lnTo>
                    <a:pt x="384" y="134"/>
                  </a:lnTo>
                  <a:cubicBezTo>
                    <a:pt x="384" y="135"/>
                    <a:pt x="384" y="136"/>
                    <a:pt x="384" y="137"/>
                  </a:cubicBezTo>
                  <a:lnTo>
                    <a:pt x="384" y="265"/>
                  </a:lnTo>
                  <a:lnTo>
                    <a:pt x="338" y="258"/>
                  </a:lnTo>
                  <a:lnTo>
                    <a:pt x="354" y="210"/>
                  </a:lnTo>
                  <a:cubicBezTo>
                    <a:pt x="357" y="199"/>
                    <a:pt x="369" y="192"/>
                    <a:pt x="380" y="194"/>
                  </a:cubicBezTo>
                  <a:cubicBezTo>
                    <a:pt x="392" y="196"/>
                    <a:pt x="400" y="206"/>
                    <a:pt x="400" y="217"/>
                  </a:cubicBezTo>
                  <a:lnTo>
                    <a:pt x="400" y="265"/>
                  </a:lnTo>
                  <a:lnTo>
                    <a:pt x="399" y="258"/>
                  </a:lnTo>
                  <a:lnTo>
                    <a:pt x="415" y="306"/>
                  </a:lnTo>
                  <a:lnTo>
                    <a:pt x="368" y="313"/>
                  </a:lnTo>
                  <a:lnTo>
                    <a:pt x="368" y="297"/>
                  </a:lnTo>
                  <a:cubicBezTo>
                    <a:pt x="368" y="285"/>
                    <a:pt x="378" y="275"/>
                    <a:pt x="390" y="274"/>
                  </a:cubicBezTo>
                  <a:cubicBezTo>
                    <a:pt x="402" y="272"/>
                    <a:pt x="413" y="280"/>
                    <a:pt x="416" y="292"/>
                  </a:cubicBezTo>
                  <a:lnTo>
                    <a:pt x="432" y="356"/>
                  </a:lnTo>
                  <a:lnTo>
                    <a:pt x="384" y="361"/>
                  </a:lnTo>
                  <a:lnTo>
                    <a:pt x="384" y="281"/>
                  </a:lnTo>
                  <a:cubicBezTo>
                    <a:pt x="384" y="269"/>
                    <a:pt x="394" y="259"/>
                    <a:pt x="406" y="258"/>
                  </a:cubicBezTo>
                  <a:cubicBezTo>
                    <a:pt x="418" y="256"/>
                    <a:pt x="429" y="264"/>
                    <a:pt x="432" y="276"/>
                  </a:cubicBezTo>
                  <a:lnTo>
                    <a:pt x="448" y="340"/>
                  </a:lnTo>
                  <a:lnTo>
                    <a:pt x="463" y="386"/>
                  </a:lnTo>
                  <a:lnTo>
                    <a:pt x="416" y="393"/>
                  </a:lnTo>
                  <a:lnTo>
                    <a:pt x="416" y="377"/>
                  </a:lnTo>
                  <a:cubicBezTo>
                    <a:pt x="416" y="371"/>
                    <a:pt x="419" y="365"/>
                    <a:pt x="423" y="360"/>
                  </a:cubicBezTo>
                  <a:lnTo>
                    <a:pt x="439" y="344"/>
                  </a:lnTo>
                  <a:cubicBezTo>
                    <a:pt x="446" y="338"/>
                    <a:pt x="455" y="336"/>
                    <a:pt x="464" y="339"/>
                  </a:cubicBezTo>
                  <a:cubicBezTo>
                    <a:pt x="472" y="341"/>
                    <a:pt x="479" y="349"/>
                    <a:pt x="480" y="358"/>
                  </a:cubicBezTo>
                  <a:lnTo>
                    <a:pt x="496" y="454"/>
                  </a:lnTo>
                  <a:cubicBezTo>
                    <a:pt x="496" y="455"/>
                    <a:pt x="496" y="456"/>
                    <a:pt x="496" y="457"/>
                  </a:cubicBezTo>
                  <a:lnTo>
                    <a:pt x="496" y="505"/>
                  </a:lnTo>
                  <a:lnTo>
                    <a:pt x="496" y="553"/>
                  </a:lnTo>
                  <a:lnTo>
                    <a:pt x="489" y="536"/>
                  </a:lnTo>
                  <a:lnTo>
                    <a:pt x="505" y="552"/>
                  </a:lnTo>
                  <a:lnTo>
                    <a:pt x="464" y="569"/>
                  </a:lnTo>
                  <a:lnTo>
                    <a:pt x="464" y="553"/>
                  </a:lnTo>
                  <a:lnTo>
                    <a:pt x="481" y="422"/>
                  </a:lnTo>
                  <a:lnTo>
                    <a:pt x="497" y="326"/>
                  </a:lnTo>
                  <a:lnTo>
                    <a:pt x="496" y="329"/>
                  </a:lnTo>
                  <a:lnTo>
                    <a:pt x="496" y="281"/>
                  </a:lnTo>
                  <a:cubicBezTo>
                    <a:pt x="496" y="279"/>
                    <a:pt x="497" y="276"/>
                    <a:pt x="498" y="274"/>
                  </a:cubicBezTo>
                  <a:lnTo>
                    <a:pt x="514" y="226"/>
                  </a:lnTo>
                  <a:cubicBezTo>
                    <a:pt x="517" y="216"/>
                    <a:pt x="526" y="209"/>
                    <a:pt x="536" y="209"/>
                  </a:cubicBezTo>
                  <a:lnTo>
                    <a:pt x="552" y="209"/>
                  </a:lnTo>
                  <a:cubicBezTo>
                    <a:pt x="566" y="209"/>
                    <a:pt x="576" y="220"/>
                    <a:pt x="576" y="233"/>
                  </a:cubicBezTo>
                  <a:lnTo>
                    <a:pt x="576" y="249"/>
                  </a:lnTo>
                  <a:lnTo>
                    <a:pt x="576" y="313"/>
                  </a:lnTo>
                  <a:lnTo>
                    <a:pt x="529" y="308"/>
                  </a:lnTo>
                  <a:lnTo>
                    <a:pt x="545" y="244"/>
                  </a:lnTo>
                  <a:cubicBezTo>
                    <a:pt x="548" y="233"/>
                    <a:pt x="558" y="225"/>
                    <a:pt x="569" y="225"/>
                  </a:cubicBezTo>
                  <a:cubicBezTo>
                    <a:pt x="581" y="226"/>
                    <a:pt x="590" y="234"/>
                    <a:pt x="592" y="246"/>
                  </a:cubicBezTo>
                  <a:lnTo>
                    <a:pt x="608" y="342"/>
                  </a:lnTo>
                  <a:cubicBezTo>
                    <a:pt x="608" y="343"/>
                    <a:pt x="608" y="344"/>
                    <a:pt x="608" y="345"/>
                  </a:cubicBezTo>
                  <a:lnTo>
                    <a:pt x="608" y="361"/>
                  </a:lnTo>
                  <a:lnTo>
                    <a:pt x="607" y="354"/>
                  </a:lnTo>
                  <a:lnTo>
                    <a:pt x="623" y="402"/>
                  </a:lnTo>
                  <a:lnTo>
                    <a:pt x="576" y="409"/>
                  </a:lnTo>
                  <a:lnTo>
                    <a:pt x="576" y="393"/>
                  </a:lnTo>
                  <a:cubicBezTo>
                    <a:pt x="576" y="380"/>
                    <a:pt x="587" y="369"/>
                    <a:pt x="600" y="369"/>
                  </a:cubicBezTo>
                  <a:cubicBezTo>
                    <a:pt x="614" y="369"/>
                    <a:pt x="624" y="380"/>
                    <a:pt x="624" y="393"/>
                  </a:cubicBezTo>
                  <a:lnTo>
                    <a:pt x="624" y="409"/>
                  </a:lnTo>
                  <a:lnTo>
                    <a:pt x="583" y="392"/>
                  </a:lnTo>
                  <a:lnTo>
                    <a:pt x="599" y="376"/>
                  </a:lnTo>
                  <a:lnTo>
                    <a:pt x="593" y="388"/>
                  </a:lnTo>
                  <a:lnTo>
                    <a:pt x="609" y="324"/>
                  </a:lnTo>
                  <a:cubicBezTo>
                    <a:pt x="612" y="312"/>
                    <a:pt x="623" y="304"/>
                    <a:pt x="635" y="306"/>
                  </a:cubicBezTo>
                  <a:cubicBezTo>
                    <a:pt x="647" y="307"/>
                    <a:pt x="656" y="317"/>
                    <a:pt x="656" y="329"/>
                  </a:cubicBezTo>
                  <a:lnTo>
                    <a:pt x="656" y="345"/>
                  </a:lnTo>
                  <a:cubicBezTo>
                    <a:pt x="656" y="359"/>
                    <a:pt x="646" y="369"/>
                    <a:pt x="632" y="369"/>
                  </a:cubicBezTo>
                  <a:cubicBezTo>
                    <a:pt x="619" y="369"/>
                    <a:pt x="608" y="359"/>
                    <a:pt x="608" y="345"/>
                  </a:cubicBezTo>
                  <a:lnTo>
                    <a:pt x="608" y="313"/>
                  </a:lnTo>
                  <a:cubicBezTo>
                    <a:pt x="608" y="307"/>
                    <a:pt x="611" y="301"/>
                    <a:pt x="615" y="296"/>
                  </a:cubicBezTo>
                  <a:lnTo>
                    <a:pt x="631" y="280"/>
                  </a:lnTo>
                  <a:cubicBezTo>
                    <a:pt x="636" y="276"/>
                    <a:pt x="642" y="273"/>
                    <a:pt x="648" y="273"/>
                  </a:cubicBezTo>
                  <a:lnTo>
                    <a:pt x="664" y="273"/>
                  </a:lnTo>
                  <a:cubicBezTo>
                    <a:pt x="678" y="273"/>
                    <a:pt x="688" y="284"/>
                    <a:pt x="688" y="297"/>
                  </a:cubicBezTo>
                  <a:lnTo>
                    <a:pt x="688" y="361"/>
                  </a:lnTo>
                  <a:lnTo>
                    <a:pt x="642" y="354"/>
                  </a:lnTo>
                  <a:lnTo>
                    <a:pt x="658" y="306"/>
                  </a:lnTo>
                  <a:lnTo>
                    <a:pt x="656" y="313"/>
                  </a:lnTo>
                  <a:lnTo>
                    <a:pt x="656" y="281"/>
                  </a:lnTo>
                  <a:cubicBezTo>
                    <a:pt x="656" y="279"/>
                    <a:pt x="657" y="276"/>
                    <a:pt x="658" y="274"/>
                  </a:cubicBezTo>
                  <a:lnTo>
                    <a:pt x="674" y="226"/>
                  </a:lnTo>
                  <a:cubicBezTo>
                    <a:pt x="677" y="216"/>
                    <a:pt x="686" y="209"/>
                    <a:pt x="696" y="209"/>
                  </a:cubicBezTo>
                  <a:cubicBezTo>
                    <a:pt x="707" y="209"/>
                    <a:pt x="716" y="216"/>
                    <a:pt x="719" y="226"/>
                  </a:cubicBezTo>
                  <a:lnTo>
                    <a:pt x="735" y="274"/>
                  </a:lnTo>
                  <a:cubicBezTo>
                    <a:pt x="736" y="276"/>
                    <a:pt x="736" y="279"/>
                    <a:pt x="736" y="281"/>
                  </a:cubicBezTo>
                  <a:lnTo>
                    <a:pt x="736" y="377"/>
                  </a:lnTo>
                  <a:lnTo>
                    <a:pt x="729" y="360"/>
                  </a:lnTo>
                  <a:lnTo>
                    <a:pt x="745" y="376"/>
                  </a:lnTo>
                  <a:lnTo>
                    <a:pt x="705" y="388"/>
                  </a:lnTo>
                  <a:lnTo>
                    <a:pt x="721" y="324"/>
                  </a:lnTo>
                  <a:cubicBezTo>
                    <a:pt x="724" y="313"/>
                    <a:pt x="733" y="305"/>
                    <a:pt x="744" y="305"/>
                  </a:cubicBezTo>
                  <a:lnTo>
                    <a:pt x="760" y="305"/>
                  </a:lnTo>
                  <a:lnTo>
                    <a:pt x="776" y="305"/>
                  </a:lnTo>
                  <a:lnTo>
                    <a:pt x="752" y="329"/>
                  </a:lnTo>
                  <a:lnTo>
                    <a:pt x="752" y="297"/>
                  </a:lnTo>
                  <a:cubicBezTo>
                    <a:pt x="752" y="284"/>
                    <a:pt x="763" y="273"/>
                    <a:pt x="776" y="273"/>
                  </a:cubicBezTo>
                  <a:cubicBezTo>
                    <a:pt x="790" y="273"/>
                    <a:pt x="800" y="284"/>
                    <a:pt x="800" y="297"/>
                  </a:cubicBezTo>
                  <a:lnTo>
                    <a:pt x="800" y="345"/>
                  </a:lnTo>
                  <a:lnTo>
                    <a:pt x="753" y="341"/>
                  </a:lnTo>
                  <a:lnTo>
                    <a:pt x="769" y="261"/>
                  </a:lnTo>
                  <a:cubicBezTo>
                    <a:pt x="771" y="249"/>
                    <a:pt x="783" y="240"/>
                    <a:pt x="795" y="242"/>
                  </a:cubicBezTo>
                  <a:cubicBezTo>
                    <a:pt x="807" y="243"/>
                    <a:pt x="816" y="253"/>
                    <a:pt x="816" y="265"/>
                  </a:cubicBezTo>
                  <a:lnTo>
                    <a:pt x="816" y="281"/>
                  </a:lnTo>
                  <a:lnTo>
                    <a:pt x="775" y="264"/>
                  </a:lnTo>
                  <a:lnTo>
                    <a:pt x="791" y="248"/>
                  </a:lnTo>
                  <a:cubicBezTo>
                    <a:pt x="801" y="239"/>
                    <a:pt x="816" y="239"/>
                    <a:pt x="825" y="248"/>
                  </a:cubicBezTo>
                  <a:lnTo>
                    <a:pt x="841" y="264"/>
                  </a:lnTo>
                  <a:lnTo>
                    <a:pt x="800" y="281"/>
                  </a:lnTo>
                  <a:lnTo>
                    <a:pt x="800" y="233"/>
                  </a:lnTo>
                  <a:cubicBezTo>
                    <a:pt x="800" y="220"/>
                    <a:pt x="811" y="209"/>
                    <a:pt x="824" y="209"/>
                  </a:cubicBezTo>
                  <a:cubicBezTo>
                    <a:pt x="838" y="209"/>
                    <a:pt x="848" y="220"/>
                    <a:pt x="848" y="233"/>
                  </a:cubicBezTo>
                  <a:lnTo>
                    <a:pt x="848" y="249"/>
                  </a:lnTo>
                  <a:lnTo>
                    <a:pt x="847" y="242"/>
                  </a:lnTo>
                  <a:lnTo>
                    <a:pt x="863" y="290"/>
                  </a:lnTo>
                  <a:lnTo>
                    <a:pt x="840" y="273"/>
                  </a:lnTo>
                  <a:lnTo>
                    <a:pt x="856" y="273"/>
                  </a:lnTo>
                  <a:lnTo>
                    <a:pt x="832" y="297"/>
                  </a:lnTo>
                  <a:lnTo>
                    <a:pt x="832" y="233"/>
                  </a:lnTo>
                  <a:lnTo>
                    <a:pt x="832" y="201"/>
                  </a:lnTo>
                  <a:cubicBezTo>
                    <a:pt x="832" y="198"/>
                    <a:pt x="833" y="194"/>
                    <a:pt x="835" y="191"/>
                  </a:cubicBezTo>
                  <a:lnTo>
                    <a:pt x="851" y="159"/>
                  </a:lnTo>
                  <a:cubicBezTo>
                    <a:pt x="855" y="151"/>
                    <a:pt x="863" y="145"/>
                    <a:pt x="872" y="145"/>
                  </a:cubicBezTo>
                  <a:lnTo>
                    <a:pt x="888" y="145"/>
                  </a:lnTo>
                  <a:lnTo>
                    <a:pt x="871" y="152"/>
                  </a:lnTo>
                  <a:lnTo>
                    <a:pt x="887" y="136"/>
                  </a:lnTo>
                  <a:cubicBezTo>
                    <a:pt x="894" y="130"/>
                    <a:pt x="905" y="128"/>
                    <a:pt x="914" y="131"/>
                  </a:cubicBezTo>
                  <a:cubicBezTo>
                    <a:pt x="923" y="135"/>
                    <a:pt x="928" y="144"/>
                    <a:pt x="928" y="153"/>
                  </a:cubicBezTo>
                  <a:lnTo>
                    <a:pt x="928" y="185"/>
                  </a:lnTo>
                  <a:lnTo>
                    <a:pt x="921" y="168"/>
                  </a:lnTo>
                  <a:lnTo>
                    <a:pt x="937" y="184"/>
                  </a:lnTo>
                  <a:lnTo>
                    <a:pt x="920" y="177"/>
                  </a:lnTo>
                  <a:lnTo>
                    <a:pt x="936" y="177"/>
                  </a:lnTo>
                  <a:cubicBezTo>
                    <a:pt x="950" y="177"/>
                    <a:pt x="960" y="188"/>
                    <a:pt x="960" y="201"/>
                  </a:cubicBezTo>
                  <a:lnTo>
                    <a:pt x="960" y="281"/>
                  </a:lnTo>
                  <a:cubicBezTo>
                    <a:pt x="960" y="295"/>
                    <a:pt x="950" y="305"/>
                    <a:pt x="936" y="305"/>
                  </a:cubicBezTo>
                  <a:cubicBezTo>
                    <a:pt x="923" y="305"/>
                    <a:pt x="912" y="295"/>
                    <a:pt x="912" y="281"/>
                  </a:cubicBezTo>
                  <a:lnTo>
                    <a:pt x="912" y="233"/>
                  </a:lnTo>
                  <a:cubicBezTo>
                    <a:pt x="912" y="231"/>
                    <a:pt x="913" y="228"/>
                    <a:pt x="914" y="226"/>
                  </a:cubicBezTo>
                  <a:lnTo>
                    <a:pt x="930" y="178"/>
                  </a:lnTo>
                  <a:cubicBezTo>
                    <a:pt x="932" y="170"/>
                    <a:pt x="939" y="164"/>
                    <a:pt x="947" y="162"/>
                  </a:cubicBezTo>
                  <a:cubicBezTo>
                    <a:pt x="955" y="160"/>
                    <a:pt x="964" y="163"/>
                    <a:pt x="969" y="168"/>
                  </a:cubicBezTo>
                  <a:lnTo>
                    <a:pt x="985" y="184"/>
                  </a:lnTo>
                  <a:cubicBezTo>
                    <a:pt x="990" y="189"/>
                    <a:pt x="992" y="195"/>
                    <a:pt x="992" y="201"/>
                  </a:cubicBezTo>
                  <a:lnTo>
                    <a:pt x="992" y="233"/>
                  </a:lnTo>
                  <a:lnTo>
                    <a:pt x="992" y="281"/>
                  </a:lnTo>
                  <a:lnTo>
                    <a:pt x="968" y="257"/>
                  </a:lnTo>
                  <a:lnTo>
                    <a:pt x="984" y="257"/>
                  </a:lnTo>
                  <a:lnTo>
                    <a:pt x="1000" y="257"/>
                  </a:lnTo>
                  <a:cubicBezTo>
                    <a:pt x="1014" y="257"/>
                    <a:pt x="1024" y="268"/>
                    <a:pt x="1024" y="281"/>
                  </a:cubicBezTo>
                  <a:lnTo>
                    <a:pt x="1024" y="297"/>
                  </a:lnTo>
                  <a:lnTo>
                    <a:pt x="983" y="280"/>
                  </a:lnTo>
                  <a:lnTo>
                    <a:pt x="999" y="264"/>
                  </a:lnTo>
                  <a:lnTo>
                    <a:pt x="992" y="281"/>
                  </a:lnTo>
                  <a:lnTo>
                    <a:pt x="992" y="265"/>
                  </a:lnTo>
                  <a:cubicBezTo>
                    <a:pt x="992" y="254"/>
                    <a:pt x="1000" y="245"/>
                    <a:pt x="1011" y="242"/>
                  </a:cubicBezTo>
                  <a:cubicBezTo>
                    <a:pt x="1022" y="240"/>
                    <a:pt x="1033" y="245"/>
                    <a:pt x="1038" y="255"/>
                  </a:cubicBezTo>
                  <a:lnTo>
                    <a:pt x="1054" y="287"/>
                  </a:lnTo>
                  <a:cubicBezTo>
                    <a:pt x="1056" y="290"/>
                    <a:pt x="1056" y="294"/>
                    <a:pt x="1056" y="297"/>
                  </a:cubicBezTo>
                  <a:lnTo>
                    <a:pt x="1056" y="409"/>
                  </a:lnTo>
                  <a:lnTo>
                    <a:pt x="1032" y="385"/>
                  </a:lnTo>
                  <a:lnTo>
                    <a:pt x="1048" y="385"/>
                  </a:lnTo>
                  <a:lnTo>
                    <a:pt x="1024" y="409"/>
                  </a:lnTo>
                  <a:lnTo>
                    <a:pt x="1024" y="345"/>
                  </a:lnTo>
                  <a:cubicBezTo>
                    <a:pt x="1024" y="332"/>
                    <a:pt x="1035" y="321"/>
                    <a:pt x="1048" y="321"/>
                  </a:cubicBezTo>
                  <a:cubicBezTo>
                    <a:pt x="1062" y="321"/>
                    <a:pt x="1072" y="332"/>
                    <a:pt x="1072" y="345"/>
                  </a:cubicBezTo>
                  <a:lnTo>
                    <a:pt x="1072" y="361"/>
                  </a:lnTo>
                  <a:lnTo>
                    <a:pt x="1070" y="351"/>
                  </a:lnTo>
                  <a:lnTo>
                    <a:pt x="1086" y="383"/>
                  </a:lnTo>
                  <a:lnTo>
                    <a:pt x="1041" y="388"/>
                  </a:lnTo>
                  <a:lnTo>
                    <a:pt x="1057" y="324"/>
                  </a:lnTo>
                  <a:lnTo>
                    <a:pt x="1056" y="329"/>
                  </a:lnTo>
                  <a:lnTo>
                    <a:pt x="1056" y="313"/>
                  </a:lnTo>
                  <a:cubicBezTo>
                    <a:pt x="1056" y="307"/>
                    <a:pt x="1059" y="301"/>
                    <a:pt x="1063" y="296"/>
                  </a:cubicBezTo>
                  <a:lnTo>
                    <a:pt x="1079" y="280"/>
                  </a:lnTo>
                  <a:lnTo>
                    <a:pt x="1074" y="290"/>
                  </a:lnTo>
                  <a:lnTo>
                    <a:pt x="1090" y="242"/>
                  </a:lnTo>
                  <a:cubicBezTo>
                    <a:pt x="1093" y="231"/>
                    <a:pt x="1105" y="224"/>
                    <a:pt x="1116" y="226"/>
                  </a:cubicBezTo>
                  <a:cubicBezTo>
                    <a:pt x="1128" y="228"/>
                    <a:pt x="1136" y="238"/>
                    <a:pt x="1136" y="249"/>
                  </a:cubicBezTo>
                  <a:lnTo>
                    <a:pt x="1136" y="265"/>
                  </a:lnTo>
                  <a:lnTo>
                    <a:pt x="1136" y="297"/>
                  </a:lnTo>
                  <a:lnTo>
                    <a:pt x="1135" y="290"/>
                  </a:lnTo>
                  <a:lnTo>
                    <a:pt x="1151" y="338"/>
                  </a:lnTo>
                  <a:cubicBezTo>
                    <a:pt x="1152" y="340"/>
                    <a:pt x="1152" y="343"/>
                    <a:pt x="1152" y="345"/>
                  </a:cubicBezTo>
                  <a:lnTo>
                    <a:pt x="1152" y="361"/>
                  </a:lnTo>
                  <a:lnTo>
                    <a:pt x="1145" y="344"/>
                  </a:lnTo>
                  <a:lnTo>
                    <a:pt x="1161" y="360"/>
                  </a:lnTo>
                  <a:cubicBezTo>
                    <a:pt x="1166" y="365"/>
                    <a:pt x="1168" y="371"/>
                    <a:pt x="1168" y="377"/>
                  </a:cubicBezTo>
                  <a:lnTo>
                    <a:pt x="1168" y="409"/>
                  </a:lnTo>
                  <a:lnTo>
                    <a:pt x="1167" y="402"/>
                  </a:lnTo>
                  <a:lnTo>
                    <a:pt x="1183" y="450"/>
                  </a:lnTo>
                  <a:cubicBezTo>
                    <a:pt x="1184" y="452"/>
                    <a:pt x="1184" y="455"/>
                    <a:pt x="1184" y="457"/>
                  </a:cubicBezTo>
                  <a:lnTo>
                    <a:pt x="1184" y="489"/>
                  </a:lnTo>
                  <a:cubicBezTo>
                    <a:pt x="1184" y="503"/>
                    <a:pt x="1174" y="513"/>
                    <a:pt x="1160" y="513"/>
                  </a:cubicBezTo>
                  <a:cubicBezTo>
                    <a:pt x="1147" y="513"/>
                    <a:pt x="1136" y="503"/>
                    <a:pt x="1136" y="489"/>
                  </a:cubicBezTo>
                  <a:lnTo>
                    <a:pt x="1136" y="457"/>
                  </a:lnTo>
                  <a:cubicBezTo>
                    <a:pt x="1136" y="451"/>
                    <a:pt x="1139" y="445"/>
                    <a:pt x="1143" y="440"/>
                  </a:cubicBezTo>
                  <a:lnTo>
                    <a:pt x="1159" y="424"/>
                  </a:lnTo>
                  <a:cubicBezTo>
                    <a:pt x="1166" y="418"/>
                    <a:pt x="1175" y="416"/>
                    <a:pt x="1183" y="418"/>
                  </a:cubicBezTo>
                  <a:cubicBezTo>
                    <a:pt x="1192" y="421"/>
                    <a:pt x="1198" y="428"/>
                    <a:pt x="1200" y="437"/>
                  </a:cubicBezTo>
                  <a:lnTo>
                    <a:pt x="1216" y="517"/>
                  </a:lnTo>
                  <a:cubicBezTo>
                    <a:pt x="1216" y="518"/>
                    <a:pt x="1216" y="520"/>
                    <a:pt x="1216" y="521"/>
                  </a:cubicBezTo>
                  <a:lnTo>
                    <a:pt x="1216" y="569"/>
                  </a:lnTo>
                  <a:lnTo>
                    <a:pt x="1215" y="561"/>
                  </a:lnTo>
                  <a:lnTo>
                    <a:pt x="1247" y="641"/>
                  </a:lnTo>
                  <a:lnTo>
                    <a:pt x="1200" y="649"/>
                  </a:lnTo>
                  <a:lnTo>
                    <a:pt x="1200" y="601"/>
                  </a:lnTo>
                  <a:cubicBezTo>
                    <a:pt x="1200" y="592"/>
                    <a:pt x="1206" y="583"/>
                    <a:pt x="1215" y="579"/>
                  </a:cubicBezTo>
                  <a:cubicBezTo>
                    <a:pt x="1224" y="576"/>
                    <a:pt x="1235" y="578"/>
                    <a:pt x="1241" y="584"/>
                  </a:cubicBezTo>
                  <a:lnTo>
                    <a:pt x="1257" y="600"/>
                  </a:lnTo>
                  <a:cubicBezTo>
                    <a:pt x="1262" y="605"/>
                    <a:pt x="1264" y="611"/>
                    <a:pt x="1264" y="617"/>
                  </a:cubicBezTo>
                  <a:lnTo>
                    <a:pt x="1264" y="713"/>
                  </a:lnTo>
                  <a:lnTo>
                    <a:pt x="1257" y="696"/>
                  </a:lnTo>
                  <a:lnTo>
                    <a:pt x="1273" y="712"/>
                  </a:lnTo>
                  <a:lnTo>
                    <a:pt x="1232" y="729"/>
                  </a:lnTo>
                  <a:lnTo>
                    <a:pt x="1232" y="681"/>
                  </a:lnTo>
                  <a:cubicBezTo>
                    <a:pt x="1232" y="669"/>
                    <a:pt x="1242" y="659"/>
                    <a:pt x="1254" y="658"/>
                  </a:cubicBezTo>
                  <a:cubicBezTo>
                    <a:pt x="1267" y="657"/>
                    <a:pt x="1278" y="665"/>
                    <a:pt x="1280" y="678"/>
                  </a:cubicBezTo>
                  <a:lnTo>
                    <a:pt x="1296" y="774"/>
                  </a:lnTo>
                  <a:cubicBezTo>
                    <a:pt x="1296" y="775"/>
                    <a:pt x="1296" y="776"/>
                    <a:pt x="1296" y="777"/>
                  </a:cubicBezTo>
                  <a:lnTo>
                    <a:pt x="1296" y="825"/>
                  </a:lnTo>
                  <a:cubicBezTo>
                    <a:pt x="1296" y="839"/>
                    <a:pt x="1286" y="849"/>
                    <a:pt x="1272" y="849"/>
                  </a:cubicBezTo>
                  <a:cubicBezTo>
                    <a:pt x="1259" y="849"/>
                    <a:pt x="1248" y="839"/>
                    <a:pt x="1248" y="825"/>
                  </a:cubicBezTo>
                  <a:lnTo>
                    <a:pt x="1248" y="793"/>
                  </a:lnTo>
                  <a:cubicBezTo>
                    <a:pt x="1248" y="783"/>
                    <a:pt x="1255" y="774"/>
                    <a:pt x="1266" y="770"/>
                  </a:cubicBezTo>
                  <a:cubicBezTo>
                    <a:pt x="1276" y="767"/>
                    <a:pt x="1287" y="771"/>
                    <a:pt x="1292" y="780"/>
                  </a:cubicBezTo>
                  <a:lnTo>
                    <a:pt x="1324" y="828"/>
                  </a:lnTo>
                  <a:lnTo>
                    <a:pt x="1280" y="841"/>
                  </a:lnTo>
                  <a:lnTo>
                    <a:pt x="1280" y="793"/>
                  </a:lnTo>
                  <a:lnTo>
                    <a:pt x="1280" y="761"/>
                  </a:lnTo>
                  <a:cubicBezTo>
                    <a:pt x="1280" y="750"/>
                    <a:pt x="1288" y="741"/>
                    <a:pt x="1299" y="738"/>
                  </a:cubicBezTo>
                  <a:cubicBezTo>
                    <a:pt x="1310" y="736"/>
                    <a:pt x="1321" y="741"/>
                    <a:pt x="1326" y="751"/>
                  </a:cubicBezTo>
                  <a:lnTo>
                    <a:pt x="1342" y="783"/>
                  </a:lnTo>
                  <a:lnTo>
                    <a:pt x="1296" y="793"/>
                  </a:lnTo>
                  <a:lnTo>
                    <a:pt x="1296" y="745"/>
                  </a:lnTo>
                  <a:cubicBezTo>
                    <a:pt x="1296" y="734"/>
                    <a:pt x="1305" y="724"/>
                    <a:pt x="1317" y="722"/>
                  </a:cubicBezTo>
                  <a:cubicBezTo>
                    <a:pt x="1328" y="720"/>
                    <a:pt x="1340" y="727"/>
                    <a:pt x="1343" y="738"/>
                  </a:cubicBezTo>
                  <a:lnTo>
                    <a:pt x="1359" y="786"/>
                  </a:lnTo>
                  <a:lnTo>
                    <a:pt x="1376" y="852"/>
                  </a:lnTo>
                  <a:lnTo>
                    <a:pt x="1328" y="857"/>
                  </a:lnTo>
                  <a:lnTo>
                    <a:pt x="1328" y="841"/>
                  </a:lnTo>
                  <a:cubicBezTo>
                    <a:pt x="1328" y="840"/>
                    <a:pt x="1329" y="838"/>
                    <a:pt x="1329" y="836"/>
                  </a:cubicBezTo>
                  <a:lnTo>
                    <a:pt x="1345" y="772"/>
                  </a:lnTo>
                  <a:cubicBezTo>
                    <a:pt x="1347" y="763"/>
                    <a:pt x="1354" y="757"/>
                    <a:pt x="1362" y="754"/>
                  </a:cubicBezTo>
                  <a:cubicBezTo>
                    <a:pt x="1370" y="752"/>
                    <a:pt x="1379" y="754"/>
                    <a:pt x="1385" y="760"/>
                  </a:cubicBezTo>
                  <a:lnTo>
                    <a:pt x="1401" y="776"/>
                  </a:lnTo>
                  <a:cubicBezTo>
                    <a:pt x="1406" y="781"/>
                    <a:pt x="1408" y="787"/>
                    <a:pt x="1408" y="793"/>
                  </a:cubicBezTo>
                  <a:lnTo>
                    <a:pt x="1408" y="857"/>
                  </a:lnTo>
                  <a:cubicBezTo>
                    <a:pt x="1408" y="871"/>
                    <a:pt x="1398" y="881"/>
                    <a:pt x="1384" y="881"/>
                  </a:cubicBezTo>
                  <a:cubicBezTo>
                    <a:pt x="1371" y="881"/>
                    <a:pt x="1360" y="871"/>
                    <a:pt x="1360" y="857"/>
                  </a:cubicBezTo>
                  <a:lnTo>
                    <a:pt x="1360" y="777"/>
                  </a:lnTo>
                  <a:cubicBezTo>
                    <a:pt x="1360" y="768"/>
                    <a:pt x="1366" y="759"/>
                    <a:pt x="1375" y="755"/>
                  </a:cubicBezTo>
                  <a:cubicBezTo>
                    <a:pt x="1384" y="752"/>
                    <a:pt x="1395" y="754"/>
                    <a:pt x="1401" y="760"/>
                  </a:cubicBezTo>
                  <a:lnTo>
                    <a:pt x="1417" y="776"/>
                  </a:lnTo>
                  <a:cubicBezTo>
                    <a:pt x="1421" y="780"/>
                    <a:pt x="1423" y="783"/>
                    <a:pt x="1424" y="788"/>
                  </a:cubicBezTo>
                  <a:lnTo>
                    <a:pt x="1440" y="852"/>
                  </a:lnTo>
                  <a:cubicBezTo>
                    <a:pt x="1440" y="854"/>
                    <a:pt x="1440" y="856"/>
                    <a:pt x="1440" y="857"/>
                  </a:cubicBezTo>
                  <a:lnTo>
                    <a:pt x="1440" y="889"/>
                  </a:lnTo>
                  <a:lnTo>
                    <a:pt x="1440" y="921"/>
                  </a:lnTo>
                  <a:lnTo>
                    <a:pt x="1438" y="911"/>
                  </a:lnTo>
                  <a:lnTo>
                    <a:pt x="1454" y="943"/>
                  </a:lnTo>
                  <a:lnTo>
                    <a:pt x="1449" y="936"/>
                  </a:lnTo>
                  <a:lnTo>
                    <a:pt x="1465" y="952"/>
                  </a:lnTo>
                  <a:lnTo>
                    <a:pt x="1424" y="969"/>
                  </a:lnTo>
                  <a:lnTo>
                    <a:pt x="1424" y="921"/>
                  </a:lnTo>
                  <a:cubicBezTo>
                    <a:pt x="1424" y="909"/>
                    <a:pt x="1434" y="899"/>
                    <a:pt x="1446" y="898"/>
                  </a:cubicBezTo>
                  <a:cubicBezTo>
                    <a:pt x="1458" y="896"/>
                    <a:pt x="1469" y="904"/>
                    <a:pt x="1472" y="916"/>
                  </a:cubicBezTo>
                  <a:lnTo>
                    <a:pt x="1488" y="980"/>
                  </a:lnTo>
                  <a:lnTo>
                    <a:pt x="1440" y="985"/>
                  </a:lnTo>
                  <a:lnTo>
                    <a:pt x="1440" y="953"/>
                  </a:lnTo>
                  <a:cubicBezTo>
                    <a:pt x="1440" y="942"/>
                    <a:pt x="1449" y="932"/>
                    <a:pt x="1461" y="930"/>
                  </a:cubicBezTo>
                  <a:cubicBezTo>
                    <a:pt x="1472" y="928"/>
                    <a:pt x="1484" y="935"/>
                    <a:pt x="1487" y="946"/>
                  </a:cubicBezTo>
                  <a:lnTo>
                    <a:pt x="1503" y="994"/>
                  </a:lnTo>
                  <a:lnTo>
                    <a:pt x="1519" y="1042"/>
                  </a:lnTo>
                  <a:cubicBezTo>
                    <a:pt x="1520" y="1044"/>
                    <a:pt x="1520" y="1047"/>
                    <a:pt x="1520" y="1049"/>
                  </a:cubicBezTo>
                  <a:lnTo>
                    <a:pt x="1520" y="1097"/>
                  </a:lnTo>
                  <a:lnTo>
                    <a:pt x="1513" y="1080"/>
                  </a:lnTo>
                  <a:lnTo>
                    <a:pt x="1529" y="1096"/>
                  </a:lnTo>
                  <a:lnTo>
                    <a:pt x="1489" y="1108"/>
                  </a:lnTo>
                  <a:lnTo>
                    <a:pt x="1505" y="1044"/>
                  </a:lnTo>
                  <a:lnTo>
                    <a:pt x="1504" y="1049"/>
                  </a:lnTo>
                  <a:lnTo>
                    <a:pt x="1504" y="1033"/>
                  </a:lnTo>
                  <a:lnTo>
                    <a:pt x="1504" y="985"/>
                  </a:lnTo>
                  <a:cubicBezTo>
                    <a:pt x="1504" y="979"/>
                    <a:pt x="1507" y="973"/>
                    <a:pt x="1511" y="968"/>
                  </a:cubicBezTo>
                  <a:lnTo>
                    <a:pt x="1527" y="952"/>
                  </a:lnTo>
                  <a:lnTo>
                    <a:pt x="1520" y="969"/>
                  </a:lnTo>
                  <a:lnTo>
                    <a:pt x="1520" y="937"/>
                  </a:lnTo>
                  <a:cubicBezTo>
                    <a:pt x="1520" y="928"/>
                    <a:pt x="1526" y="919"/>
                    <a:pt x="1535" y="915"/>
                  </a:cubicBezTo>
                  <a:cubicBezTo>
                    <a:pt x="1544" y="912"/>
                    <a:pt x="1555" y="914"/>
                    <a:pt x="1561" y="920"/>
                  </a:cubicBezTo>
                  <a:lnTo>
                    <a:pt x="1577" y="936"/>
                  </a:lnTo>
                  <a:lnTo>
                    <a:pt x="1539" y="943"/>
                  </a:lnTo>
                  <a:lnTo>
                    <a:pt x="1555" y="911"/>
                  </a:lnTo>
                  <a:lnTo>
                    <a:pt x="1552" y="921"/>
                  </a:lnTo>
                  <a:lnTo>
                    <a:pt x="1552" y="889"/>
                  </a:lnTo>
                  <a:cubicBezTo>
                    <a:pt x="1552" y="877"/>
                    <a:pt x="1562" y="867"/>
                    <a:pt x="1574" y="866"/>
                  </a:cubicBezTo>
                  <a:cubicBezTo>
                    <a:pt x="1586" y="864"/>
                    <a:pt x="1597" y="872"/>
                    <a:pt x="1600" y="884"/>
                  </a:cubicBezTo>
                  <a:lnTo>
                    <a:pt x="1616" y="948"/>
                  </a:lnTo>
                  <a:lnTo>
                    <a:pt x="1570" y="946"/>
                  </a:lnTo>
                  <a:lnTo>
                    <a:pt x="1586" y="898"/>
                  </a:lnTo>
                  <a:lnTo>
                    <a:pt x="1584" y="905"/>
                  </a:lnTo>
                  <a:lnTo>
                    <a:pt x="1584" y="857"/>
                  </a:lnTo>
                  <a:cubicBezTo>
                    <a:pt x="1584" y="844"/>
                    <a:pt x="1595" y="833"/>
                    <a:pt x="1608" y="833"/>
                  </a:cubicBezTo>
                  <a:cubicBezTo>
                    <a:pt x="1622" y="833"/>
                    <a:pt x="1632" y="844"/>
                    <a:pt x="1632" y="857"/>
                  </a:cubicBezTo>
                  <a:lnTo>
                    <a:pt x="1632" y="873"/>
                  </a:lnTo>
                  <a:lnTo>
                    <a:pt x="1587" y="863"/>
                  </a:lnTo>
                  <a:lnTo>
                    <a:pt x="1603" y="831"/>
                  </a:lnTo>
                  <a:cubicBezTo>
                    <a:pt x="1608" y="822"/>
                    <a:pt x="1617" y="816"/>
                    <a:pt x="1628" y="818"/>
                  </a:cubicBezTo>
                  <a:cubicBezTo>
                    <a:pt x="1638" y="819"/>
                    <a:pt x="1646" y="827"/>
                    <a:pt x="1648" y="837"/>
                  </a:cubicBezTo>
                  <a:lnTo>
                    <a:pt x="1664" y="917"/>
                  </a:lnTo>
                  <a:cubicBezTo>
                    <a:pt x="1664" y="918"/>
                    <a:pt x="1664" y="920"/>
                    <a:pt x="1664" y="921"/>
                  </a:cubicBezTo>
                  <a:lnTo>
                    <a:pt x="1664" y="953"/>
                  </a:lnTo>
                  <a:cubicBezTo>
                    <a:pt x="1664" y="967"/>
                    <a:pt x="1654" y="977"/>
                    <a:pt x="1640" y="977"/>
                  </a:cubicBezTo>
                  <a:cubicBezTo>
                    <a:pt x="1627" y="977"/>
                    <a:pt x="1616" y="967"/>
                    <a:pt x="1616" y="953"/>
                  </a:cubicBezTo>
                  <a:lnTo>
                    <a:pt x="1616" y="905"/>
                  </a:lnTo>
                  <a:cubicBezTo>
                    <a:pt x="1616" y="899"/>
                    <a:pt x="1619" y="893"/>
                    <a:pt x="1623" y="888"/>
                  </a:cubicBezTo>
                  <a:lnTo>
                    <a:pt x="1639" y="872"/>
                  </a:lnTo>
                  <a:lnTo>
                    <a:pt x="1632" y="889"/>
                  </a:lnTo>
                  <a:lnTo>
                    <a:pt x="1632" y="761"/>
                  </a:lnTo>
                  <a:cubicBezTo>
                    <a:pt x="1632" y="755"/>
                    <a:pt x="1635" y="749"/>
                    <a:pt x="1639" y="744"/>
                  </a:cubicBezTo>
                  <a:lnTo>
                    <a:pt x="1655" y="728"/>
                  </a:lnTo>
                  <a:lnTo>
                    <a:pt x="1648" y="745"/>
                  </a:lnTo>
                  <a:lnTo>
                    <a:pt x="1648" y="713"/>
                  </a:lnTo>
                  <a:cubicBezTo>
                    <a:pt x="1648" y="704"/>
                    <a:pt x="1654" y="695"/>
                    <a:pt x="1663" y="691"/>
                  </a:cubicBezTo>
                  <a:cubicBezTo>
                    <a:pt x="1672" y="688"/>
                    <a:pt x="1683" y="690"/>
                    <a:pt x="1689" y="696"/>
                  </a:cubicBezTo>
                  <a:lnTo>
                    <a:pt x="1705" y="712"/>
                  </a:lnTo>
                  <a:cubicBezTo>
                    <a:pt x="1710" y="717"/>
                    <a:pt x="1712" y="723"/>
                    <a:pt x="1712" y="729"/>
                  </a:cubicBezTo>
                  <a:lnTo>
                    <a:pt x="1712" y="809"/>
                  </a:lnTo>
                  <a:lnTo>
                    <a:pt x="1712" y="873"/>
                  </a:lnTo>
                  <a:lnTo>
                    <a:pt x="1710" y="863"/>
                  </a:lnTo>
                  <a:lnTo>
                    <a:pt x="1726" y="895"/>
                  </a:lnTo>
                  <a:lnTo>
                    <a:pt x="1687" y="888"/>
                  </a:lnTo>
                  <a:lnTo>
                    <a:pt x="1703" y="872"/>
                  </a:lnTo>
                  <a:lnTo>
                    <a:pt x="1696" y="889"/>
                  </a:lnTo>
                  <a:lnTo>
                    <a:pt x="1696" y="857"/>
                  </a:lnTo>
                  <a:cubicBezTo>
                    <a:pt x="1696" y="844"/>
                    <a:pt x="1707" y="833"/>
                    <a:pt x="1720" y="833"/>
                  </a:cubicBezTo>
                  <a:cubicBezTo>
                    <a:pt x="1734" y="833"/>
                    <a:pt x="1744" y="844"/>
                    <a:pt x="1744" y="857"/>
                  </a:cubicBezTo>
                  <a:lnTo>
                    <a:pt x="1744" y="889"/>
                  </a:lnTo>
                  <a:cubicBezTo>
                    <a:pt x="1744" y="896"/>
                    <a:pt x="1742" y="902"/>
                    <a:pt x="1737" y="906"/>
                  </a:cubicBezTo>
                  <a:lnTo>
                    <a:pt x="1721" y="922"/>
                  </a:lnTo>
                  <a:cubicBezTo>
                    <a:pt x="1716" y="928"/>
                    <a:pt x="1708" y="930"/>
                    <a:pt x="1701" y="929"/>
                  </a:cubicBezTo>
                  <a:cubicBezTo>
                    <a:pt x="1693" y="928"/>
                    <a:pt x="1686" y="923"/>
                    <a:pt x="1683" y="916"/>
                  </a:cubicBezTo>
                  <a:lnTo>
                    <a:pt x="1667" y="884"/>
                  </a:lnTo>
                  <a:cubicBezTo>
                    <a:pt x="1665" y="881"/>
                    <a:pt x="1664" y="877"/>
                    <a:pt x="1664" y="873"/>
                  </a:cubicBezTo>
                  <a:lnTo>
                    <a:pt x="1664" y="809"/>
                  </a:lnTo>
                  <a:lnTo>
                    <a:pt x="1664" y="729"/>
                  </a:lnTo>
                  <a:lnTo>
                    <a:pt x="1671" y="746"/>
                  </a:lnTo>
                  <a:lnTo>
                    <a:pt x="1655" y="730"/>
                  </a:lnTo>
                  <a:lnTo>
                    <a:pt x="1696" y="713"/>
                  </a:lnTo>
                  <a:lnTo>
                    <a:pt x="1696" y="745"/>
                  </a:lnTo>
                  <a:cubicBezTo>
                    <a:pt x="1696" y="752"/>
                    <a:pt x="1694" y="758"/>
                    <a:pt x="1689" y="762"/>
                  </a:cubicBezTo>
                  <a:lnTo>
                    <a:pt x="1673" y="778"/>
                  </a:lnTo>
                  <a:lnTo>
                    <a:pt x="1680" y="761"/>
                  </a:lnTo>
                  <a:lnTo>
                    <a:pt x="1680" y="889"/>
                  </a:lnTo>
                  <a:cubicBezTo>
                    <a:pt x="1680" y="896"/>
                    <a:pt x="1678" y="902"/>
                    <a:pt x="1673" y="906"/>
                  </a:cubicBezTo>
                  <a:lnTo>
                    <a:pt x="1657" y="922"/>
                  </a:lnTo>
                  <a:lnTo>
                    <a:pt x="1664" y="905"/>
                  </a:lnTo>
                  <a:lnTo>
                    <a:pt x="1664" y="953"/>
                  </a:lnTo>
                  <a:lnTo>
                    <a:pt x="1616" y="953"/>
                  </a:lnTo>
                  <a:lnTo>
                    <a:pt x="1616" y="921"/>
                  </a:lnTo>
                  <a:lnTo>
                    <a:pt x="1617" y="926"/>
                  </a:lnTo>
                  <a:lnTo>
                    <a:pt x="1601" y="846"/>
                  </a:lnTo>
                  <a:lnTo>
                    <a:pt x="1646" y="852"/>
                  </a:lnTo>
                  <a:lnTo>
                    <a:pt x="1630" y="884"/>
                  </a:lnTo>
                  <a:cubicBezTo>
                    <a:pt x="1625" y="894"/>
                    <a:pt x="1614" y="899"/>
                    <a:pt x="1603" y="897"/>
                  </a:cubicBezTo>
                  <a:cubicBezTo>
                    <a:pt x="1592" y="894"/>
                    <a:pt x="1584" y="885"/>
                    <a:pt x="1584" y="873"/>
                  </a:cubicBezTo>
                  <a:lnTo>
                    <a:pt x="1584" y="857"/>
                  </a:lnTo>
                  <a:lnTo>
                    <a:pt x="1632" y="857"/>
                  </a:lnTo>
                  <a:lnTo>
                    <a:pt x="1632" y="905"/>
                  </a:lnTo>
                  <a:cubicBezTo>
                    <a:pt x="1632" y="908"/>
                    <a:pt x="1632" y="911"/>
                    <a:pt x="1631" y="913"/>
                  </a:cubicBezTo>
                  <a:lnTo>
                    <a:pt x="1615" y="961"/>
                  </a:lnTo>
                  <a:cubicBezTo>
                    <a:pt x="1612" y="971"/>
                    <a:pt x="1602" y="978"/>
                    <a:pt x="1592" y="977"/>
                  </a:cubicBezTo>
                  <a:cubicBezTo>
                    <a:pt x="1581" y="977"/>
                    <a:pt x="1572" y="970"/>
                    <a:pt x="1569" y="959"/>
                  </a:cubicBezTo>
                  <a:lnTo>
                    <a:pt x="1553" y="895"/>
                  </a:lnTo>
                  <a:lnTo>
                    <a:pt x="1600" y="889"/>
                  </a:lnTo>
                  <a:lnTo>
                    <a:pt x="1600" y="921"/>
                  </a:lnTo>
                  <a:cubicBezTo>
                    <a:pt x="1600" y="925"/>
                    <a:pt x="1600" y="929"/>
                    <a:pt x="1598" y="932"/>
                  </a:cubicBezTo>
                  <a:lnTo>
                    <a:pt x="1582" y="964"/>
                  </a:lnTo>
                  <a:cubicBezTo>
                    <a:pt x="1578" y="971"/>
                    <a:pt x="1572" y="976"/>
                    <a:pt x="1564" y="977"/>
                  </a:cubicBezTo>
                  <a:cubicBezTo>
                    <a:pt x="1557" y="978"/>
                    <a:pt x="1549" y="976"/>
                    <a:pt x="1543" y="970"/>
                  </a:cubicBezTo>
                  <a:lnTo>
                    <a:pt x="1527" y="954"/>
                  </a:lnTo>
                  <a:lnTo>
                    <a:pt x="1568" y="937"/>
                  </a:lnTo>
                  <a:lnTo>
                    <a:pt x="1568" y="969"/>
                  </a:lnTo>
                  <a:cubicBezTo>
                    <a:pt x="1568" y="976"/>
                    <a:pt x="1566" y="982"/>
                    <a:pt x="1561" y="986"/>
                  </a:cubicBezTo>
                  <a:lnTo>
                    <a:pt x="1545" y="1002"/>
                  </a:lnTo>
                  <a:lnTo>
                    <a:pt x="1552" y="985"/>
                  </a:lnTo>
                  <a:lnTo>
                    <a:pt x="1552" y="1033"/>
                  </a:lnTo>
                  <a:lnTo>
                    <a:pt x="1552" y="1049"/>
                  </a:lnTo>
                  <a:cubicBezTo>
                    <a:pt x="1552" y="1051"/>
                    <a:pt x="1552" y="1053"/>
                    <a:pt x="1552" y="1055"/>
                  </a:cubicBezTo>
                  <a:lnTo>
                    <a:pt x="1536" y="1119"/>
                  </a:lnTo>
                  <a:cubicBezTo>
                    <a:pt x="1534" y="1128"/>
                    <a:pt x="1527" y="1134"/>
                    <a:pt x="1519" y="1137"/>
                  </a:cubicBezTo>
                  <a:cubicBezTo>
                    <a:pt x="1511" y="1139"/>
                    <a:pt x="1502" y="1137"/>
                    <a:pt x="1495" y="1130"/>
                  </a:cubicBezTo>
                  <a:lnTo>
                    <a:pt x="1479" y="1114"/>
                  </a:lnTo>
                  <a:cubicBezTo>
                    <a:pt x="1475" y="1110"/>
                    <a:pt x="1472" y="1104"/>
                    <a:pt x="1472" y="1097"/>
                  </a:cubicBezTo>
                  <a:lnTo>
                    <a:pt x="1472" y="1049"/>
                  </a:lnTo>
                  <a:lnTo>
                    <a:pt x="1474" y="1057"/>
                  </a:lnTo>
                  <a:lnTo>
                    <a:pt x="1458" y="1009"/>
                  </a:lnTo>
                  <a:lnTo>
                    <a:pt x="1442" y="961"/>
                  </a:lnTo>
                  <a:lnTo>
                    <a:pt x="1488" y="953"/>
                  </a:lnTo>
                  <a:lnTo>
                    <a:pt x="1488" y="985"/>
                  </a:lnTo>
                  <a:cubicBezTo>
                    <a:pt x="1488" y="998"/>
                    <a:pt x="1479" y="1008"/>
                    <a:pt x="1467" y="1009"/>
                  </a:cubicBezTo>
                  <a:cubicBezTo>
                    <a:pt x="1455" y="1011"/>
                    <a:pt x="1444" y="1003"/>
                    <a:pt x="1441" y="991"/>
                  </a:cubicBezTo>
                  <a:lnTo>
                    <a:pt x="1425" y="927"/>
                  </a:lnTo>
                  <a:lnTo>
                    <a:pt x="1472" y="921"/>
                  </a:lnTo>
                  <a:lnTo>
                    <a:pt x="1472" y="969"/>
                  </a:lnTo>
                  <a:cubicBezTo>
                    <a:pt x="1472" y="979"/>
                    <a:pt x="1467" y="988"/>
                    <a:pt x="1458" y="992"/>
                  </a:cubicBezTo>
                  <a:cubicBezTo>
                    <a:pt x="1449" y="995"/>
                    <a:pt x="1438" y="993"/>
                    <a:pt x="1431" y="986"/>
                  </a:cubicBezTo>
                  <a:lnTo>
                    <a:pt x="1415" y="970"/>
                  </a:lnTo>
                  <a:cubicBezTo>
                    <a:pt x="1414" y="969"/>
                    <a:pt x="1412" y="967"/>
                    <a:pt x="1411" y="964"/>
                  </a:cubicBezTo>
                  <a:lnTo>
                    <a:pt x="1395" y="932"/>
                  </a:lnTo>
                  <a:cubicBezTo>
                    <a:pt x="1393" y="929"/>
                    <a:pt x="1392" y="925"/>
                    <a:pt x="1392" y="921"/>
                  </a:cubicBezTo>
                  <a:lnTo>
                    <a:pt x="1392" y="889"/>
                  </a:lnTo>
                  <a:lnTo>
                    <a:pt x="1392" y="857"/>
                  </a:lnTo>
                  <a:lnTo>
                    <a:pt x="1393" y="863"/>
                  </a:lnTo>
                  <a:lnTo>
                    <a:pt x="1377" y="799"/>
                  </a:lnTo>
                  <a:lnTo>
                    <a:pt x="1383" y="810"/>
                  </a:lnTo>
                  <a:lnTo>
                    <a:pt x="1367" y="794"/>
                  </a:lnTo>
                  <a:lnTo>
                    <a:pt x="1408" y="777"/>
                  </a:lnTo>
                  <a:lnTo>
                    <a:pt x="1408" y="857"/>
                  </a:lnTo>
                  <a:lnTo>
                    <a:pt x="1360" y="857"/>
                  </a:lnTo>
                  <a:lnTo>
                    <a:pt x="1360" y="793"/>
                  </a:lnTo>
                  <a:lnTo>
                    <a:pt x="1367" y="810"/>
                  </a:lnTo>
                  <a:lnTo>
                    <a:pt x="1351" y="794"/>
                  </a:lnTo>
                  <a:lnTo>
                    <a:pt x="1392" y="783"/>
                  </a:lnTo>
                  <a:lnTo>
                    <a:pt x="1376" y="847"/>
                  </a:lnTo>
                  <a:lnTo>
                    <a:pt x="1376" y="841"/>
                  </a:lnTo>
                  <a:lnTo>
                    <a:pt x="1376" y="857"/>
                  </a:lnTo>
                  <a:cubicBezTo>
                    <a:pt x="1376" y="870"/>
                    <a:pt x="1367" y="880"/>
                    <a:pt x="1355" y="881"/>
                  </a:cubicBezTo>
                  <a:cubicBezTo>
                    <a:pt x="1343" y="883"/>
                    <a:pt x="1332" y="875"/>
                    <a:pt x="1329" y="863"/>
                  </a:cubicBezTo>
                  <a:lnTo>
                    <a:pt x="1314" y="801"/>
                  </a:lnTo>
                  <a:lnTo>
                    <a:pt x="1298" y="753"/>
                  </a:lnTo>
                  <a:lnTo>
                    <a:pt x="1344" y="745"/>
                  </a:lnTo>
                  <a:lnTo>
                    <a:pt x="1344" y="793"/>
                  </a:lnTo>
                  <a:cubicBezTo>
                    <a:pt x="1344" y="805"/>
                    <a:pt x="1337" y="814"/>
                    <a:pt x="1326" y="817"/>
                  </a:cubicBezTo>
                  <a:cubicBezTo>
                    <a:pt x="1315" y="819"/>
                    <a:pt x="1304" y="814"/>
                    <a:pt x="1299" y="804"/>
                  </a:cubicBezTo>
                  <a:lnTo>
                    <a:pt x="1283" y="772"/>
                  </a:lnTo>
                  <a:lnTo>
                    <a:pt x="1328" y="761"/>
                  </a:lnTo>
                  <a:lnTo>
                    <a:pt x="1328" y="793"/>
                  </a:lnTo>
                  <a:lnTo>
                    <a:pt x="1328" y="841"/>
                  </a:lnTo>
                  <a:cubicBezTo>
                    <a:pt x="1328" y="852"/>
                    <a:pt x="1322" y="861"/>
                    <a:pt x="1311" y="864"/>
                  </a:cubicBezTo>
                  <a:cubicBezTo>
                    <a:pt x="1301" y="868"/>
                    <a:pt x="1290" y="864"/>
                    <a:pt x="1284" y="855"/>
                  </a:cubicBezTo>
                  <a:lnTo>
                    <a:pt x="1252" y="807"/>
                  </a:lnTo>
                  <a:lnTo>
                    <a:pt x="1296" y="793"/>
                  </a:lnTo>
                  <a:lnTo>
                    <a:pt x="1296" y="825"/>
                  </a:lnTo>
                  <a:lnTo>
                    <a:pt x="1248" y="825"/>
                  </a:lnTo>
                  <a:lnTo>
                    <a:pt x="1248" y="777"/>
                  </a:lnTo>
                  <a:lnTo>
                    <a:pt x="1249" y="781"/>
                  </a:lnTo>
                  <a:lnTo>
                    <a:pt x="1233" y="685"/>
                  </a:lnTo>
                  <a:lnTo>
                    <a:pt x="1280" y="681"/>
                  </a:lnTo>
                  <a:lnTo>
                    <a:pt x="1280" y="729"/>
                  </a:lnTo>
                  <a:cubicBezTo>
                    <a:pt x="1280" y="739"/>
                    <a:pt x="1275" y="748"/>
                    <a:pt x="1266" y="752"/>
                  </a:cubicBezTo>
                  <a:cubicBezTo>
                    <a:pt x="1257" y="755"/>
                    <a:pt x="1246" y="753"/>
                    <a:pt x="1239" y="746"/>
                  </a:cubicBezTo>
                  <a:lnTo>
                    <a:pt x="1223" y="730"/>
                  </a:lnTo>
                  <a:cubicBezTo>
                    <a:pt x="1219" y="726"/>
                    <a:pt x="1216" y="720"/>
                    <a:pt x="1216" y="713"/>
                  </a:cubicBezTo>
                  <a:lnTo>
                    <a:pt x="1216" y="617"/>
                  </a:lnTo>
                  <a:lnTo>
                    <a:pt x="1223" y="634"/>
                  </a:lnTo>
                  <a:lnTo>
                    <a:pt x="1207" y="618"/>
                  </a:lnTo>
                  <a:lnTo>
                    <a:pt x="1248" y="601"/>
                  </a:lnTo>
                  <a:lnTo>
                    <a:pt x="1248" y="649"/>
                  </a:lnTo>
                  <a:cubicBezTo>
                    <a:pt x="1248" y="661"/>
                    <a:pt x="1240" y="671"/>
                    <a:pt x="1229" y="673"/>
                  </a:cubicBezTo>
                  <a:cubicBezTo>
                    <a:pt x="1218" y="675"/>
                    <a:pt x="1206" y="669"/>
                    <a:pt x="1202" y="658"/>
                  </a:cubicBezTo>
                  <a:lnTo>
                    <a:pt x="1170" y="578"/>
                  </a:lnTo>
                  <a:cubicBezTo>
                    <a:pt x="1169" y="576"/>
                    <a:pt x="1168" y="573"/>
                    <a:pt x="1168" y="569"/>
                  </a:cubicBezTo>
                  <a:lnTo>
                    <a:pt x="1168" y="521"/>
                  </a:lnTo>
                  <a:lnTo>
                    <a:pt x="1169" y="526"/>
                  </a:lnTo>
                  <a:lnTo>
                    <a:pt x="1153" y="446"/>
                  </a:lnTo>
                  <a:lnTo>
                    <a:pt x="1193" y="458"/>
                  </a:lnTo>
                  <a:lnTo>
                    <a:pt x="1177" y="474"/>
                  </a:lnTo>
                  <a:lnTo>
                    <a:pt x="1184" y="457"/>
                  </a:lnTo>
                  <a:lnTo>
                    <a:pt x="1184" y="489"/>
                  </a:lnTo>
                  <a:lnTo>
                    <a:pt x="1136" y="489"/>
                  </a:lnTo>
                  <a:lnTo>
                    <a:pt x="1136" y="457"/>
                  </a:lnTo>
                  <a:lnTo>
                    <a:pt x="1138" y="465"/>
                  </a:lnTo>
                  <a:lnTo>
                    <a:pt x="1122" y="417"/>
                  </a:lnTo>
                  <a:cubicBezTo>
                    <a:pt x="1121" y="415"/>
                    <a:pt x="1120" y="412"/>
                    <a:pt x="1120" y="409"/>
                  </a:cubicBezTo>
                  <a:lnTo>
                    <a:pt x="1120" y="377"/>
                  </a:lnTo>
                  <a:lnTo>
                    <a:pt x="1127" y="394"/>
                  </a:lnTo>
                  <a:lnTo>
                    <a:pt x="1111" y="378"/>
                  </a:lnTo>
                  <a:cubicBezTo>
                    <a:pt x="1107" y="374"/>
                    <a:pt x="1104" y="368"/>
                    <a:pt x="1104" y="361"/>
                  </a:cubicBezTo>
                  <a:lnTo>
                    <a:pt x="1104" y="345"/>
                  </a:lnTo>
                  <a:lnTo>
                    <a:pt x="1106" y="353"/>
                  </a:lnTo>
                  <a:lnTo>
                    <a:pt x="1090" y="305"/>
                  </a:lnTo>
                  <a:cubicBezTo>
                    <a:pt x="1089" y="303"/>
                    <a:pt x="1088" y="300"/>
                    <a:pt x="1088" y="297"/>
                  </a:cubicBezTo>
                  <a:lnTo>
                    <a:pt x="1088" y="265"/>
                  </a:lnTo>
                  <a:lnTo>
                    <a:pt x="1088" y="249"/>
                  </a:lnTo>
                  <a:lnTo>
                    <a:pt x="1135" y="257"/>
                  </a:lnTo>
                  <a:lnTo>
                    <a:pt x="1119" y="305"/>
                  </a:lnTo>
                  <a:cubicBezTo>
                    <a:pt x="1118" y="309"/>
                    <a:pt x="1116" y="312"/>
                    <a:pt x="1113" y="314"/>
                  </a:cubicBezTo>
                  <a:lnTo>
                    <a:pt x="1097" y="330"/>
                  </a:lnTo>
                  <a:lnTo>
                    <a:pt x="1104" y="313"/>
                  </a:lnTo>
                  <a:lnTo>
                    <a:pt x="1104" y="329"/>
                  </a:lnTo>
                  <a:cubicBezTo>
                    <a:pt x="1104" y="331"/>
                    <a:pt x="1104" y="333"/>
                    <a:pt x="1104" y="335"/>
                  </a:cubicBezTo>
                  <a:lnTo>
                    <a:pt x="1088" y="399"/>
                  </a:lnTo>
                  <a:cubicBezTo>
                    <a:pt x="1085" y="409"/>
                    <a:pt x="1077" y="416"/>
                    <a:pt x="1067" y="417"/>
                  </a:cubicBezTo>
                  <a:cubicBezTo>
                    <a:pt x="1057" y="418"/>
                    <a:pt x="1047" y="413"/>
                    <a:pt x="1043" y="404"/>
                  </a:cubicBezTo>
                  <a:lnTo>
                    <a:pt x="1027" y="372"/>
                  </a:lnTo>
                  <a:cubicBezTo>
                    <a:pt x="1025" y="369"/>
                    <a:pt x="1024" y="365"/>
                    <a:pt x="1024" y="361"/>
                  </a:cubicBezTo>
                  <a:lnTo>
                    <a:pt x="1024" y="345"/>
                  </a:lnTo>
                  <a:lnTo>
                    <a:pt x="1072" y="345"/>
                  </a:lnTo>
                  <a:lnTo>
                    <a:pt x="1072" y="409"/>
                  </a:lnTo>
                  <a:cubicBezTo>
                    <a:pt x="1072" y="423"/>
                    <a:pt x="1062" y="433"/>
                    <a:pt x="1048" y="433"/>
                  </a:cubicBezTo>
                  <a:lnTo>
                    <a:pt x="1032" y="433"/>
                  </a:lnTo>
                  <a:cubicBezTo>
                    <a:pt x="1019" y="433"/>
                    <a:pt x="1008" y="423"/>
                    <a:pt x="1008" y="409"/>
                  </a:cubicBezTo>
                  <a:lnTo>
                    <a:pt x="1008" y="297"/>
                  </a:lnTo>
                  <a:lnTo>
                    <a:pt x="1011" y="308"/>
                  </a:lnTo>
                  <a:lnTo>
                    <a:pt x="995" y="276"/>
                  </a:lnTo>
                  <a:lnTo>
                    <a:pt x="1040" y="265"/>
                  </a:lnTo>
                  <a:lnTo>
                    <a:pt x="1040" y="281"/>
                  </a:lnTo>
                  <a:cubicBezTo>
                    <a:pt x="1040" y="288"/>
                    <a:pt x="1038" y="294"/>
                    <a:pt x="1033" y="298"/>
                  </a:cubicBezTo>
                  <a:lnTo>
                    <a:pt x="1017" y="314"/>
                  </a:lnTo>
                  <a:cubicBezTo>
                    <a:pt x="1011" y="321"/>
                    <a:pt x="1000" y="323"/>
                    <a:pt x="991" y="320"/>
                  </a:cubicBezTo>
                  <a:cubicBezTo>
                    <a:pt x="982" y="316"/>
                    <a:pt x="976" y="307"/>
                    <a:pt x="976" y="297"/>
                  </a:cubicBezTo>
                  <a:lnTo>
                    <a:pt x="976" y="281"/>
                  </a:lnTo>
                  <a:lnTo>
                    <a:pt x="1000" y="305"/>
                  </a:lnTo>
                  <a:lnTo>
                    <a:pt x="984" y="305"/>
                  </a:lnTo>
                  <a:lnTo>
                    <a:pt x="968" y="305"/>
                  </a:lnTo>
                  <a:cubicBezTo>
                    <a:pt x="955" y="305"/>
                    <a:pt x="944" y="295"/>
                    <a:pt x="944" y="281"/>
                  </a:cubicBezTo>
                  <a:lnTo>
                    <a:pt x="944" y="233"/>
                  </a:lnTo>
                  <a:lnTo>
                    <a:pt x="944" y="201"/>
                  </a:lnTo>
                  <a:lnTo>
                    <a:pt x="951" y="218"/>
                  </a:lnTo>
                  <a:lnTo>
                    <a:pt x="935" y="202"/>
                  </a:lnTo>
                  <a:lnTo>
                    <a:pt x="975" y="193"/>
                  </a:lnTo>
                  <a:lnTo>
                    <a:pt x="959" y="241"/>
                  </a:lnTo>
                  <a:lnTo>
                    <a:pt x="960" y="233"/>
                  </a:lnTo>
                  <a:lnTo>
                    <a:pt x="960" y="281"/>
                  </a:lnTo>
                  <a:lnTo>
                    <a:pt x="912" y="281"/>
                  </a:lnTo>
                  <a:lnTo>
                    <a:pt x="912" y="201"/>
                  </a:lnTo>
                  <a:lnTo>
                    <a:pt x="936" y="225"/>
                  </a:lnTo>
                  <a:lnTo>
                    <a:pt x="920" y="225"/>
                  </a:lnTo>
                  <a:cubicBezTo>
                    <a:pt x="914" y="225"/>
                    <a:pt x="908" y="223"/>
                    <a:pt x="903" y="218"/>
                  </a:cubicBezTo>
                  <a:lnTo>
                    <a:pt x="887" y="202"/>
                  </a:lnTo>
                  <a:cubicBezTo>
                    <a:pt x="883" y="198"/>
                    <a:pt x="880" y="192"/>
                    <a:pt x="880" y="185"/>
                  </a:cubicBezTo>
                  <a:lnTo>
                    <a:pt x="880" y="153"/>
                  </a:lnTo>
                  <a:lnTo>
                    <a:pt x="921" y="170"/>
                  </a:lnTo>
                  <a:lnTo>
                    <a:pt x="905" y="186"/>
                  </a:lnTo>
                  <a:cubicBezTo>
                    <a:pt x="901" y="191"/>
                    <a:pt x="895" y="193"/>
                    <a:pt x="888" y="193"/>
                  </a:cubicBezTo>
                  <a:lnTo>
                    <a:pt x="872" y="193"/>
                  </a:lnTo>
                  <a:lnTo>
                    <a:pt x="894" y="180"/>
                  </a:lnTo>
                  <a:lnTo>
                    <a:pt x="878" y="212"/>
                  </a:lnTo>
                  <a:lnTo>
                    <a:pt x="880" y="201"/>
                  </a:lnTo>
                  <a:lnTo>
                    <a:pt x="880" y="233"/>
                  </a:lnTo>
                  <a:lnTo>
                    <a:pt x="880" y="297"/>
                  </a:lnTo>
                  <a:cubicBezTo>
                    <a:pt x="880" y="311"/>
                    <a:pt x="870" y="321"/>
                    <a:pt x="856" y="321"/>
                  </a:cubicBezTo>
                  <a:lnTo>
                    <a:pt x="840" y="321"/>
                  </a:lnTo>
                  <a:cubicBezTo>
                    <a:pt x="830" y="321"/>
                    <a:pt x="821" y="315"/>
                    <a:pt x="818" y="305"/>
                  </a:cubicBezTo>
                  <a:lnTo>
                    <a:pt x="802" y="257"/>
                  </a:lnTo>
                  <a:cubicBezTo>
                    <a:pt x="801" y="255"/>
                    <a:pt x="800" y="252"/>
                    <a:pt x="800" y="249"/>
                  </a:cubicBezTo>
                  <a:lnTo>
                    <a:pt x="800" y="233"/>
                  </a:lnTo>
                  <a:lnTo>
                    <a:pt x="848" y="233"/>
                  </a:lnTo>
                  <a:lnTo>
                    <a:pt x="848" y="281"/>
                  </a:lnTo>
                  <a:cubicBezTo>
                    <a:pt x="848" y="291"/>
                    <a:pt x="843" y="300"/>
                    <a:pt x="834" y="304"/>
                  </a:cubicBezTo>
                  <a:cubicBezTo>
                    <a:pt x="825" y="307"/>
                    <a:pt x="814" y="305"/>
                    <a:pt x="807" y="298"/>
                  </a:cubicBezTo>
                  <a:lnTo>
                    <a:pt x="791" y="282"/>
                  </a:lnTo>
                  <a:lnTo>
                    <a:pt x="825" y="282"/>
                  </a:lnTo>
                  <a:lnTo>
                    <a:pt x="809" y="298"/>
                  </a:lnTo>
                  <a:cubicBezTo>
                    <a:pt x="803" y="305"/>
                    <a:pt x="792" y="307"/>
                    <a:pt x="783" y="304"/>
                  </a:cubicBezTo>
                  <a:cubicBezTo>
                    <a:pt x="774" y="300"/>
                    <a:pt x="768" y="291"/>
                    <a:pt x="768" y="281"/>
                  </a:cubicBezTo>
                  <a:lnTo>
                    <a:pt x="768" y="265"/>
                  </a:lnTo>
                  <a:lnTo>
                    <a:pt x="816" y="270"/>
                  </a:lnTo>
                  <a:lnTo>
                    <a:pt x="800" y="350"/>
                  </a:lnTo>
                  <a:cubicBezTo>
                    <a:pt x="798" y="362"/>
                    <a:pt x="786" y="371"/>
                    <a:pt x="774" y="369"/>
                  </a:cubicBezTo>
                  <a:cubicBezTo>
                    <a:pt x="762" y="368"/>
                    <a:pt x="752" y="358"/>
                    <a:pt x="752" y="345"/>
                  </a:cubicBezTo>
                  <a:lnTo>
                    <a:pt x="752" y="297"/>
                  </a:lnTo>
                  <a:lnTo>
                    <a:pt x="800" y="297"/>
                  </a:lnTo>
                  <a:lnTo>
                    <a:pt x="800" y="329"/>
                  </a:lnTo>
                  <a:cubicBezTo>
                    <a:pt x="800" y="343"/>
                    <a:pt x="790" y="353"/>
                    <a:pt x="776" y="353"/>
                  </a:cubicBezTo>
                  <a:lnTo>
                    <a:pt x="760" y="353"/>
                  </a:lnTo>
                  <a:lnTo>
                    <a:pt x="744" y="353"/>
                  </a:lnTo>
                  <a:lnTo>
                    <a:pt x="768" y="335"/>
                  </a:lnTo>
                  <a:lnTo>
                    <a:pt x="752" y="399"/>
                  </a:lnTo>
                  <a:cubicBezTo>
                    <a:pt x="750" y="408"/>
                    <a:pt x="743" y="414"/>
                    <a:pt x="735" y="417"/>
                  </a:cubicBezTo>
                  <a:cubicBezTo>
                    <a:pt x="727" y="419"/>
                    <a:pt x="718" y="417"/>
                    <a:pt x="711" y="410"/>
                  </a:cubicBezTo>
                  <a:lnTo>
                    <a:pt x="695" y="394"/>
                  </a:lnTo>
                  <a:cubicBezTo>
                    <a:pt x="691" y="390"/>
                    <a:pt x="688" y="384"/>
                    <a:pt x="688" y="377"/>
                  </a:cubicBezTo>
                  <a:lnTo>
                    <a:pt x="688" y="281"/>
                  </a:lnTo>
                  <a:lnTo>
                    <a:pt x="690" y="289"/>
                  </a:lnTo>
                  <a:lnTo>
                    <a:pt x="674" y="241"/>
                  </a:lnTo>
                  <a:lnTo>
                    <a:pt x="719" y="241"/>
                  </a:lnTo>
                  <a:lnTo>
                    <a:pt x="703" y="289"/>
                  </a:lnTo>
                  <a:lnTo>
                    <a:pt x="704" y="281"/>
                  </a:lnTo>
                  <a:lnTo>
                    <a:pt x="704" y="313"/>
                  </a:lnTo>
                  <a:cubicBezTo>
                    <a:pt x="704" y="316"/>
                    <a:pt x="704" y="319"/>
                    <a:pt x="703" y="321"/>
                  </a:cubicBezTo>
                  <a:lnTo>
                    <a:pt x="687" y="369"/>
                  </a:lnTo>
                  <a:cubicBezTo>
                    <a:pt x="684" y="380"/>
                    <a:pt x="672" y="387"/>
                    <a:pt x="661" y="385"/>
                  </a:cubicBezTo>
                  <a:cubicBezTo>
                    <a:pt x="649" y="383"/>
                    <a:pt x="640" y="373"/>
                    <a:pt x="640" y="361"/>
                  </a:cubicBezTo>
                  <a:lnTo>
                    <a:pt x="640" y="297"/>
                  </a:lnTo>
                  <a:lnTo>
                    <a:pt x="664" y="321"/>
                  </a:lnTo>
                  <a:lnTo>
                    <a:pt x="648" y="321"/>
                  </a:lnTo>
                  <a:lnTo>
                    <a:pt x="665" y="314"/>
                  </a:lnTo>
                  <a:lnTo>
                    <a:pt x="649" y="330"/>
                  </a:lnTo>
                  <a:lnTo>
                    <a:pt x="656" y="313"/>
                  </a:lnTo>
                  <a:lnTo>
                    <a:pt x="656" y="345"/>
                  </a:lnTo>
                  <a:lnTo>
                    <a:pt x="608" y="345"/>
                  </a:lnTo>
                  <a:lnTo>
                    <a:pt x="608" y="329"/>
                  </a:lnTo>
                  <a:lnTo>
                    <a:pt x="656" y="335"/>
                  </a:lnTo>
                  <a:lnTo>
                    <a:pt x="640" y="399"/>
                  </a:lnTo>
                  <a:cubicBezTo>
                    <a:pt x="639" y="404"/>
                    <a:pt x="637" y="407"/>
                    <a:pt x="633" y="410"/>
                  </a:cubicBezTo>
                  <a:lnTo>
                    <a:pt x="617" y="426"/>
                  </a:lnTo>
                  <a:cubicBezTo>
                    <a:pt x="611" y="433"/>
                    <a:pt x="600" y="435"/>
                    <a:pt x="591" y="432"/>
                  </a:cubicBezTo>
                  <a:cubicBezTo>
                    <a:pt x="582" y="428"/>
                    <a:pt x="576" y="419"/>
                    <a:pt x="576" y="409"/>
                  </a:cubicBezTo>
                  <a:lnTo>
                    <a:pt x="576" y="393"/>
                  </a:lnTo>
                  <a:lnTo>
                    <a:pt x="624" y="393"/>
                  </a:lnTo>
                  <a:lnTo>
                    <a:pt x="624" y="409"/>
                  </a:lnTo>
                  <a:cubicBezTo>
                    <a:pt x="624" y="421"/>
                    <a:pt x="616" y="431"/>
                    <a:pt x="604" y="433"/>
                  </a:cubicBezTo>
                  <a:cubicBezTo>
                    <a:pt x="593" y="435"/>
                    <a:pt x="581" y="428"/>
                    <a:pt x="578" y="417"/>
                  </a:cubicBezTo>
                  <a:lnTo>
                    <a:pt x="562" y="369"/>
                  </a:lnTo>
                  <a:cubicBezTo>
                    <a:pt x="561" y="367"/>
                    <a:pt x="560" y="364"/>
                    <a:pt x="560" y="361"/>
                  </a:cubicBezTo>
                  <a:lnTo>
                    <a:pt x="560" y="345"/>
                  </a:lnTo>
                  <a:lnTo>
                    <a:pt x="561" y="349"/>
                  </a:lnTo>
                  <a:lnTo>
                    <a:pt x="545" y="253"/>
                  </a:lnTo>
                  <a:lnTo>
                    <a:pt x="592" y="255"/>
                  </a:lnTo>
                  <a:lnTo>
                    <a:pt x="576" y="319"/>
                  </a:lnTo>
                  <a:cubicBezTo>
                    <a:pt x="573" y="331"/>
                    <a:pt x="562" y="339"/>
                    <a:pt x="550" y="337"/>
                  </a:cubicBezTo>
                  <a:cubicBezTo>
                    <a:pt x="538" y="336"/>
                    <a:pt x="528" y="326"/>
                    <a:pt x="528" y="313"/>
                  </a:cubicBezTo>
                  <a:lnTo>
                    <a:pt x="528" y="249"/>
                  </a:lnTo>
                  <a:lnTo>
                    <a:pt x="528" y="233"/>
                  </a:lnTo>
                  <a:lnTo>
                    <a:pt x="552" y="257"/>
                  </a:lnTo>
                  <a:lnTo>
                    <a:pt x="536" y="257"/>
                  </a:lnTo>
                  <a:lnTo>
                    <a:pt x="559" y="241"/>
                  </a:lnTo>
                  <a:lnTo>
                    <a:pt x="543" y="289"/>
                  </a:lnTo>
                  <a:lnTo>
                    <a:pt x="544" y="281"/>
                  </a:lnTo>
                  <a:lnTo>
                    <a:pt x="544" y="329"/>
                  </a:lnTo>
                  <a:cubicBezTo>
                    <a:pt x="544" y="331"/>
                    <a:pt x="544" y="332"/>
                    <a:pt x="544" y="333"/>
                  </a:cubicBezTo>
                  <a:lnTo>
                    <a:pt x="528" y="428"/>
                  </a:lnTo>
                  <a:lnTo>
                    <a:pt x="512" y="553"/>
                  </a:lnTo>
                  <a:lnTo>
                    <a:pt x="512" y="569"/>
                  </a:lnTo>
                  <a:cubicBezTo>
                    <a:pt x="512" y="579"/>
                    <a:pt x="507" y="588"/>
                    <a:pt x="498" y="592"/>
                  </a:cubicBezTo>
                  <a:cubicBezTo>
                    <a:pt x="489" y="595"/>
                    <a:pt x="478" y="593"/>
                    <a:pt x="471" y="586"/>
                  </a:cubicBezTo>
                  <a:lnTo>
                    <a:pt x="455" y="570"/>
                  </a:lnTo>
                  <a:cubicBezTo>
                    <a:pt x="451" y="566"/>
                    <a:pt x="448" y="560"/>
                    <a:pt x="448" y="553"/>
                  </a:cubicBezTo>
                  <a:lnTo>
                    <a:pt x="448" y="505"/>
                  </a:lnTo>
                  <a:lnTo>
                    <a:pt x="448" y="457"/>
                  </a:lnTo>
                  <a:lnTo>
                    <a:pt x="449" y="461"/>
                  </a:lnTo>
                  <a:lnTo>
                    <a:pt x="433" y="365"/>
                  </a:lnTo>
                  <a:lnTo>
                    <a:pt x="473" y="378"/>
                  </a:lnTo>
                  <a:lnTo>
                    <a:pt x="457" y="394"/>
                  </a:lnTo>
                  <a:lnTo>
                    <a:pt x="464" y="377"/>
                  </a:lnTo>
                  <a:lnTo>
                    <a:pt x="464" y="393"/>
                  </a:lnTo>
                  <a:cubicBezTo>
                    <a:pt x="464" y="405"/>
                    <a:pt x="456" y="415"/>
                    <a:pt x="444" y="417"/>
                  </a:cubicBezTo>
                  <a:cubicBezTo>
                    <a:pt x="433" y="419"/>
                    <a:pt x="421" y="412"/>
                    <a:pt x="418" y="401"/>
                  </a:cubicBezTo>
                  <a:lnTo>
                    <a:pt x="401" y="351"/>
                  </a:lnTo>
                  <a:lnTo>
                    <a:pt x="385" y="287"/>
                  </a:lnTo>
                  <a:lnTo>
                    <a:pt x="432" y="281"/>
                  </a:lnTo>
                  <a:lnTo>
                    <a:pt x="432" y="361"/>
                  </a:lnTo>
                  <a:cubicBezTo>
                    <a:pt x="432" y="374"/>
                    <a:pt x="423" y="384"/>
                    <a:pt x="411" y="385"/>
                  </a:cubicBezTo>
                  <a:cubicBezTo>
                    <a:pt x="399" y="387"/>
                    <a:pt x="388" y="379"/>
                    <a:pt x="385" y="367"/>
                  </a:cubicBezTo>
                  <a:lnTo>
                    <a:pt x="369" y="303"/>
                  </a:lnTo>
                  <a:lnTo>
                    <a:pt x="416" y="297"/>
                  </a:lnTo>
                  <a:lnTo>
                    <a:pt x="416" y="313"/>
                  </a:lnTo>
                  <a:cubicBezTo>
                    <a:pt x="416" y="325"/>
                    <a:pt x="408" y="335"/>
                    <a:pt x="396" y="337"/>
                  </a:cubicBezTo>
                  <a:cubicBezTo>
                    <a:pt x="385" y="339"/>
                    <a:pt x="373" y="332"/>
                    <a:pt x="370" y="321"/>
                  </a:cubicBezTo>
                  <a:lnTo>
                    <a:pt x="354" y="273"/>
                  </a:lnTo>
                  <a:cubicBezTo>
                    <a:pt x="353" y="271"/>
                    <a:pt x="352" y="268"/>
                    <a:pt x="352" y="265"/>
                  </a:cubicBezTo>
                  <a:lnTo>
                    <a:pt x="352" y="217"/>
                  </a:lnTo>
                  <a:lnTo>
                    <a:pt x="399" y="225"/>
                  </a:lnTo>
                  <a:lnTo>
                    <a:pt x="383" y="273"/>
                  </a:lnTo>
                  <a:cubicBezTo>
                    <a:pt x="380" y="284"/>
                    <a:pt x="368" y="291"/>
                    <a:pt x="357" y="289"/>
                  </a:cubicBezTo>
                  <a:cubicBezTo>
                    <a:pt x="345" y="287"/>
                    <a:pt x="336" y="277"/>
                    <a:pt x="336" y="265"/>
                  </a:cubicBezTo>
                  <a:lnTo>
                    <a:pt x="336" y="137"/>
                  </a:lnTo>
                  <a:lnTo>
                    <a:pt x="337" y="141"/>
                  </a:lnTo>
                  <a:lnTo>
                    <a:pt x="321" y="45"/>
                  </a:lnTo>
                  <a:lnTo>
                    <a:pt x="327" y="58"/>
                  </a:lnTo>
                  <a:lnTo>
                    <a:pt x="311" y="42"/>
                  </a:lnTo>
                  <a:lnTo>
                    <a:pt x="352" y="25"/>
                  </a:lnTo>
                  <a:lnTo>
                    <a:pt x="352" y="185"/>
                  </a:lnTo>
                  <a:lnTo>
                    <a:pt x="304" y="185"/>
                  </a:lnTo>
                  <a:lnTo>
                    <a:pt x="304" y="169"/>
                  </a:lnTo>
                  <a:lnTo>
                    <a:pt x="307" y="180"/>
                  </a:lnTo>
                  <a:lnTo>
                    <a:pt x="291" y="148"/>
                  </a:lnTo>
                  <a:lnTo>
                    <a:pt x="334" y="148"/>
                  </a:lnTo>
                  <a:lnTo>
                    <a:pt x="318" y="180"/>
                  </a:lnTo>
                  <a:lnTo>
                    <a:pt x="320" y="169"/>
                  </a:lnTo>
                  <a:lnTo>
                    <a:pt x="320" y="265"/>
                  </a:lnTo>
                  <a:lnTo>
                    <a:pt x="272" y="265"/>
                  </a:lnTo>
                  <a:lnTo>
                    <a:pt x="272" y="169"/>
                  </a:lnTo>
                  <a:lnTo>
                    <a:pt x="313" y="186"/>
                  </a:lnTo>
                  <a:lnTo>
                    <a:pt x="297" y="202"/>
                  </a:lnTo>
                  <a:cubicBezTo>
                    <a:pt x="291" y="209"/>
                    <a:pt x="280" y="211"/>
                    <a:pt x="271" y="208"/>
                  </a:cubicBezTo>
                  <a:cubicBezTo>
                    <a:pt x="262" y="204"/>
                    <a:pt x="256" y="195"/>
                    <a:pt x="256" y="185"/>
                  </a:cubicBezTo>
                  <a:lnTo>
                    <a:pt x="256" y="169"/>
                  </a:lnTo>
                  <a:lnTo>
                    <a:pt x="259" y="180"/>
                  </a:lnTo>
                  <a:lnTo>
                    <a:pt x="243" y="148"/>
                  </a:lnTo>
                  <a:lnTo>
                    <a:pt x="227" y="116"/>
                  </a:lnTo>
                  <a:lnTo>
                    <a:pt x="272" y="105"/>
                  </a:lnTo>
                  <a:lnTo>
                    <a:pt x="272" y="169"/>
                  </a:lnTo>
                  <a:lnTo>
                    <a:pt x="224" y="169"/>
                  </a:lnTo>
                  <a:lnTo>
                    <a:pt x="224" y="153"/>
                  </a:lnTo>
                  <a:lnTo>
                    <a:pt x="270" y="164"/>
                  </a:lnTo>
                  <a:lnTo>
                    <a:pt x="254" y="196"/>
                  </a:lnTo>
                  <a:lnTo>
                    <a:pt x="238" y="228"/>
                  </a:lnTo>
                  <a:lnTo>
                    <a:pt x="240" y="217"/>
                  </a:lnTo>
                  <a:lnTo>
                    <a:pt x="240" y="297"/>
                  </a:lnTo>
                  <a:lnTo>
                    <a:pt x="240" y="377"/>
                  </a:lnTo>
                  <a:cubicBezTo>
                    <a:pt x="240" y="389"/>
                    <a:pt x="232" y="399"/>
                    <a:pt x="220" y="401"/>
                  </a:cubicBezTo>
                  <a:cubicBezTo>
                    <a:pt x="209" y="403"/>
                    <a:pt x="197" y="396"/>
                    <a:pt x="194" y="385"/>
                  </a:cubicBezTo>
                  <a:lnTo>
                    <a:pt x="177" y="335"/>
                  </a:lnTo>
                  <a:lnTo>
                    <a:pt x="161" y="271"/>
                  </a:lnTo>
                  <a:cubicBezTo>
                    <a:pt x="161" y="269"/>
                    <a:pt x="160" y="267"/>
                    <a:pt x="160" y="265"/>
                  </a:cubicBezTo>
                  <a:lnTo>
                    <a:pt x="160" y="249"/>
                  </a:lnTo>
                  <a:lnTo>
                    <a:pt x="208" y="249"/>
                  </a:lnTo>
                  <a:lnTo>
                    <a:pt x="208" y="297"/>
                  </a:lnTo>
                  <a:cubicBezTo>
                    <a:pt x="208" y="307"/>
                    <a:pt x="203" y="316"/>
                    <a:pt x="194" y="320"/>
                  </a:cubicBezTo>
                  <a:cubicBezTo>
                    <a:pt x="185" y="323"/>
                    <a:pt x="174" y="321"/>
                    <a:pt x="167" y="314"/>
                  </a:cubicBezTo>
                  <a:lnTo>
                    <a:pt x="151" y="298"/>
                  </a:lnTo>
                  <a:lnTo>
                    <a:pt x="192" y="281"/>
                  </a:lnTo>
                  <a:lnTo>
                    <a:pt x="192" y="377"/>
                  </a:lnTo>
                  <a:cubicBezTo>
                    <a:pt x="192" y="379"/>
                    <a:pt x="192" y="381"/>
                    <a:pt x="192" y="382"/>
                  </a:cubicBezTo>
                  <a:lnTo>
                    <a:pt x="176" y="462"/>
                  </a:lnTo>
                  <a:lnTo>
                    <a:pt x="176" y="457"/>
                  </a:lnTo>
                  <a:lnTo>
                    <a:pt x="176" y="521"/>
                  </a:lnTo>
                  <a:cubicBezTo>
                    <a:pt x="176" y="534"/>
                    <a:pt x="167" y="545"/>
                    <a:pt x="154" y="545"/>
                  </a:cubicBezTo>
                  <a:cubicBezTo>
                    <a:pt x="141" y="546"/>
                    <a:pt x="130" y="537"/>
                    <a:pt x="129" y="524"/>
                  </a:cubicBezTo>
                  <a:lnTo>
                    <a:pt x="112" y="393"/>
                  </a:lnTo>
                  <a:lnTo>
                    <a:pt x="112" y="329"/>
                  </a:lnTo>
                  <a:lnTo>
                    <a:pt x="160" y="329"/>
                  </a:lnTo>
                  <a:lnTo>
                    <a:pt x="160" y="377"/>
                  </a:lnTo>
                  <a:cubicBezTo>
                    <a:pt x="160" y="389"/>
                    <a:pt x="152" y="399"/>
                    <a:pt x="140" y="401"/>
                  </a:cubicBezTo>
                  <a:cubicBezTo>
                    <a:pt x="129" y="403"/>
                    <a:pt x="117" y="396"/>
                    <a:pt x="114" y="385"/>
                  </a:cubicBezTo>
                  <a:lnTo>
                    <a:pt x="98" y="337"/>
                  </a:lnTo>
                  <a:lnTo>
                    <a:pt x="137" y="346"/>
                  </a:lnTo>
                  <a:lnTo>
                    <a:pt x="121" y="362"/>
                  </a:lnTo>
                  <a:lnTo>
                    <a:pt x="128" y="345"/>
                  </a:lnTo>
                  <a:lnTo>
                    <a:pt x="128" y="441"/>
                  </a:lnTo>
                  <a:lnTo>
                    <a:pt x="128" y="521"/>
                  </a:lnTo>
                  <a:cubicBezTo>
                    <a:pt x="128" y="523"/>
                    <a:pt x="128" y="525"/>
                    <a:pt x="128" y="527"/>
                  </a:cubicBezTo>
                  <a:lnTo>
                    <a:pt x="112" y="591"/>
                  </a:lnTo>
                  <a:cubicBezTo>
                    <a:pt x="109" y="602"/>
                    <a:pt x="99" y="610"/>
                    <a:pt x="88" y="609"/>
                  </a:cubicBezTo>
                  <a:cubicBezTo>
                    <a:pt x="76" y="609"/>
                    <a:pt x="67" y="601"/>
                    <a:pt x="65" y="589"/>
                  </a:cubicBezTo>
                  <a:lnTo>
                    <a:pt x="49" y="493"/>
                  </a:lnTo>
                  <a:cubicBezTo>
                    <a:pt x="49" y="492"/>
                    <a:pt x="48" y="491"/>
                    <a:pt x="48" y="489"/>
                  </a:cubicBezTo>
                  <a:lnTo>
                    <a:pt x="48" y="361"/>
                  </a:lnTo>
                  <a:lnTo>
                    <a:pt x="96" y="361"/>
                  </a:lnTo>
                  <a:lnTo>
                    <a:pt x="96" y="393"/>
                  </a:lnTo>
                  <a:cubicBezTo>
                    <a:pt x="96" y="395"/>
                    <a:pt x="96" y="397"/>
                    <a:pt x="96" y="398"/>
                  </a:cubicBezTo>
                  <a:lnTo>
                    <a:pt x="80" y="478"/>
                  </a:lnTo>
                  <a:cubicBezTo>
                    <a:pt x="78" y="490"/>
                    <a:pt x="66" y="499"/>
                    <a:pt x="54" y="497"/>
                  </a:cubicBezTo>
                  <a:cubicBezTo>
                    <a:pt x="42" y="496"/>
                    <a:pt x="32" y="486"/>
                    <a:pt x="32" y="473"/>
                  </a:cubicBezTo>
                  <a:lnTo>
                    <a:pt x="33" y="428"/>
                  </a:lnTo>
                  <a:lnTo>
                    <a:pt x="16" y="297"/>
                  </a:lnTo>
                  <a:lnTo>
                    <a:pt x="16" y="185"/>
                  </a:lnTo>
                  <a:lnTo>
                    <a:pt x="57" y="202"/>
                  </a:lnTo>
                  <a:lnTo>
                    <a:pt x="41" y="218"/>
                  </a:lnTo>
                  <a:lnTo>
                    <a:pt x="48" y="201"/>
                  </a:lnTo>
                  <a:lnTo>
                    <a:pt x="48" y="297"/>
                  </a:lnTo>
                  <a:lnTo>
                    <a:pt x="48" y="313"/>
                  </a:lnTo>
                  <a:cubicBezTo>
                    <a:pt x="48" y="327"/>
                    <a:pt x="38" y="337"/>
                    <a:pt x="24" y="337"/>
                  </a:cubicBezTo>
                  <a:cubicBezTo>
                    <a:pt x="11" y="337"/>
                    <a:pt x="0" y="327"/>
                    <a:pt x="0" y="313"/>
                  </a:cubicBez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5" name="Freeform 48"/>
            <p:cNvSpPr>
              <a:spLocks/>
            </p:cNvSpPr>
            <p:nvPr/>
          </p:nvSpPr>
          <p:spPr bwMode="auto">
            <a:xfrm>
              <a:off x="2891" y="2914"/>
              <a:ext cx="473" cy="286"/>
            </a:xfrm>
            <a:custGeom>
              <a:avLst/>
              <a:gdLst>
                <a:gd name="T0" fmla="*/ 0 w 1696"/>
                <a:gd name="T1" fmla="*/ 0 h 1026"/>
                <a:gd name="T2" fmla="*/ 0 w 1696"/>
                <a:gd name="T3" fmla="*/ 0 h 1026"/>
                <a:gd name="T4" fmla="*/ 0 w 1696"/>
                <a:gd name="T5" fmla="*/ 0 h 1026"/>
                <a:gd name="T6" fmla="*/ 0 w 1696"/>
                <a:gd name="T7" fmla="*/ 0 h 1026"/>
                <a:gd name="T8" fmla="*/ 0 w 1696"/>
                <a:gd name="T9" fmla="*/ 0 h 1026"/>
                <a:gd name="T10" fmla="*/ 0 w 1696"/>
                <a:gd name="T11" fmla="*/ 0 h 1026"/>
                <a:gd name="T12" fmla="*/ 0 w 1696"/>
                <a:gd name="T13" fmla="*/ 0 h 1026"/>
                <a:gd name="T14" fmla="*/ 0 w 1696"/>
                <a:gd name="T15" fmla="*/ 0 h 1026"/>
                <a:gd name="T16" fmla="*/ 0 w 1696"/>
                <a:gd name="T17" fmla="*/ 0 h 1026"/>
                <a:gd name="T18" fmla="*/ 0 w 1696"/>
                <a:gd name="T19" fmla="*/ 0 h 1026"/>
                <a:gd name="T20" fmla="*/ 0 w 1696"/>
                <a:gd name="T21" fmla="*/ 0 h 1026"/>
                <a:gd name="T22" fmla="*/ 0 w 1696"/>
                <a:gd name="T23" fmla="*/ 0 h 1026"/>
                <a:gd name="T24" fmla="*/ 0 w 1696"/>
                <a:gd name="T25" fmla="*/ 0 h 1026"/>
                <a:gd name="T26" fmla="*/ 0 w 1696"/>
                <a:gd name="T27" fmla="*/ 0 h 1026"/>
                <a:gd name="T28" fmla="*/ 0 w 1696"/>
                <a:gd name="T29" fmla="*/ 0 h 1026"/>
                <a:gd name="T30" fmla="*/ 0 w 1696"/>
                <a:gd name="T31" fmla="*/ 0 h 1026"/>
                <a:gd name="T32" fmla="*/ 0 w 1696"/>
                <a:gd name="T33" fmla="*/ 0 h 1026"/>
                <a:gd name="T34" fmla="*/ 0 w 1696"/>
                <a:gd name="T35" fmla="*/ 0 h 1026"/>
                <a:gd name="T36" fmla="*/ 0 w 1696"/>
                <a:gd name="T37" fmla="*/ 0 h 1026"/>
                <a:gd name="T38" fmla="*/ 0 w 1696"/>
                <a:gd name="T39" fmla="*/ 0 h 1026"/>
                <a:gd name="T40" fmla="*/ 0 w 1696"/>
                <a:gd name="T41" fmla="*/ 0 h 1026"/>
                <a:gd name="T42" fmla="*/ 0 w 1696"/>
                <a:gd name="T43" fmla="*/ 0 h 1026"/>
                <a:gd name="T44" fmla="*/ 0 w 1696"/>
                <a:gd name="T45" fmla="*/ 0 h 1026"/>
                <a:gd name="T46" fmla="*/ 0 w 1696"/>
                <a:gd name="T47" fmla="*/ 0 h 1026"/>
                <a:gd name="T48" fmla="*/ 0 w 1696"/>
                <a:gd name="T49" fmla="*/ 0 h 1026"/>
                <a:gd name="T50" fmla="*/ 0 w 1696"/>
                <a:gd name="T51" fmla="*/ 0 h 1026"/>
                <a:gd name="T52" fmla="*/ 0 w 1696"/>
                <a:gd name="T53" fmla="*/ 0 h 1026"/>
                <a:gd name="T54" fmla="*/ 0 w 1696"/>
                <a:gd name="T55" fmla="*/ 0 h 1026"/>
                <a:gd name="T56" fmla="*/ 0 w 1696"/>
                <a:gd name="T57" fmla="*/ 0 h 1026"/>
                <a:gd name="T58" fmla="*/ 0 w 1696"/>
                <a:gd name="T59" fmla="*/ 0 h 1026"/>
                <a:gd name="T60" fmla="*/ 0 w 1696"/>
                <a:gd name="T61" fmla="*/ 0 h 1026"/>
                <a:gd name="T62" fmla="*/ 0 w 1696"/>
                <a:gd name="T63" fmla="*/ 0 h 1026"/>
                <a:gd name="T64" fmla="*/ 0 w 1696"/>
                <a:gd name="T65" fmla="*/ 0 h 1026"/>
                <a:gd name="T66" fmla="*/ 0 w 1696"/>
                <a:gd name="T67" fmla="*/ 0 h 1026"/>
                <a:gd name="T68" fmla="*/ 0 w 1696"/>
                <a:gd name="T69" fmla="*/ 0 h 1026"/>
                <a:gd name="T70" fmla="*/ 0 w 1696"/>
                <a:gd name="T71" fmla="*/ 0 h 1026"/>
                <a:gd name="T72" fmla="*/ 0 w 1696"/>
                <a:gd name="T73" fmla="*/ 0 h 1026"/>
                <a:gd name="T74" fmla="*/ 0 w 1696"/>
                <a:gd name="T75" fmla="*/ 0 h 1026"/>
                <a:gd name="T76" fmla="*/ 0 w 1696"/>
                <a:gd name="T77" fmla="*/ 0 h 1026"/>
                <a:gd name="T78" fmla="*/ 0 w 1696"/>
                <a:gd name="T79" fmla="*/ 0 h 1026"/>
                <a:gd name="T80" fmla="*/ 0 w 1696"/>
                <a:gd name="T81" fmla="*/ 0 h 1026"/>
                <a:gd name="T82" fmla="*/ 0 w 1696"/>
                <a:gd name="T83" fmla="*/ 0 h 1026"/>
                <a:gd name="T84" fmla="*/ 0 w 1696"/>
                <a:gd name="T85" fmla="*/ 0 h 1026"/>
                <a:gd name="T86" fmla="*/ 0 w 1696"/>
                <a:gd name="T87" fmla="*/ 0 h 1026"/>
                <a:gd name="T88" fmla="*/ 0 w 1696"/>
                <a:gd name="T89" fmla="*/ 0 h 1026"/>
                <a:gd name="T90" fmla="*/ 0 w 1696"/>
                <a:gd name="T91" fmla="*/ 0 h 1026"/>
                <a:gd name="T92" fmla="*/ 0 w 1696"/>
                <a:gd name="T93" fmla="*/ 0 h 1026"/>
                <a:gd name="T94" fmla="*/ 0 w 1696"/>
                <a:gd name="T95" fmla="*/ 0 h 1026"/>
                <a:gd name="T96" fmla="*/ 0 w 1696"/>
                <a:gd name="T97" fmla="*/ 0 h 1026"/>
                <a:gd name="T98" fmla="*/ 0 w 1696"/>
                <a:gd name="T99" fmla="*/ 0 h 1026"/>
                <a:gd name="T100" fmla="*/ 0 w 1696"/>
                <a:gd name="T101" fmla="*/ 0 h 1026"/>
                <a:gd name="T102" fmla="*/ 0 w 1696"/>
                <a:gd name="T103" fmla="*/ 0 h 1026"/>
                <a:gd name="T104" fmla="*/ 0 w 1696"/>
                <a:gd name="T105" fmla="*/ 0 h 1026"/>
                <a:gd name="T106" fmla="*/ 0 w 1696"/>
                <a:gd name="T107" fmla="*/ 0 h 1026"/>
                <a:gd name="T108" fmla="*/ 0 w 1696"/>
                <a:gd name="T109" fmla="*/ 0 h 1026"/>
                <a:gd name="T110" fmla="*/ 0 w 1696"/>
                <a:gd name="T111" fmla="*/ 0 h 1026"/>
                <a:gd name="T112" fmla="*/ 0 w 1696"/>
                <a:gd name="T113" fmla="*/ 0 h 1026"/>
                <a:gd name="T114" fmla="*/ 0 w 1696"/>
                <a:gd name="T115" fmla="*/ 0 h 1026"/>
                <a:gd name="T116" fmla="*/ 0 w 1696"/>
                <a:gd name="T117" fmla="*/ 0 h 1026"/>
                <a:gd name="T118" fmla="*/ 0 w 1696"/>
                <a:gd name="T119" fmla="*/ 0 h 10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96"/>
                <a:gd name="T181" fmla="*/ 0 h 1026"/>
                <a:gd name="T182" fmla="*/ 1696 w 1696"/>
                <a:gd name="T183" fmla="*/ 1026 h 10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96" h="1026">
                  <a:moveTo>
                    <a:pt x="48" y="696"/>
                  </a:moveTo>
                  <a:lnTo>
                    <a:pt x="48" y="760"/>
                  </a:lnTo>
                  <a:lnTo>
                    <a:pt x="7" y="743"/>
                  </a:lnTo>
                  <a:lnTo>
                    <a:pt x="23" y="727"/>
                  </a:lnTo>
                  <a:cubicBezTo>
                    <a:pt x="29" y="722"/>
                    <a:pt x="38" y="719"/>
                    <a:pt x="46" y="721"/>
                  </a:cubicBezTo>
                  <a:cubicBezTo>
                    <a:pt x="54" y="723"/>
                    <a:pt x="61" y="729"/>
                    <a:pt x="63" y="737"/>
                  </a:cubicBezTo>
                  <a:lnTo>
                    <a:pt x="79" y="785"/>
                  </a:lnTo>
                  <a:lnTo>
                    <a:pt x="32" y="792"/>
                  </a:lnTo>
                  <a:lnTo>
                    <a:pt x="32" y="776"/>
                  </a:lnTo>
                  <a:cubicBezTo>
                    <a:pt x="32" y="770"/>
                    <a:pt x="35" y="764"/>
                    <a:pt x="39" y="759"/>
                  </a:cubicBezTo>
                  <a:lnTo>
                    <a:pt x="55" y="743"/>
                  </a:lnTo>
                  <a:cubicBezTo>
                    <a:pt x="62" y="737"/>
                    <a:pt x="73" y="735"/>
                    <a:pt x="82" y="738"/>
                  </a:cubicBezTo>
                  <a:cubicBezTo>
                    <a:pt x="91" y="742"/>
                    <a:pt x="96" y="751"/>
                    <a:pt x="96" y="760"/>
                  </a:cubicBezTo>
                  <a:lnTo>
                    <a:pt x="96" y="904"/>
                  </a:lnTo>
                  <a:lnTo>
                    <a:pt x="89" y="887"/>
                  </a:lnTo>
                  <a:lnTo>
                    <a:pt x="105" y="903"/>
                  </a:lnTo>
                  <a:cubicBezTo>
                    <a:pt x="110" y="908"/>
                    <a:pt x="112" y="914"/>
                    <a:pt x="112" y="920"/>
                  </a:cubicBezTo>
                  <a:lnTo>
                    <a:pt x="112" y="1000"/>
                  </a:lnTo>
                  <a:lnTo>
                    <a:pt x="71" y="983"/>
                  </a:lnTo>
                  <a:lnTo>
                    <a:pt x="87" y="967"/>
                  </a:lnTo>
                  <a:lnTo>
                    <a:pt x="80" y="984"/>
                  </a:lnTo>
                  <a:lnTo>
                    <a:pt x="80" y="856"/>
                  </a:lnTo>
                  <a:lnTo>
                    <a:pt x="80" y="760"/>
                  </a:lnTo>
                  <a:cubicBezTo>
                    <a:pt x="80" y="758"/>
                    <a:pt x="81" y="755"/>
                    <a:pt x="82" y="753"/>
                  </a:cubicBezTo>
                  <a:lnTo>
                    <a:pt x="98" y="705"/>
                  </a:lnTo>
                  <a:cubicBezTo>
                    <a:pt x="100" y="697"/>
                    <a:pt x="107" y="691"/>
                    <a:pt x="115" y="689"/>
                  </a:cubicBezTo>
                  <a:cubicBezTo>
                    <a:pt x="123" y="687"/>
                    <a:pt x="132" y="690"/>
                    <a:pt x="137" y="695"/>
                  </a:cubicBezTo>
                  <a:lnTo>
                    <a:pt x="153" y="711"/>
                  </a:lnTo>
                  <a:cubicBezTo>
                    <a:pt x="158" y="716"/>
                    <a:pt x="160" y="722"/>
                    <a:pt x="160" y="728"/>
                  </a:cubicBezTo>
                  <a:lnTo>
                    <a:pt x="160" y="856"/>
                  </a:lnTo>
                  <a:lnTo>
                    <a:pt x="113" y="854"/>
                  </a:lnTo>
                  <a:lnTo>
                    <a:pt x="129" y="710"/>
                  </a:lnTo>
                  <a:lnTo>
                    <a:pt x="145" y="613"/>
                  </a:lnTo>
                  <a:lnTo>
                    <a:pt x="144" y="616"/>
                  </a:lnTo>
                  <a:lnTo>
                    <a:pt x="144" y="568"/>
                  </a:lnTo>
                  <a:cubicBezTo>
                    <a:pt x="144" y="555"/>
                    <a:pt x="155" y="544"/>
                    <a:pt x="168" y="544"/>
                  </a:cubicBezTo>
                  <a:cubicBezTo>
                    <a:pt x="182" y="544"/>
                    <a:pt x="192" y="555"/>
                    <a:pt x="192" y="568"/>
                  </a:cubicBezTo>
                  <a:lnTo>
                    <a:pt x="192" y="584"/>
                  </a:lnTo>
                  <a:lnTo>
                    <a:pt x="185" y="567"/>
                  </a:lnTo>
                  <a:lnTo>
                    <a:pt x="201" y="583"/>
                  </a:lnTo>
                  <a:cubicBezTo>
                    <a:pt x="206" y="588"/>
                    <a:pt x="208" y="594"/>
                    <a:pt x="208" y="600"/>
                  </a:cubicBezTo>
                  <a:lnTo>
                    <a:pt x="208" y="616"/>
                  </a:lnTo>
                  <a:lnTo>
                    <a:pt x="167" y="599"/>
                  </a:lnTo>
                  <a:lnTo>
                    <a:pt x="183" y="583"/>
                  </a:lnTo>
                  <a:lnTo>
                    <a:pt x="176" y="600"/>
                  </a:lnTo>
                  <a:lnTo>
                    <a:pt x="176" y="584"/>
                  </a:lnTo>
                  <a:cubicBezTo>
                    <a:pt x="176" y="571"/>
                    <a:pt x="187" y="560"/>
                    <a:pt x="200" y="560"/>
                  </a:cubicBezTo>
                  <a:lnTo>
                    <a:pt x="216" y="560"/>
                  </a:lnTo>
                  <a:lnTo>
                    <a:pt x="192" y="584"/>
                  </a:lnTo>
                  <a:lnTo>
                    <a:pt x="192" y="488"/>
                  </a:lnTo>
                  <a:lnTo>
                    <a:pt x="192" y="440"/>
                  </a:lnTo>
                  <a:cubicBezTo>
                    <a:pt x="192" y="432"/>
                    <a:pt x="197" y="424"/>
                    <a:pt x="204" y="420"/>
                  </a:cubicBezTo>
                  <a:cubicBezTo>
                    <a:pt x="211" y="416"/>
                    <a:pt x="220" y="415"/>
                    <a:pt x="227" y="419"/>
                  </a:cubicBezTo>
                  <a:lnTo>
                    <a:pt x="259" y="435"/>
                  </a:lnTo>
                  <a:cubicBezTo>
                    <a:pt x="267" y="439"/>
                    <a:pt x="272" y="447"/>
                    <a:pt x="272" y="456"/>
                  </a:cubicBezTo>
                  <a:lnTo>
                    <a:pt x="272" y="520"/>
                  </a:lnTo>
                  <a:lnTo>
                    <a:pt x="272" y="536"/>
                  </a:lnTo>
                  <a:lnTo>
                    <a:pt x="248" y="512"/>
                  </a:lnTo>
                  <a:lnTo>
                    <a:pt x="264" y="512"/>
                  </a:lnTo>
                  <a:lnTo>
                    <a:pt x="243" y="526"/>
                  </a:lnTo>
                  <a:lnTo>
                    <a:pt x="259" y="494"/>
                  </a:lnTo>
                  <a:cubicBezTo>
                    <a:pt x="264" y="484"/>
                    <a:pt x="275" y="479"/>
                    <a:pt x="286" y="481"/>
                  </a:cubicBezTo>
                  <a:cubicBezTo>
                    <a:pt x="297" y="484"/>
                    <a:pt x="304" y="493"/>
                    <a:pt x="304" y="504"/>
                  </a:cubicBezTo>
                  <a:lnTo>
                    <a:pt x="304" y="520"/>
                  </a:lnTo>
                  <a:lnTo>
                    <a:pt x="304" y="536"/>
                  </a:lnTo>
                  <a:lnTo>
                    <a:pt x="302" y="526"/>
                  </a:lnTo>
                  <a:lnTo>
                    <a:pt x="318" y="558"/>
                  </a:lnTo>
                  <a:lnTo>
                    <a:pt x="272" y="568"/>
                  </a:lnTo>
                  <a:lnTo>
                    <a:pt x="272" y="488"/>
                  </a:lnTo>
                  <a:cubicBezTo>
                    <a:pt x="272" y="475"/>
                    <a:pt x="283" y="464"/>
                    <a:pt x="296" y="464"/>
                  </a:cubicBezTo>
                  <a:lnTo>
                    <a:pt x="312" y="464"/>
                  </a:lnTo>
                  <a:lnTo>
                    <a:pt x="295" y="471"/>
                  </a:lnTo>
                  <a:lnTo>
                    <a:pt x="311" y="455"/>
                  </a:lnTo>
                  <a:lnTo>
                    <a:pt x="304" y="472"/>
                  </a:lnTo>
                  <a:lnTo>
                    <a:pt x="304" y="456"/>
                  </a:lnTo>
                  <a:lnTo>
                    <a:pt x="304" y="344"/>
                  </a:lnTo>
                  <a:cubicBezTo>
                    <a:pt x="304" y="338"/>
                    <a:pt x="307" y="332"/>
                    <a:pt x="311" y="327"/>
                  </a:cubicBezTo>
                  <a:lnTo>
                    <a:pt x="327" y="311"/>
                  </a:lnTo>
                  <a:cubicBezTo>
                    <a:pt x="337" y="302"/>
                    <a:pt x="352" y="302"/>
                    <a:pt x="361" y="311"/>
                  </a:cubicBezTo>
                  <a:lnTo>
                    <a:pt x="377" y="327"/>
                  </a:lnTo>
                  <a:lnTo>
                    <a:pt x="336" y="344"/>
                  </a:lnTo>
                  <a:lnTo>
                    <a:pt x="336" y="312"/>
                  </a:lnTo>
                  <a:lnTo>
                    <a:pt x="336" y="280"/>
                  </a:lnTo>
                  <a:cubicBezTo>
                    <a:pt x="336" y="269"/>
                    <a:pt x="344" y="260"/>
                    <a:pt x="355" y="257"/>
                  </a:cubicBezTo>
                  <a:cubicBezTo>
                    <a:pt x="366" y="255"/>
                    <a:pt x="377" y="260"/>
                    <a:pt x="382" y="270"/>
                  </a:cubicBezTo>
                  <a:lnTo>
                    <a:pt x="398" y="302"/>
                  </a:lnTo>
                  <a:lnTo>
                    <a:pt x="352" y="312"/>
                  </a:lnTo>
                  <a:lnTo>
                    <a:pt x="352" y="232"/>
                  </a:lnTo>
                  <a:cubicBezTo>
                    <a:pt x="352" y="223"/>
                    <a:pt x="358" y="214"/>
                    <a:pt x="367" y="210"/>
                  </a:cubicBezTo>
                  <a:cubicBezTo>
                    <a:pt x="376" y="207"/>
                    <a:pt x="387" y="209"/>
                    <a:pt x="393" y="215"/>
                  </a:cubicBezTo>
                  <a:lnTo>
                    <a:pt x="409" y="231"/>
                  </a:lnTo>
                  <a:cubicBezTo>
                    <a:pt x="414" y="236"/>
                    <a:pt x="416" y="242"/>
                    <a:pt x="416" y="248"/>
                  </a:cubicBezTo>
                  <a:lnTo>
                    <a:pt x="416" y="280"/>
                  </a:lnTo>
                  <a:lnTo>
                    <a:pt x="409" y="263"/>
                  </a:lnTo>
                  <a:lnTo>
                    <a:pt x="425" y="279"/>
                  </a:lnTo>
                  <a:lnTo>
                    <a:pt x="384" y="296"/>
                  </a:lnTo>
                  <a:lnTo>
                    <a:pt x="384" y="216"/>
                  </a:lnTo>
                  <a:cubicBezTo>
                    <a:pt x="384" y="205"/>
                    <a:pt x="392" y="196"/>
                    <a:pt x="403" y="193"/>
                  </a:cubicBezTo>
                  <a:cubicBezTo>
                    <a:pt x="414" y="191"/>
                    <a:pt x="425" y="196"/>
                    <a:pt x="430" y="206"/>
                  </a:cubicBezTo>
                  <a:lnTo>
                    <a:pt x="446" y="238"/>
                  </a:lnTo>
                  <a:lnTo>
                    <a:pt x="407" y="231"/>
                  </a:lnTo>
                  <a:lnTo>
                    <a:pt x="423" y="215"/>
                  </a:lnTo>
                  <a:cubicBezTo>
                    <a:pt x="430" y="209"/>
                    <a:pt x="441" y="207"/>
                    <a:pt x="450" y="210"/>
                  </a:cubicBezTo>
                  <a:cubicBezTo>
                    <a:pt x="459" y="214"/>
                    <a:pt x="464" y="223"/>
                    <a:pt x="464" y="232"/>
                  </a:cubicBezTo>
                  <a:lnTo>
                    <a:pt x="464" y="344"/>
                  </a:lnTo>
                  <a:lnTo>
                    <a:pt x="464" y="360"/>
                  </a:lnTo>
                  <a:lnTo>
                    <a:pt x="462" y="350"/>
                  </a:lnTo>
                  <a:lnTo>
                    <a:pt x="478" y="382"/>
                  </a:lnTo>
                  <a:lnTo>
                    <a:pt x="439" y="375"/>
                  </a:lnTo>
                  <a:lnTo>
                    <a:pt x="455" y="359"/>
                  </a:lnTo>
                  <a:lnTo>
                    <a:pt x="448" y="376"/>
                  </a:lnTo>
                  <a:lnTo>
                    <a:pt x="448" y="344"/>
                  </a:lnTo>
                  <a:cubicBezTo>
                    <a:pt x="448" y="331"/>
                    <a:pt x="459" y="320"/>
                    <a:pt x="472" y="320"/>
                  </a:cubicBezTo>
                  <a:cubicBezTo>
                    <a:pt x="486" y="320"/>
                    <a:pt x="496" y="331"/>
                    <a:pt x="496" y="344"/>
                  </a:cubicBezTo>
                  <a:lnTo>
                    <a:pt x="496" y="360"/>
                  </a:lnTo>
                  <a:lnTo>
                    <a:pt x="472" y="336"/>
                  </a:lnTo>
                  <a:lnTo>
                    <a:pt x="488" y="336"/>
                  </a:lnTo>
                  <a:lnTo>
                    <a:pt x="464" y="360"/>
                  </a:lnTo>
                  <a:lnTo>
                    <a:pt x="464" y="312"/>
                  </a:lnTo>
                  <a:cubicBezTo>
                    <a:pt x="464" y="301"/>
                    <a:pt x="472" y="292"/>
                    <a:pt x="483" y="289"/>
                  </a:cubicBezTo>
                  <a:cubicBezTo>
                    <a:pt x="494" y="287"/>
                    <a:pt x="505" y="292"/>
                    <a:pt x="510" y="302"/>
                  </a:cubicBezTo>
                  <a:lnTo>
                    <a:pt x="526" y="334"/>
                  </a:lnTo>
                  <a:cubicBezTo>
                    <a:pt x="528" y="337"/>
                    <a:pt x="528" y="341"/>
                    <a:pt x="528" y="344"/>
                  </a:cubicBezTo>
                  <a:lnTo>
                    <a:pt x="528" y="392"/>
                  </a:lnTo>
                  <a:lnTo>
                    <a:pt x="521" y="375"/>
                  </a:lnTo>
                  <a:lnTo>
                    <a:pt x="537" y="391"/>
                  </a:lnTo>
                  <a:lnTo>
                    <a:pt x="496" y="408"/>
                  </a:lnTo>
                  <a:lnTo>
                    <a:pt x="496" y="392"/>
                  </a:lnTo>
                  <a:cubicBezTo>
                    <a:pt x="496" y="379"/>
                    <a:pt x="507" y="368"/>
                    <a:pt x="520" y="368"/>
                  </a:cubicBezTo>
                  <a:cubicBezTo>
                    <a:pt x="534" y="368"/>
                    <a:pt x="544" y="379"/>
                    <a:pt x="544" y="392"/>
                  </a:cubicBezTo>
                  <a:lnTo>
                    <a:pt x="544" y="424"/>
                  </a:lnTo>
                  <a:lnTo>
                    <a:pt x="503" y="407"/>
                  </a:lnTo>
                  <a:lnTo>
                    <a:pt x="519" y="391"/>
                  </a:lnTo>
                  <a:lnTo>
                    <a:pt x="513" y="405"/>
                  </a:lnTo>
                  <a:lnTo>
                    <a:pt x="529" y="309"/>
                  </a:lnTo>
                  <a:lnTo>
                    <a:pt x="528" y="312"/>
                  </a:lnTo>
                  <a:lnTo>
                    <a:pt x="528" y="248"/>
                  </a:lnTo>
                  <a:cubicBezTo>
                    <a:pt x="528" y="235"/>
                    <a:pt x="539" y="224"/>
                    <a:pt x="552" y="224"/>
                  </a:cubicBezTo>
                  <a:cubicBezTo>
                    <a:pt x="566" y="224"/>
                    <a:pt x="576" y="235"/>
                    <a:pt x="576" y="248"/>
                  </a:cubicBezTo>
                  <a:lnTo>
                    <a:pt x="576" y="264"/>
                  </a:lnTo>
                  <a:lnTo>
                    <a:pt x="576" y="259"/>
                  </a:lnTo>
                  <a:lnTo>
                    <a:pt x="592" y="323"/>
                  </a:lnTo>
                  <a:lnTo>
                    <a:pt x="585" y="311"/>
                  </a:lnTo>
                  <a:lnTo>
                    <a:pt x="601" y="327"/>
                  </a:lnTo>
                  <a:cubicBezTo>
                    <a:pt x="606" y="332"/>
                    <a:pt x="608" y="338"/>
                    <a:pt x="608" y="344"/>
                  </a:cubicBezTo>
                  <a:lnTo>
                    <a:pt x="608" y="392"/>
                  </a:lnTo>
                  <a:cubicBezTo>
                    <a:pt x="608" y="406"/>
                    <a:pt x="598" y="416"/>
                    <a:pt x="584" y="416"/>
                  </a:cubicBezTo>
                  <a:cubicBezTo>
                    <a:pt x="571" y="416"/>
                    <a:pt x="560" y="406"/>
                    <a:pt x="560" y="392"/>
                  </a:cubicBezTo>
                  <a:lnTo>
                    <a:pt x="560" y="376"/>
                  </a:lnTo>
                  <a:cubicBezTo>
                    <a:pt x="560" y="363"/>
                    <a:pt x="571" y="352"/>
                    <a:pt x="584" y="352"/>
                  </a:cubicBezTo>
                  <a:lnTo>
                    <a:pt x="600" y="352"/>
                  </a:lnTo>
                  <a:cubicBezTo>
                    <a:pt x="607" y="352"/>
                    <a:pt x="613" y="355"/>
                    <a:pt x="617" y="359"/>
                  </a:cubicBezTo>
                  <a:lnTo>
                    <a:pt x="633" y="375"/>
                  </a:lnTo>
                  <a:lnTo>
                    <a:pt x="592" y="392"/>
                  </a:lnTo>
                  <a:lnTo>
                    <a:pt x="592" y="360"/>
                  </a:lnTo>
                  <a:cubicBezTo>
                    <a:pt x="592" y="347"/>
                    <a:pt x="603" y="336"/>
                    <a:pt x="616" y="336"/>
                  </a:cubicBezTo>
                  <a:lnTo>
                    <a:pt x="632" y="336"/>
                  </a:lnTo>
                  <a:lnTo>
                    <a:pt x="608" y="360"/>
                  </a:lnTo>
                  <a:lnTo>
                    <a:pt x="608" y="344"/>
                  </a:lnTo>
                  <a:lnTo>
                    <a:pt x="608" y="312"/>
                  </a:lnTo>
                  <a:cubicBezTo>
                    <a:pt x="608" y="301"/>
                    <a:pt x="617" y="291"/>
                    <a:pt x="629" y="289"/>
                  </a:cubicBezTo>
                  <a:cubicBezTo>
                    <a:pt x="640" y="287"/>
                    <a:pt x="652" y="294"/>
                    <a:pt x="655" y="305"/>
                  </a:cubicBezTo>
                  <a:lnTo>
                    <a:pt x="671" y="353"/>
                  </a:lnTo>
                  <a:lnTo>
                    <a:pt x="648" y="336"/>
                  </a:lnTo>
                  <a:lnTo>
                    <a:pt x="664" y="336"/>
                  </a:lnTo>
                  <a:cubicBezTo>
                    <a:pt x="678" y="336"/>
                    <a:pt x="688" y="347"/>
                    <a:pt x="688" y="360"/>
                  </a:cubicBezTo>
                  <a:lnTo>
                    <a:pt x="688" y="424"/>
                  </a:lnTo>
                  <a:lnTo>
                    <a:pt x="664" y="400"/>
                  </a:lnTo>
                  <a:lnTo>
                    <a:pt x="680" y="400"/>
                  </a:lnTo>
                  <a:cubicBezTo>
                    <a:pt x="690" y="400"/>
                    <a:pt x="698" y="406"/>
                    <a:pt x="702" y="414"/>
                  </a:cubicBezTo>
                  <a:lnTo>
                    <a:pt x="718" y="446"/>
                  </a:lnTo>
                  <a:lnTo>
                    <a:pt x="672" y="456"/>
                  </a:lnTo>
                  <a:lnTo>
                    <a:pt x="672" y="408"/>
                  </a:lnTo>
                  <a:cubicBezTo>
                    <a:pt x="672" y="395"/>
                    <a:pt x="683" y="384"/>
                    <a:pt x="696" y="384"/>
                  </a:cubicBezTo>
                  <a:lnTo>
                    <a:pt x="712" y="384"/>
                  </a:lnTo>
                  <a:cubicBezTo>
                    <a:pt x="726" y="384"/>
                    <a:pt x="736" y="395"/>
                    <a:pt x="736" y="408"/>
                  </a:cubicBezTo>
                  <a:lnTo>
                    <a:pt x="736" y="440"/>
                  </a:lnTo>
                  <a:lnTo>
                    <a:pt x="690" y="433"/>
                  </a:lnTo>
                  <a:lnTo>
                    <a:pt x="706" y="385"/>
                  </a:lnTo>
                  <a:lnTo>
                    <a:pt x="704" y="392"/>
                  </a:lnTo>
                  <a:lnTo>
                    <a:pt x="704" y="376"/>
                  </a:lnTo>
                  <a:cubicBezTo>
                    <a:pt x="704" y="363"/>
                    <a:pt x="715" y="352"/>
                    <a:pt x="728" y="352"/>
                  </a:cubicBezTo>
                  <a:lnTo>
                    <a:pt x="744" y="352"/>
                  </a:lnTo>
                  <a:lnTo>
                    <a:pt x="720" y="376"/>
                  </a:lnTo>
                  <a:lnTo>
                    <a:pt x="720" y="344"/>
                  </a:lnTo>
                  <a:lnTo>
                    <a:pt x="720" y="328"/>
                  </a:lnTo>
                  <a:cubicBezTo>
                    <a:pt x="720" y="319"/>
                    <a:pt x="726" y="310"/>
                    <a:pt x="735" y="306"/>
                  </a:cubicBezTo>
                  <a:cubicBezTo>
                    <a:pt x="744" y="303"/>
                    <a:pt x="755" y="305"/>
                    <a:pt x="761" y="311"/>
                  </a:cubicBezTo>
                  <a:lnTo>
                    <a:pt x="777" y="327"/>
                  </a:lnTo>
                  <a:lnTo>
                    <a:pt x="760" y="320"/>
                  </a:lnTo>
                  <a:lnTo>
                    <a:pt x="776" y="320"/>
                  </a:lnTo>
                  <a:cubicBezTo>
                    <a:pt x="790" y="320"/>
                    <a:pt x="800" y="331"/>
                    <a:pt x="800" y="344"/>
                  </a:cubicBezTo>
                  <a:lnTo>
                    <a:pt x="800" y="360"/>
                  </a:lnTo>
                  <a:cubicBezTo>
                    <a:pt x="800" y="374"/>
                    <a:pt x="790" y="384"/>
                    <a:pt x="776" y="384"/>
                  </a:cubicBezTo>
                  <a:cubicBezTo>
                    <a:pt x="763" y="384"/>
                    <a:pt x="752" y="374"/>
                    <a:pt x="752" y="360"/>
                  </a:cubicBezTo>
                  <a:lnTo>
                    <a:pt x="752" y="312"/>
                  </a:lnTo>
                  <a:cubicBezTo>
                    <a:pt x="752" y="303"/>
                    <a:pt x="758" y="294"/>
                    <a:pt x="767" y="290"/>
                  </a:cubicBezTo>
                  <a:cubicBezTo>
                    <a:pt x="776" y="287"/>
                    <a:pt x="787" y="289"/>
                    <a:pt x="793" y="295"/>
                  </a:cubicBezTo>
                  <a:lnTo>
                    <a:pt x="809" y="311"/>
                  </a:lnTo>
                  <a:lnTo>
                    <a:pt x="825" y="327"/>
                  </a:lnTo>
                  <a:lnTo>
                    <a:pt x="784" y="344"/>
                  </a:lnTo>
                  <a:lnTo>
                    <a:pt x="784" y="328"/>
                  </a:lnTo>
                  <a:cubicBezTo>
                    <a:pt x="784" y="315"/>
                    <a:pt x="795" y="304"/>
                    <a:pt x="808" y="304"/>
                  </a:cubicBezTo>
                  <a:cubicBezTo>
                    <a:pt x="822" y="304"/>
                    <a:pt x="832" y="315"/>
                    <a:pt x="832" y="328"/>
                  </a:cubicBezTo>
                  <a:lnTo>
                    <a:pt x="832" y="344"/>
                  </a:lnTo>
                  <a:lnTo>
                    <a:pt x="791" y="327"/>
                  </a:lnTo>
                  <a:lnTo>
                    <a:pt x="807" y="311"/>
                  </a:lnTo>
                  <a:cubicBezTo>
                    <a:pt x="814" y="305"/>
                    <a:pt x="825" y="303"/>
                    <a:pt x="834" y="306"/>
                  </a:cubicBezTo>
                  <a:cubicBezTo>
                    <a:pt x="843" y="310"/>
                    <a:pt x="848" y="319"/>
                    <a:pt x="848" y="328"/>
                  </a:cubicBezTo>
                  <a:lnTo>
                    <a:pt x="848" y="344"/>
                  </a:lnTo>
                  <a:lnTo>
                    <a:pt x="841" y="327"/>
                  </a:lnTo>
                  <a:lnTo>
                    <a:pt x="857" y="343"/>
                  </a:lnTo>
                  <a:lnTo>
                    <a:pt x="816" y="360"/>
                  </a:lnTo>
                  <a:lnTo>
                    <a:pt x="816" y="328"/>
                  </a:lnTo>
                  <a:cubicBezTo>
                    <a:pt x="816" y="322"/>
                    <a:pt x="819" y="316"/>
                    <a:pt x="823" y="311"/>
                  </a:cubicBezTo>
                  <a:lnTo>
                    <a:pt x="839" y="295"/>
                  </a:lnTo>
                  <a:lnTo>
                    <a:pt x="832" y="312"/>
                  </a:lnTo>
                  <a:lnTo>
                    <a:pt x="832" y="296"/>
                  </a:lnTo>
                  <a:cubicBezTo>
                    <a:pt x="832" y="290"/>
                    <a:pt x="835" y="284"/>
                    <a:pt x="839" y="279"/>
                  </a:cubicBezTo>
                  <a:lnTo>
                    <a:pt x="855" y="263"/>
                  </a:lnTo>
                  <a:lnTo>
                    <a:pt x="851" y="270"/>
                  </a:lnTo>
                  <a:lnTo>
                    <a:pt x="867" y="238"/>
                  </a:lnTo>
                  <a:lnTo>
                    <a:pt x="864" y="248"/>
                  </a:lnTo>
                  <a:lnTo>
                    <a:pt x="864" y="216"/>
                  </a:lnTo>
                  <a:cubicBezTo>
                    <a:pt x="864" y="210"/>
                    <a:pt x="867" y="204"/>
                    <a:pt x="871" y="199"/>
                  </a:cubicBezTo>
                  <a:lnTo>
                    <a:pt x="887" y="183"/>
                  </a:lnTo>
                  <a:cubicBezTo>
                    <a:pt x="892" y="179"/>
                    <a:pt x="898" y="176"/>
                    <a:pt x="904" y="176"/>
                  </a:cubicBezTo>
                  <a:lnTo>
                    <a:pt x="920" y="176"/>
                  </a:lnTo>
                  <a:lnTo>
                    <a:pt x="936" y="176"/>
                  </a:lnTo>
                  <a:cubicBezTo>
                    <a:pt x="950" y="176"/>
                    <a:pt x="960" y="187"/>
                    <a:pt x="960" y="200"/>
                  </a:cubicBezTo>
                  <a:lnTo>
                    <a:pt x="960" y="248"/>
                  </a:lnTo>
                  <a:lnTo>
                    <a:pt x="919" y="231"/>
                  </a:lnTo>
                  <a:lnTo>
                    <a:pt x="935" y="215"/>
                  </a:lnTo>
                  <a:lnTo>
                    <a:pt x="929" y="229"/>
                  </a:lnTo>
                  <a:lnTo>
                    <a:pt x="945" y="133"/>
                  </a:lnTo>
                  <a:cubicBezTo>
                    <a:pt x="947" y="120"/>
                    <a:pt x="958" y="112"/>
                    <a:pt x="970" y="113"/>
                  </a:cubicBezTo>
                  <a:cubicBezTo>
                    <a:pt x="983" y="114"/>
                    <a:pt x="992" y="124"/>
                    <a:pt x="992" y="136"/>
                  </a:cubicBezTo>
                  <a:lnTo>
                    <a:pt x="992" y="152"/>
                  </a:lnTo>
                  <a:cubicBezTo>
                    <a:pt x="992" y="166"/>
                    <a:pt x="982" y="176"/>
                    <a:pt x="968" y="176"/>
                  </a:cubicBezTo>
                  <a:cubicBezTo>
                    <a:pt x="955" y="176"/>
                    <a:pt x="944" y="166"/>
                    <a:pt x="944" y="152"/>
                  </a:cubicBezTo>
                  <a:lnTo>
                    <a:pt x="944" y="136"/>
                  </a:lnTo>
                  <a:cubicBezTo>
                    <a:pt x="944" y="123"/>
                    <a:pt x="955" y="112"/>
                    <a:pt x="968" y="112"/>
                  </a:cubicBezTo>
                  <a:lnTo>
                    <a:pt x="984" y="112"/>
                  </a:lnTo>
                  <a:lnTo>
                    <a:pt x="967" y="119"/>
                  </a:lnTo>
                  <a:lnTo>
                    <a:pt x="983" y="103"/>
                  </a:lnTo>
                  <a:lnTo>
                    <a:pt x="976" y="120"/>
                  </a:lnTo>
                  <a:lnTo>
                    <a:pt x="976" y="72"/>
                  </a:lnTo>
                  <a:lnTo>
                    <a:pt x="976" y="56"/>
                  </a:lnTo>
                  <a:cubicBezTo>
                    <a:pt x="976" y="50"/>
                    <a:pt x="979" y="44"/>
                    <a:pt x="983" y="39"/>
                  </a:cubicBezTo>
                  <a:lnTo>
                    <a:pt x="999" y="23"/>
                  </a:lnTo>
                  <a:cubicBezTo>
                    <a:pt x="1009" y="14"/>
                    <a:pt x="1024" y="14"/>
                    <a:pt x="1033" y="23"/>
                  </a:cubicBezTo>
                  <a:lnTo>
                    <a:pt x="1049" y="39"/>
                  </a:lnTo>
                  <a:cubicBezTo>
                    <a:pt x="1054" y="44"/>
                    <a:pt x="1056" y="50"/>
                    <a:pt x="1056" y="56"/>
                  </a:cubicBezTo>
                  <a:lnTo>
                    <a:pt x="1056" y="72"/>
                  </a:lnTo>
                  <a:lnTo>
                    <a:pt x="1032" y="48"/>
                  </a:lnTo>
                  <a:lnTo>
                    <a:pt x="1048" y="48"/>
                  </a:lnTo>
                  <a:lnTo>
                    <a:pt x="1024" y="72"/>
                  </a:lnTo>
                  <a:lnTo>
                    <a:pt x="1024" y="56"/>
                  </a:lnTo>
                  <a:cubicBezTo>
                    <a:pt x="1024" y="43"/>
                    <a:pt x="1035" y="32"/>
                    <a:pt x="1048" y="32"/>
                  </a:cubicBezTo>
                  <a:cubicBezTo>
                    <a:pt x="1062" y="32"/>
                    <a:pt x="1072" y="43"/>
                    <a:pt x="1072" y="56"/>
                  </a:cubicBezTo>
                  <a:lnTo>
                    <a:pt x="1072" y="72"/>
                  </a:lnTo>
                  <a:lnTo>
                    <a:pt x="1031" y="55"/>
                  </a:lnTo>
                  <a:lnTo>
                    <a:pt x="1047" y="39"/>
                  </a:lnTo>
                  <a:cubicBezTo>
                    <a:pt x="1052" y="35"/>
                    <a:pt x="1058" y="32"/>
                    <a:pt x="1064" y="32"/>
                  </a:cubicBezTo>
                  <a:lnTo>
                    <a:pt x="1080" y="32"/>
                  </a:lnTo>
                  <a:cubicBezTo>
                    <a:pt x="1094" y="32"/>
                    <a:pt x="1104" y="43"/>
                    <a:pt x="1104" y="56"/>
                  </a:cubicBezTo>
                  <a:lnTo>
                    <a:pt x="1104" y="72"/>
                  </a:lnTo>
                  <a:cubicBezTo>
                    <a:pt x="1104" y="86"/>
                    <a:pt x="1094" y="96"/>
                    <a:pt x="1080" y="96"/>
                  </a:cubicBezTo>
                  <a:cubicBezTo>
                    <a:pt x="1067" y="96"/>
                    <a:pt x="1056" y="86"/>
                    <a:pt x="1056" y="72"/>
                  </a:cubicBezTo>
                  <a:lnTo>
                    <a:pt x="1056" y="56"/>
                  </a:lnTo>
                  <a:cubicBezTo>
                    <a:pt x="1056" y="53"/>
                    <a:pt x="1057" y="49"/>
                    <a:pt x="1059" y="46"/>
                  </a:cubicBezTo>
                  <a:lnTo>
                    <a:pt x="1075" y="14"/>
                  </a:lnTo>
                  <a:cubicBezTo>
                    <a:pt x="1078" y="7"/>
                    <a:pt x="1085" y="2"/>
                    <a:pt x="1093" y="1"/>
                  </a:cubicBezTo>
                  <a:cubicBezTo>
                    <a:pt x="1100" y="0"/>
                    <a:pt x="1108" y="2"/>
                    <a:pt x="1113" y="7"/>
                  </a:cubicBezTo>
                  <a:lnTo>
                    <a:pt x="1129" y="23"/>
                  </a:lnTo>
                  <a:cubicBezTo>
                    <a:pt x="1134" y="28"/>
                    <a:pt x="1136" y="34"/>
                    <a:pt x="1136" y="40"/>
                  </a:cubicBezTo>
                  <a:lnTo>
                    <a:pt x="1136" y="56"/>
                  </a:lnTo>
                  <a:lnTo>
                    <a:pt x="1136" y="88"/>
                  </a:lnTo>
                  <a:lnTo>
                    <a:pt x="1136" y="83"/>
                  </a:lnTo>
                  <a:lnTo>
                    <a:pt x="1152" y="147"/>
                  </a:lnTo>
                  <a:cubicBezTo>
                    <a:pt x="1152" y="149"/>
                    <a:pt x="1152" y="151"/>
                    <a:pt x="1152" y="152"/>
                  </a:cubicBezTo>
                  <a:lnTo>
                    <a:pt x="1152" y="200"/>
                  </a:lnTo>
                  <a:lnTo>
                    <a:pt x="1152" y="197"/>
                  </a:lnTo>
                  <a:lnTo>
                    <a:pt x="1168" y="309"/>
                  </a:lnTo>
                  <a:lnTo>
                    <a:pt x="1120" y="312"/>
                  </a:lnTo>
                  <a:lnTo>
                    <a:pt x="1120" y="248"/>
                  </a:lnTo>
                  <a:cubicBezTo>
                    <a:pt x="1120" y="239"/>
                    <a:pt x="1126" y="230"/>
                    <a:pt x="1135" y="226"/>
                  </a:cubicBezTo>
                  <a:cubicBezTo>
                    <a:pt x="1144" y="223"/>
                    <a:pt x="1155" y="225"/>
                    <a:pt x="1161" y="231"/>
                  </a:cubicBezTo>
                  <a:lnTo>
                    <a:pt x="1177" y="247"/>
                  </a:lnTo>
                  <a:cubicBezTo>
                    <a:pt x="1182" y="252"/>
                    <a:pt x="1184" y="258"/>
                    <a:pt x="1184" y="264"/>
                  </a:cubicBezTo>
                  <a:lnTo>
                    <a:pt x="1184" y="280"/>
                  </a:lnTo>
                  <a:cubicBezTo>
                    <a:pt x="1184" y="294"/>
                    <a:pt x="1174" y="304"/>
                    <a:pt x="1160" y="304"/>
                  </a:cubicBezTo>
                  <a:cubicBezTo>
                    <a:pt x="1147" y="304"/>
                    <a:pt x="1136" y="294"/>
                    <a:pt x="1136" y="280"/>
                  </a:cubicBezTo>
                  <a:lnTo>
                    <a:pt x="1136" y="216"/>
                  </a:lnTo>
                  <a:cubicBezTo>
                    <a:pt x="1136" y="205"/>
                    <a:pt x="1144" y="196"/>
                    <a:pt x="1155" y="193"/>
                  </a:cubicBezTo>
                  <a:cubicBezTo>
                    <a:pt x="1166" y="191"/>
                    <a:pt x="1177" y="196"/>
                    <a:pt x="1182" y="206"/>
                  </a:cubicBezTo>
                  <a:lnTo>
                    <a:pt x="1198" y="238"/>
                  </a:lnTo>
                  <a:lnTo>
                    <a:pt x="1154" y="241"/>
                  </a:lnTo>
                  <a:lnTo>
                    <a:pt x="1170" y="193"/>
                  </a:lnTo>
                  <a:lnTo>
                    <a:pt x="1168" y="200"/>
                  </a:lnTo>
                  <a:lnTo>
                    <a:pt x="1168" y="168"/>
                  </a:lnTo>
                  <a:cubicBezTo>
                    <a:pt x="1168" y="155"/>
                    <a:pt x="1179" y="144"/>
                    <a:pt x="1192" y="144"/>
                  </a:cubicBezTo>
                  <a:cubicBezTo>
                    <a:pt x="1206" y="144"/>
                    <a:pt x="1216" y="155"/>
                    <a:pt x="1216" y="168"/>
                  </a:cubicBezTo>
                  <a:lnTo>
                    <a:pt x="1216" y="200"/>
                  </a:lnTo>
                  <a:lnTo>
                    <a:pt x="1214" y="190"/>
                  </a:lnTo>
                  <a:lnTo>
                    <a:pt x="1230" y="222"/>
                  </a:lnTo>
                  <a:lnTo>
                    <a:pt x="1225" y="215"/>
                  </a:lnTo>
                  <a:lnTo>
                    <a:pt x="1241" y="231"/>
                  </a:lnTo>
                  <a:lnTo>
                    <a:pt x="1200" y="248"/>
                  </a:lnTo>
                  <a:lnTo>
                    <a:pt x="1200" y="200"/>
                  </a:lnTo>
                  <a:cubicBezTo>
                    <a:pt x="1200" y="187"/>
                    <a:pt x="1211" y="176"/>
                    <a:pt x="1224" y="176"/>
                  </a:cubicBezTo>
                  <a:cubicBezTo>
                    <a:pt x="1238" y="176"/>
                    <a:pt x="1248" y="187"/>
                    <a:pt x="1248" y="200"/>
                  </a:cubicBezTo>
                  <a:lnTo>
                    <a:pt x="1248" y="232"/>
                  </a:lnTo>
                  <a:lnTo>
                    <a:pt x="1247" y="225"/>
                  </a:lnTo>
                  <a:lnTo>
                    <a:pt x="1263" y="273"/>
                  </a:lnTo>
                  <a:lnTo>
                    <a:pt x="1216" y="280"/>
                  </a:lnTo>
                  <a:lnTo>
                    <a:pt x="1216" y="216"/>
                  </a:lnTo>
                  <a:cubicBezTo>
                    <a:pt x="1216" y="210"/>
                    <a:pt x="1219" y="204"/>
                    <a:pt x="1223" y="199"/>
                  </a:cubicBezTo>
                  <a:lnTo>
                    <a:pt x="1239" y="183"/>
                  </a:lnTo>
                  <a:cubicBezTo>
                    <a:pt x="1246" y="177"/>
                    <a:pt x="1257" y="175"/>
                    <a:pt x="1266" y="178"/>
                  </a:cubicBezTo>
                  <a:cubicBezTo>
                    <a:pt x="1275" y="182"/>
                    <a:pt x="1280" y="191"/>
                    <a:pt x="1280" y="200"/>
                  </a:cubicBezTo>
                  <a:lnTo>
                    <a:pt x="1280" y="296"/>
                  </a:lnTo>
                  <a:lnTo>
                    <a:pt x="1233" y="291"/>
                  </a:lnTo>
                  <a:lnTo>
                    <a:pt x="1249" y="227"/>
                  </a:lnTo>
                  <a:lnTo>
                    <a:pt x="1248" y="232"/>
                  </a:lnTo>
                  <a:lnTo>
                    <a:pt x="1248" y="200"/>
                  </a:lnTo>
                  <a:cubicBezTo>
                    <a:pt x="1248" y="187"/>
                    <a:pt x="1259" y="176"/>
                    <a:pt x="1272" y="176"/>
                  </a:cubicBezTo>
                  <a:cubicBezTo>
                    <a:pt x="1286" y="176"/>
                    <a:pt x="1296" y="187"/>
                    <a:pt x="1296" y="200"/>
                  </a:cubicBezTo>
                  <a:lnTo>
                    <a:pt x="1296" y="216"/>
                  </a:lnTo>
                  <a:lnTo>
                    <a:pt x="1255" y="199"/>
                  </a:lnTo>
                  <a:lnTo>
                    <a:pt x="1271" y="183"/>
                  </a:lnTo>
                  <a:lnTo>
                    <a:pt x="1266" y="193"/>
                  </a:lnTo>
                  <a:lnTo>
                    <a:pt x="1282" y="145"/>
                  </a:lnTo>
                  <a:cubicBezTo>
                    <a:pt x="1285" y="134"/>
                    <a:pt x="1297" y="127"/>
                    <a:pt x="1308" y="129"/>
                  </a:cubicBezTo>
                  <a:cubicBezTo>
                    <a:pt x="1320" y="131"/>
                    <a:pt x="1328" y="141"/>
                    <a:pt x="1328" y="152"/>
                  </a:cubicBezTo>
                  <a:lnTo>
                    <a:pt x="1328" y="168"/>
                  </a:lnTo>
                  <a:cubicBezTo>
                    <a:pt x="1328" y="182"/>
                    <a:pt x="1318" y="192"/>
                    <a:pt x="1304" y="192"/>
                  </a:cubicBezTo>
                  <a:cubicBezTo>
                    <a:pt x="1291" y="192"/>
                    <a:pt x="1280" y="182"/>
                    <a:pt x="1280" y="168"/>
                  </a:cubicBezTo>
                  <a:lnTo>
                    <a:pt x="1280" y="152"/>
                  </a:lnTo>
                  <a:cubicBezTo>
                    <a:pt x="1280" y="151"/>
                    <a:pt x="1281" y="149"/>
                    <a:pt x="1281" y="148"/>
                  </a:cubicBezTo>
                  <a:lnTo>
                    <a:pt x="1297" y="68"/>
                  </a:lnTo>
                  <a:cubicBezTo>
                    <a:pt x="1299" y="58"/>
                    <a:pt x="1307" y="50"/>
                    <a:pt x="1317" y="49"/>
                  </a:cubicBezTo>
                  <a:cubicBezTo>
                    <a:pt x="1327" y="47"/>
                    <a:pt x="1337" y="53"/>
                    <a:pt x="1342" y="62"/>
                  </a:cubicBezTo>
                  <a:lnTo>
                    <a:pt x="1358" y="94"/>
                  </a:lnTo>
                  <a:cubicBezTo>
                    <a:pt x="1360" y="97"/>
                    <a:pt x="1360" y="101"/>
                    <a:pt x="1360" y="104"/>
                  </a:cubicBezTo>
                  <a:lnTo>
                    <a:pt x="1360" y="120"/>
                  </a:lnTo>
                  <a:lnTo>
                    <a:pt x="1313" y="115"/>
                  </a:lnTo>
                  <a:lnTo>
                    <a:pt x="1329" y="51"/>
                  </a:lnTo>
                  <a:cubicBezTo>
                    <a:pt x="1332" y="39"/>
                    <a:pt x="1343" y="31"/>
                    <a:pt x="1355" y="33"/>
                  </a:cubicBezTo>
                  <a:cubicBezTo>
                    <a:pt x="1367" y="34"/>
                    <a:pt x="1376" y="44"/>
                    <a:pt x="1376" y="56"/>
                  </a:cubicBezTo>
                  <a:lnTo>
                    <a:pt x="1376" y="72"/>
                  </a:lnTo>
                  <a:lnTo>
                    <a:pt x="1375" y="65"/>
                  </a:lnTo>
                  <a:lnTo>
                    <a:pt x="1391" y="113"/>
                  </a:lnTo>
                  <a:cubicBezTo>
                    <a:pt x="1392" y="115"/>
                    <a:pt x="1392" y="118"/>
                    <a:pt x="1392" y="120"/>
                  </a:cubicBezTo>
                  <a:lnTo>
                    <a:pt x="1392" y="184"/>
                  </a:lnTo>
                  <a:lnTo>
                    <a:pt x="1347" y="174"/>
                  </a:lnTo>
                  <a:lnTo>
                    <a:pt x="1363" y="142"/>
                  </a:lnTo>
                  <a:cubicBezTo>
                    <a:pt x="1368" y="132"/>
                    <a:pt x="1379" y="127"/>
                    <a:pt x="1390" y="129"/>
                  </a:cubicBezTo>
                  <a:cubicBezTo>
                    <a:pt x="1401" y="132"/>
                    <a:pt x="1408" y="141"/>
                    <a:pt x="1408" y="152"/>
                  </a:cubicBezTo>
                  <a:lnTo>
                    <a:pt x="1408" y="168"/>
                  </a:lnTo>
                  <a:lnTo>
                    <a:pt x="1408" y="184"/>
                  </a:lnTo>
                  <a:lnTo>
                    <a:pt x="1408" y="179"/>
                  </a:lnTo>
                  <a:lnTo>
                    <a:pt x="1424" y="243"/>
                  </a:lnTo>
                  <a:lnTo>
                    <a:pt x="1439" y="289"/>
                  </a:lnTo>
                  <a:cubicBezTo>
                    <a:pt x="1440" y="291"/>
                    <a:pt x="1440" y="294"/>
                    <a:pt x="1440" y="296"/>
                  </a:cubicBezTo>
                  <a:lnTo>
                    <a:pt x="1440" y="328"/>
                  </a:lnTo>
                  <a:lnTo>
                    <a:pt x="1396" y="315"/>
                  </a:lnTo>
                  <a:lnTo>
                    <a:pt x="1428" y="267"/>
                  </a:lnTo>
                  <a:cubicBezTo>
                    <a:pt x="1434" y="258"/>
                    <a:pt x="1445" y="254"/>
                    <a:pt x="1455" y="257"/>
                  </a:cubicBezTo>
                  <a:cubicBezTo>
                    <a:pt x="1466" y="261"/>
                    <a:pt x="1472" y="270"/>
                    <a:pt x="1472" y="280"/>
                  </a:cubicBezTo>
                  <a:lnTo>
                    <a:pt x="1472" y="328"/>
                  </a:lnTo>
                  <a:lnTo>
                    <a:pt x="1465" y="311"/>
                  </a:lnTo>
                  <a:lnTo>
                    <a:pt x="1481" y="327"/>
                  </a:lnTo>
                  <a:cubicBezTo>
                    <a:pt x="1486" y="332"/>
                    <a:pt x="1488" y="338"/>
                    <a:pt x="1488" y="344"/>
                  </a:cubicBezTo>
                  <a:lnTo>
                    <a:pt x="1488" y="360"/>
                  </a:lnTo>
                  <a:lnTo>
                    <a:pt x="1481" y="343"/>
                  </a:lnTo>
                  <a:lnTo>
                    <a:pt x="1497" y="359"/>
                  </a:lnTo>
                  <a:lnTo>
                    <a:pt x="1456" y="376"/>
                  </a:lnTo>
                  <a:lnTo>
                    <a:pt x="1456" y="344"/>
                  </a:lnTo>
                  <a:cubicBezTo>
                    <a:pt x="1456" y="343"/>
                    <a:pt x="1457" y="342"/>
                    <a:pt x="1457" y="341"/>
                  </a:cubicBezTo>
                  <a:lnTo>
                    <a:pt x="1473" y="245"/>
                  </a:lnTo>
                  <a:lnTo>
                    <a:pt x="1472" y="248"/>
                  </a:lnTo>
                  <a:lnTo>
                    <a:pt x="1472" y="232"/>
                  </a:lnTo>
                  <a:cubicBezTo>
                    <a:pt x="1472" y="219"/>
                    <a:pt x="1483" y="208"/>
                    <a:pt x="1496" y="208"/>
                  </a:cubicBezTo>
                  <a:cubicBezTo>
                    <a:pt x="1510" y="208"/>
                    <a:pt x="1520" y="219"/>
                    <a:pt x="1520" y="232"/>
                  </a:cubicBezTo>
                  <a:lnTo>
                    <a:pt x="1520" y="280"/>
                  </a:lnTo>
                  <a:lnTo>
                    <a:pt x="1513" y="263"/>
                  </a:lnTo>
                  <a:lnTo>
                    <a:pt x="1529" y="279"/>
                  </a:lnTo>
                  <a:lnTo>
                    <a:pt x="1545" y="295"/>
                  </a:lnTo>
                  <a:cubicBezTo>
                    <a:pt x="1550" y="300"/>
                    <a:pt x="1552" y="306"/>
                    <a:pt x="1552" y="312"/>
                  </a:cubicBezTo>
                  <a:lnTo>
                    <a:pt x="1552" y="360"/>
                  </a:lnTo>
                  <a:lnTo>
                    <a:pt x="1507" y="350"/>
                  </a:lnTo>
                  <a:lnTo>
                    <a:pt x="1523" y="318"/>
                  </a:lnTo>
                  <a:lnTo>
                    <a:pt x="1522" y="321"/>
                  </a:lnTo>
                  <a:lnTo>
                    <a:pt x="1538" y="273"/>
                  </a:lnTo>
                  <a:lnTo>
                    <a:pt x="1536" y="280"/>
                  </a:lnTo>
                  <a:lnTo>
                    <a:pt x="1536" y="200"/>
                  </a:lnTo>
                  <a:lnTo>
                    <a:pt x="1536" y="168"/>
                  </a:lnTo>
                  <a:cubicBezTo>
                    <a:pt x="1536" y="155"/>
                    <a:pt x="1547" y="144"/>
                    <a:pt x="1560" y="144"/>
                  </a:cubicBezTo>
                  <a:lnTo>
                    <a:pt x="1576" y="144"/>
                  </a:lnTo>
                  <a:cubicBezTo>
                    <a:pt x="1590" y="144"/>
                    <a:pt x="1600" y="155"/>
                    <a:pt x="1600" y="168"/>
                  </a:cubicBezTo>
                  <a:lnTo>
                    <a:pt x="1600" y="200"/>
                  </a:lnTo>
                  <a:lnTo>
                    <a:pt x="1554" y="193"/>
                  </a:lnTo>
                  <a:lnTo>
                    <a:pt x="1570" y="145"/>
                  </a:lnTo>
                  <a:cubicBezTo>
                    <a:pt x="1573" y="135"/>
                    <a:pt x="1582" y="128"/>
                    <a:pt x="1592" y="128"/>
                  </a:cubicBezTo>
                  <a:lnTo>
                    <a:pt x="1608" y="128"/>
                  </a:lnTo>
                  <a:lnTo>
                    <a:pt x="1584" y="152"/>
                  </a:lnTo>
                  <a:lnTo>
                    <a:pt x="1584" y="104"/>
                  </a:lnTo>
                  <a:cubicBezTo>
                    <a:pt x="1584" y="95"/>
                    <a:pt x="1590" y="86"/>
                    <a:pt x="1599" y="82"/>
                  </a:cubicBezTo>
                  <a:cubicBezTo>
                    <a:pt x="1608" y="79"/>
                    <a:pt x="1619" y="81"/>
                    <a:pt x="1625" y="87"/>
                  </a:cubicBezTo>
                  <a:lnTo>
                    <a:pt x="1641" y="103"/>
                  </a:lnTo>
                  <a:lnTo>
                    <a:pt x="1607" y="103"/>
                  </a:lnTo>
                  <a:lnTo>
                    <a:pt x="1623" y="87"/>
                  </a:lnTo>
                  <a:lnTo>
                    <a:pt x="1616" y="104"/>
                  </a:lnTo>
                  <a:lnTo>
                    <a:pt x="1616" y="88"/>
                  </a:lnTo>
                  <a:cubicBezTo>
                    <a:pt x="1616" y="75"/>
                    <a:pt x="1627" y="64"/>
                    <a:pt x="1640" y="64"/>
                  </a:cubicBezTo>
                  <a:cubicBezTo>
                    <a:pt x="1654" y="64"/>
                    <a:pt x="1664" y="75"/>
                    <a:pt x="1664" y="88"/>
                  </a:cubicBezTo>
                  <a:lnTo>
                    <a:pt x="1664" y="104"/>
                  </a:lnTo>
                  <a:lnTo>
                    <a:pt x="1657" y="87"/>
                  </a:lnTo>
                  <a:lnTo>
                    <a:pt x="1673" y="103"/>
                  </a:lnTo>
                  <a:cubicBezTo>
                    <a:pt x="1675" y="105"/>
                    <a:pt x="1677" y="107"/>
                    <a:pt x="1678" y="110"/>
                  </a:cubicBezTo>
                  <a:lnTo>
                    <a:pt x="1694" y="142"/>
                  </a:lnTo>
                  <a:lnTo>
                    <a:pt x="1648" y="152"/>
                  </a:lnTo>
                  <a:lnTo>
                    <a:pt x="1648" y="136"/>
                  </a:lnTo>
                  <a:cubicBezTo>
                    <a:pt x="1648" y="123"/>
                    <a:pt x="1659" y="112"/>
                    <a:pt x="1672" y="112"/>
                  </a:cubicBezTo>
                  <a:cubicBezTo>
                    <a:pt x="1686" y="112"/>
                    <a:pt x="1696" y="123"/>
                    <a:pt x="1696" y="136"/>
                  </a:cubicBezTo>
                  <a:lnTo>
                    <a:pt x="1696" y="152"/>
                  </a:lnTo>
                  <a:cubicBezTo>
                    <a:pt x="1696" y="164"/>
                    <a:pt x="1689" y="173"/>
                    <a:pt x="1678" y="176"/>
                  </a:cubicBezTo>
                  <a:cubicBezTo>
                    <a:pt x="1667" y="178"/>
                    <a:pt x="1656" y="173"/>
                    <a:pt x="1651" y="163"/>
                  </a:cubicBezTo>
                  <a:lnTo>
                    <a:pt x="1635" y="131"/>
                  </a:lnTo>
                  <a:lnTo>
                    <a:pt x="1639" y="137"/>
                  </a:lnTo>
                  <a:lnTo>
                    <a:pt x="1623" y="121"/>
                  </a:lnTo>
                  <a:cubicBezTo>
                    <a:pt x="1619" y="117"/>
                    <a:pt x="1616" y="111"/>
                    <a:pt x="1616" y="104"/>
                  </a:cubicBezTo>
                  <a:lnTo>
                    <a:pt x="1616" y="88"/>
                  </a:lnTo>
                  <a:lnTo>
                    <a:pt x="1664" y="88"/>
                  </a:lnTo>
                  <a:lnTo>
                    <a:pt x="1664" y="104"/>
                  </a:lnTo>
                  <a:cubicBezTo>
                    <a:pt x="1664" y="111"/>
                    <a:pt x="1662" y="117"/>
                    <a:pt x="1657" y="121"/>
                  </a:cubicBezTo>
                  <a:lnTo>
                    <a:pt x="1641" y="137"/>
                  </a:lnTo>
                  <a:cubicBezTo>
                    <a:pt x="1632" y="147"/>
                    <a:pt x="1617" y="147"/>
                    <a:pt x="1607" y="137"/>
                  </a:cubicBezTo>
                  <a:lnTo>
                    <a:pt x="1591" y="121"/>
                  </a:lnTo>
                  <a:lnTo>
                    <a:pt x="1632" y="104"/>
                  </a:lnTo>
                  <a:lnTo>
                    <a:pt x="1632" y="152"/>
                  </a:lnTo>
                  <a:cubicBezTo>
                    <a:pt x="1632" y="166"/>
                    <a:pt x="1622" y="176"/>
                    <a:pt x="1608" y="176"/>
                  </a:cubicBezTo>
                  <a:lnTo>
                    <a:pt x="1592" y="176"/>
                  </a:lnTo>
                  <a:lnTo>
                    <a:pt x="1615" y="160"/>
                  </a:lnTo>
                  <a:lnTo>
                    <a:pt x="1599" y="208"/>
                  </a:lnTo>
                  <a:cubicBezTo>
                    <a:pt x="1596" y="219"/>
                    <a:pt x="1584" y="226"/>
                    <a:pt x="1573" y="224"/>
                  </a:cubicBezTo>
                  <a:cubicBezTo>
                    <a:pt x="1561" y="222"/>
                    <a:pt x="1552" y="212"/>
                    <a:pt x="1552" y="200"/>
                  </a:cubicBezTo>
                  <a:lnTo>
                    <a:pt x="1552" y="168"/>
                  </a:lnTo>
                  <a:lnTo>
                    <a:pt x="1576" y="192"/>
                  </a:lnTo>
                  <a:lnTo>
                    <a:pt x="1560" y="192"/>
                  </a:lnTo>
                  <a:lnTo>
                    <a:pt x="1584" y="168"/>
                  </a:lnTo>
                  <a:lnTo>
                    <a:pt x="1584" y="200"/>
                  </a:lnTo>
                  <a:lnTo>
                    <a:pt x="1584" y="280"/>
                  </a:lnTo>
                  <a:cubicBezTo>
                    <a:pt x="1584" y="283"/>
                    <a:pt x="1584" y="286"/>
                    <a:pt x="1583" y="288"/>
                  </a:cubicBezTo>
                  <a:lnTo>
                    <a:pt x="1567" y="336"/>
                  </a:lnTo>
                  <a:cubicBezTo>
                    <a:pt x="1567" y="337"/>
                    <a:pt x="1566" y="338"/>
                    <a:pt x="1566" y="339"/>
                  </a:cubicBezTo>
                  <a:lnTo>
                    <a:pt x="1550" y="371"/>
                  </a:lnTo>
                  <a:cubicBezTo>
                    <a:pt x="1545" y="381"/>
                    <a:pt x="1534" y="386"/>
                    <a:pt x="1523" y="384"/>
                  </a:cubicBezTo>
                  <a:cubicBezTo>
                    <a:pt x="1512" y="381"/>
                    <a:pt x="1504" y="372"/>
                    <a:pt x="1504" y="360"/>
                  </a:cubicBezTo>
                  <a:lnTo>
                    <a:pt x="1504" y="312"/>
                  </a:lnTo>
                  <a:lnTo>
                    <a:pt x="1511" y="329"/>
                  </a:lnTo>
                  <a:lnTo>
                    <a:pt x="1495" y="313"/>
                  </a:lnTo>
                  <a:lnTo>
                    <a:pt x="1479" y="297"/>
                  </a:lnTo>
                  <a:cubicBezTo>
                    <a:pt x="1475" y="293"/>
                    <a:pt x="1472" y="287"/>
                    <a:pt x="1472" y="280"/>
                  </a:cubicBezTo>
                  <a:lnTo>
                    <a:pt x="1472" y="232"/>
                  </a:lnTo>
                  <a:lnTo>
                    <a:pt x="1520" y="232"/>
                  </a:lnTo>
                  <a:lnTo>
                    <a:pt x="1520" y="248"/>
                  </a:lnTo>
                  <a:cubicBezTo>
                    <a:pt x="1520" y="250"/>
                    <a:pt x="1520" y="251"/>
                    <a:pt x="1520" y="252"/>
                  </a:cubicBezTo>
                  <a:lnTo>
                    <a:pt x="1504" y="348"/>
                  </a:lnTo>
                  <a:lnTo>
                    <a:pt x="1504" y="344"/>
                  </a:lnTo>
                  <a:lnTo>
                    <a:pt x="1504" y="376"/>
                  </a:lnTo>
                  <a:cubicBezTo>
                    <a:pt x="1504" y="386"/>
                    <a:pt x="1499" y="395"/>
                    <a:pt x="1490" y="399"/>
                  </a:cubicBezTo>
                  <a:cubicBezTo>
                    <a:pt x="1481" y="402"/>
                    <a:pt x="1470" y="400"/>
                    <a:pt x="1463" y="393"/>
                  </a:cubicBezTo>
                  <a:lnTo>
                    <a:pt x="1447" y="377"/>
                  </a:lnTo>
                  <a:cubicBezTo>
                    <a:pt x="1443" y="373"/>
                    <a:pt x="1440" y="367"/>
                    <a:pt x="1440" y="360"/>
                  </a:cubicBezTo>
                  <a:lnTo>
                    <a:pt x="1440" y="344"/>
                  </a:lnTo>
                  <a:lnTo>
                    <a:pt x="1447" y="361"/>
                  </a:lnTo>
                  <a:lnTo>
                    <a:pt x="1431" y="345"/>
                  </a:lnTo>
                  <a:cubicBezTo>
                    <a:pt x="1427" y="341"/>
                    <a:pt x="1424" y="335"/>
                    <a:pt x="1424" y="328"/>
                  </a:cubicBezTo>
                  <a:lnTo>
                    <a:pt x="1424" y="280"/>
                  </a:lnTo>
                  <a:lnTo>
                    <a:pt x="1468" y="294"/>
                  </a:lnTo>
                  <a:lnTo>
                    <a:pt x="1436" y="342"/>
                  </a:lnTo>
                  <a:cubicBezTo>
                    <a:pt x="1431" y="351"/>
                    <a:pt x="1420" y="355"/>
                    <a:pt x="1410" y="351"/>
                  </a:cubicBezTo>
                  <a:cubicBezTo>
                    <a:pt x="1399" y="348"/>
                    <a:pt x="1392" y="339"/>
                    <a:pt x="1392" y="328"/>
                  </a:cubicBezTo>
                  <a:lnTo>
                    <a:pt x="1392" y="296"/>
                  </a:lnTo>
                  <a:lnTo>
                    <a:pt x="1394" y="304"/>
                  </a:lnTo>
                  <a:lnTo>
                    <a:pt x="1377" y="254"/>
                  </a:lnTo>
                  <a:lnTo>
                    <a:pt x="1361" y="190"/>
                  </a:lnTo>
                  <a:cubicBezTo>
                    <a:pt x="1361" y="188"/>
                    <a:pt x="1360" y="186"/>
                    <a:pt x="1360" y="184"/>
                  </a:cubicBezTo>
                  <a:lnTo>
                    <a:pt x="1360" y="168"/>
                  </a:lnTo>
                  <a:lnTo>
                    <a:pt x="1360" y="152"/>
                  </a:lnTo>
                  <a:lnTo>
                    <a:pt x="1406" y="163"/>
                  </a:lnTo>
                  <a:lnTo>
                    <a:pt x="1390" y="195"/>
                  </a:lnTo>
                  <a:cubicBezTo>
                    <a:pt x="1385" y="205"/>
                    <a:pt x="1374" y="210"/>
                    <a:pt x="1363" y="208"/>
                  </a:cubicBezTo>
                  <a:cubicBezTo>
                    <a:pt x="1352" y="205"/>
                    <a:pt x="1344" y="196"/>
                    <a:pt x="1344" y="184"/>
                  </a:cubicBezTo>
                  <a:lnTo>
                    <a:pt x="1344" y="120"/>
                  </a:lnTo>
                  <a:lnTo>
                    <a:pt x="1346" y="128"/>
                  </a:lnTo>
                  <a:lnTo>
                    <a:pt x="1330" y="80"/>
                  </a:lnTo>
                  <a:cubicBezTo>
                    <a:pt x="1329" y="78"/>
                    <a:pt x="1328" y="75"/>
                    <a:pt x="1328" y="72"/>
                  </a:cubicBezTo>
                  <a:lnTo>
                    <a:pt x="1328" y="56"/>
                  </a:lnTo>
                  <a:lnTo>
                    <a:pt x="1376" y="62"/>
                  </a:lnTo>
                  <a:lnTo>
                    <a:pt x="1360" y="126"/>
                  </a:lnTo>
                  <a:cubicBezTo>
                    <a:pt x="1357" y="138"/>
                    <a:pt x="1346" y="146"/>
                    <a:pt x="1334" y="144"/>
                  </a:cubicBezTo>
                  <a:cubicBezTo>
                    <a:pt x="1322" y="143"/>
                    <a:pt x="1312" y="133"/>
                    <a:pt x="1312" y="120"/>
                  </a:cubicBezTo>
                  <a:lnTo>
                    <a:pt x="1312" y="104"/>
                  </a:lnTo>
                  <a:lnTo>
                    <a:pt x="1315" y="115"/>
                  </a:lnTo>
                  <a:lnTo>
                    <a:pt x="1299" y="83"/>
                  </a:lnTo>
                  <a:lnTo>
                    <a:pt x="1344" y="77"/>
                  </a:lnTo>
                  <a:lnTo>
                    <a:pt x="1328" y="157"/>
                  </a:lnTo>
                  <a:lnTo>
                    <a:pt x="1328" y="152"/>
                  </a:lnTo>
                  <a:lnTo>
                    <a:pt x="1328" y="168"/>
                  </a:lnTo>
                  <a:lnTo>
                    <a:pt x="1280" y="168"/>
                  </a:lnTo>
                  <a:lnTo>
                    <a:pt x="1280" y="152"/>
                  </a:lnTo>
                  <a:lnTo>
                    <a:pt x="1327" y="160"/>
                  </a:lnTo>
                  <a:lnTo>
                    <a:pt x="1311" y="208"/>
                  </a:lnTo>
                  <a:cubicBezTo>
                    <a:pt x="1310" y="212"/>
                    <a:pt x="1308" y="215"/>
                    <a:pt x="1305" y="217"/>
                  </a:cubicBezTo>
                  <a:lnTo>
                    <a:pt x="1289" y="233"/>
                  </a:lnTo>
                  <a:cubicBezTo>
                    <a:pt x="1283" y="240"/>
                    <a:pt x="1272" y="242"/>
                    <a:pt x="1263" y="239"/>
                  </a:cubicBezTo>
                  <a:cubicBezTo>
                    <a:pt x="1254" y="235"/>
                    <a:pt x="1248" y="226"/>
                    <a:pt x="1248" y="216"/>
                  </a:cubicBezTo>
                  <a:lnTo>
                    <a:pt x="1248" y="200"/>
                  </a:lnTo>
                  <a:lnTo>
                    <a:pt x="1296" y="200"/>
                  </a:lnTo>
                  <a:lnTo>
                    <a:pt x="1296" y="232"/>
                  </a:lnTo>
                  <a:cubicBezTo>
                    <a:pt x="1296" y="234"/>
                    <a:pt x="1296" y="236"/>
                    <a:pt x="1296" y="238"/>
                  </a:cubicBezTo>
                  <a:lnTo>
                    <a:pt x="1280" y="302"/>
                  </a:lnTo>
                  <a:cubicBezTo>
                    <a:pt x="1277" y="314"/>
                    <a:pt x="1266" y="322"/>
                    <a:pt x="1254" y="320"/>
                  </a:cubicBezTo>
                  <a:cubicBezTo>
                    <a:pt x="1242" y="319"/>
                    <a:pt x="1232" y="309"/>
                    <a:pt x="1232" y="296"/>
                  </a:cubicBezTo>
                  <a:lnTo>
                    <a:pt x="1232" y="200"/>
                  </a:lnTo>
                  <a:lnTo>
                    <a:pt x="1273" y="217"/>
                  </a:lnTo>
                  <a:lnTo>
                    <a:pt x="1257" y="233"/>
                  </a:lnTo>
                  <a:lnTo>
                    <a:pt x="1264" y="216"/>
                  </a:lnTo>
                  <a:lnTo>
                    <a:pt x="1264" y="280"/>
                  </a:lnTo>
                  <a:cubicBezTo>
                    <a:pt x="1264" y="292"/>
                    <a:pt x="1256" y="302"/>
                    <a:pt x="1244" y="304"/>
                  </a:cubicBezTo>
                  <a:cubicBezTo>
                    <a:pt x="1233" y="306"/>
                    <a:pt x="1221" y="299"/>
                    <a:pt x="1218" y="288"/>
                  </a:cubicBezTo>
                  <a:lnTo>
                    <a:pt x="1202" y="240"/>
                  </a:lnTo>
                  <a:cubicBezTo>
                    <a:pt x="1201" y="238"/>
                    <a:pt x="1200" y="235"/>
                    <a:pt x="1200" y="232"/>
                  </a:cubicBezTo>
                  <a:lnTo>
                    <a:pt x="1200" y="200"/>
                  </a:lnTo>
                  <a:lnTo>
                    <a:pt x="1248" y="200"/>
                  </a:lnTo>
                  <a:lnTo>
                    <a:pt x="1248" y="248"/>
                  </a:lnTo>
                  <a:cubicBezTo>
                    <a:pt x="1248" y="258"/>
                    <a:pt x="1243" y="267"/>
                    <a:pt x="1234" y="271"/>
                  </a:cubicBezTo>
                  <a:cubicBezTo>
                    <a:pt x="1225" y="274"/>
                    <a:pt x="1214" y="272"/>
                    <a:pt x="1207" y="265"/>
                  </a:cubicBezTo>
                  <a:lnTo>
                    <a:pt x="1191" y="249"/>
                  </a:lnTo>
                  <a:cubicBezTo>
                    <a:pt x="1190" y="248"/>
                    <a:pt x="1188" y="246"/>
                    <a:pt x="1187" y="243"/>
                  </a:cubicBezTo>
                  <a:lnTo>
                    <a:pt x="1171" y="211"/>
                  </a:lnTo>
                  <a:cubicBezTo>
                    <a:pt x="1169" y="208"/>
                    <a:pt x="1168" y="204"/>
                    <a:pt x="1168" y="200"/>
                  </a:cubicBezTo>
                  <a:lnTo>
                    <a:pt x="1168" y="168"/>
                  </a:lnTo>
                  <a:lnTo>
                    <a:pt x="1216" y="168"/>
                  </a:lnTo>
                  <a:lnTo>
                    <a:pt x="1216" y="200"/>
                  </a:lnTo>
                  <a:cubicBezTo>
                    <a:pt x="1216" y="203"/>
                    <a:pt x="1216" y="206"/>
                    <a:pt x="1215" y="208"/>
                  </a:cubicBezTo>
                  <a:lnTo>
                    <a:pt x="1199" y="256"/>
                  </a:lnTo>
                  <a:cubicBezTo>
                    <a:pt x="1196" y="265"/>
                    <a:pt x="1188" y="272"/>
                    <a:pt x="1178" y="272"/>
                  </a:cubicBezTo>
                  <a:cubicBezTo>
                    <a:pt x="1168" y="273"/>
                    <a:pt x="1159" y="268"/>
                    <a:pt x="1155" y="259"/>
                  </a:cubicBezTo>
                  <a:lnTo>
                    <a:pt x="1139" y="227"/>
                  </a:lnTo>
                  <a:lnTo>
                    <a:pt x="1184" y="216"/>
                  </a:lnTo>
                  <a:lnTo>
                    <a:pt x="1184" y="280"/>
                  </a:lnTo>
                  <a:lnTo>
                    <a:pt x="1136" y="280"/>
                  </a:lnTo>
                  <a:lnTo>
                    <a:pt x="1136" y="264"/>
                  </a:lnTo>
                  <a:lnTo>
                    <a:pt x="1143" y="281"/>
                  </a:lnTo>
                  <a:lnTo>
                    <a:pt x="1127" y="265"/>
                  </a:lnTo>
                  <a:lnTo>
                    <a:pt x="1168" y="248"/>
                  </a:lnTo>
                  <a:lnTo>
                    <a:pt x="1168" y="312"/>
                  </a:lnTo>
                  <a:cubicBezTo>
                    <a:pt x="1168" y="325"/>
                    <a:pt x="1159" y="336"/>
                    <a:pt x="1146" y="336"/>
                  </a:cubicBezTo>
                  <a:cubicBezTo>
                    <a:pt x="1134" y="337"/>
                    <a:pt x="1122" y="328"/>
                    <a:pt x="1121" y="316"/>
                  </a:cubicBezTo>
                  <a:lnTo>
                    <a:pt x="1105" y="204"/>
                  </a:lnTo>
                  <a:cubicBezTo>
                    <a:pt x="1105" y="203"/>
                    <a:pt x="1104" y="202"/>
                    <a:pt x="1104" y="200"/>
                  </a:cubicBezTo>
                  <a:lnTo>
                    <a:pt x="1104" y="152"/>
                  </a:lnTo>
                  <a:lnTo>
                    <a:pt x="1105" y="158"/>
                  </a:lnTo>
                  <a:lnTo>
                    <a:pt x="1089" y="94"/>
                  </a:lnTo>
                  <a:cubicBezTo>
                    <a:pt x="1089" y="92"/>
                    <a:pt x="1088" y="90"/>
                    <a:pt x="1088" y="88"/>
                  </a:cubicBezTo>
                  <a:lnTo>
                    <a:pt x="1088" y="56"/>
                  </a:lnTo>
                  <a:lnTo>
                    <a:pt x="1088" y="40"/>
                  </a:lnTo>
                  <a:lnTo>
                    <a:pt x="1095" y="57"/>
                  </a:lnTo>
                  <a:lnTo>
                    <a:pt x="1079" y="41"/>
                  </a:lnTo>
                  <a:lnTo>
                    <a:pt x="1118" y="35"/>
                  </a:lnTo>
                  <a:lnTo>
                    <a:pt x="1102" y="67"/>
                  </a:lnTo>
                  <a:lnTo>
                    <a:pt x="1104" y="56"/>
                  </a:lnTo>
                  <a:lnTo>
                    <a:pt x="1104" y="72"/>
                  </a:lnTo>
                  <a:lnTo>
                    <a:pt x="1056" y="72"/>
                  </a:lnTo>
                  <a:lnTo>
                    <a:pt x="1056" y="56"/>
                  </a:lnTo>
                  <a:lnTo>
                    <a:pt x="1080" y="80"/>
                  </a:lnTo>
                  <a:lnTo>
                    <a:pt x="1064" y="80"/>
                  </a:lnTo>
                  <a:lnTo>
                    <a:pt x="1081" y="73"/>
                  </a:lnTo>
                  <a:lnTo>
                    <a:pt x="1065" y="89"/>
                  </a:lnTo>
                  <a:cubicBezTo>
                    <a:pt x="1059" y="96"/>
                    <a:pt x="1048" y="98"/>
                    <a:pt x="1039" y="95"/>
                  </a:cubicBezTo>
                  <a:cubicBezTo>
                    <a:pt x="1030" y="91"/>
                    <a:pt x="1024" y="82"/>
                    <a:pt x="1024" y="72"/>
                  </a:cubicBezTo>
                  <a:lnTo>
                    <a:pt x="1024" y="56"/>
                  </a:lnTo>
                  <a:lnTo>
                    <a:pt x="1072" y="56"/>
                  </a:lnTo>
                  <a:lnTo>
                    <a:pt x="1072" y="72"/>
                  </a:lnTo>
                  <a:cubicBezTo>
                    <a:pt x="1072" y="86"/>
                    <a:pt x="1062" y="96"/>
                    <a:pt x="1048" y="96"/>
                  </a:cubicBezTo>
                  <a:lnTo>
                    <a:pt x="1032" y="96"/>
                  </a:lnTo>
                  <a:cubicBezTo>
                    <a:pt x="1019" y="96"/>
                    <a:pt x="1008" y="86"/>
                    <a:pt x="1008" y="72"/>
                  </a:cubicBezTo>
                  <a:lnTo>
                    <a:pt x="1008" y="56"/>
                  </a:lnTo>
                  <a:lnTo>
                    <a:pt x="1015" y="73"/>
                  </a:lnTo>
                  <a:lnTo>
                    <a:pt x="999" y="57"/>
                  </a:lnTo>
                  <a:lnTo>
                    <a:pt x="1033" y="57"/>
                  </a:lnTo>
                  <a:lnTo>
                    <a:pt x="1017" y="73"/>
                  </a:lnTo>
                  <a:lnTo>
                    <a:pt x="1024" y="56"/>
                  </a:lnTo>
                  <a:lnTo>
                    <a:pt x="1024" y="72"/>
                  </a:lnTo>
                  <a:lnTo>
                    <a:pt x="1024" y="120"/>
                  </a:lnTo>
                  <a:cubicBezTo>
                    <a:pt x="1024" y="127"/>
                    <a:pt x="1022" y="133"/>
                    <a:pt x="1017" y="137"/>
                  </a:cubicBezTo>
                  <a:lnTo>
                    <a:pt x="1001" y="153"/>
                  </a:lnTo>
                  <a:cubicBezTo>
                    <a:pt x="997" y="158"/>
                    <a:pt x="991" y="160"/>
                    <a:pt x="984" y="160"/>
                  </a:cubicBezTo>
                  <a:lnTo>
                    <a:pt x="968" y="160"/>
                  </a:lnTo>
                  <a:lnTo>
                    <a:pt x="992" y="136"/>
                  </a:lnTo>
                  <a:lnTo>
                    <a:pt x="992" y="152"/>
                  </a:lnTo>
                  <a:lnTo>
                    <a:pt x="944" y="152"/>
                  </a:lnTo>
                  <a:lnTo>
                    <a:pt x="944" y="136"/>
                  </a:lnTo>
                  <a:lnTo>
                    <a:pt x="992" y="140"/>
                  </a:lnTo>
                  <a:lnTo>
                    <a:pt x="976" y="236"/>
                  </a:lnTo>
                  <a:cubicBezTo>
                    <a:pt x="975" y="241"/>
                    <a:pt x="973" y="246"/>
                    <a:pt x="969" y="249"/>
                  </a:cubicBezTo>
                  <a:lnTo>
                    <a:pt x="953" y="265"/>
                  </a:lnTo>
                  <a:cubicBezTo>
                    <a:pt x="947" y="272"/>
                    <a:pt x="936" y="274"/>
                    <a:pt x="927" y="271"/>
                  </a:cubicBezTo>
                  <a:cubicBezTo>
                    <a:pt x="918" y="267"/>
                    <a:pt x="912" y="258"/>
                    <a:pt x="912" y="248"/>
                  </a:cubicBezTo>
                  <a:lnTo>
                    <a:pt x="912" y="200"/>
                  </a:lnTo>
                  <a:lnTo>
                    <a:pt x="936" y="224"/>
                  </a:lnTo>
                  <a:lnTo>
                    <a:pt x="920" y="224"/>
                  </a:lnTo>
                  <a:lnTo>
                    <a:pt x="904" y="224"/>
                  </a:lnTo>
                  <a:lnTo>
                    <a:pt x="921" y="217"/>
                  </a:lnTo>
                  <a:lnTo>
                    <a:pt x="905" y="233"/>
                  </a:lnTo>
                  <a:lnTo>
                    <a:pt x="912" y="216"/>
                  </a:lnTo>
                  <a:lnTo>
                    <a:pt x="912" y="248"/>
                  </a:lnTo>
                  <a:cubicBezTo>
                    <a:pt x="912" y="252"/>
                    <a:pt x="912" y="256"/>
                    <a:pt x="910" y="259"/>
                  </a:cubicBezTo>
                  <a:lnTo>
                    <a:pt x="894" y="291"/>
                  </a:lnTo>
                  <a:cubicBezTo>
                    <a:pt x="893" y="294"/>
                    <a:pt x="891" y="296"/>
                    <a:pt x="889" y="297"/>
                  </a:cubicBezTo>
                  <a:lnTo>
                    <a:pt x="873" y="313"/>
                  </a:lnTo>
                  <a:lnTo>
                    <a:pt x="880" y="296"/>
                  </a:lnTo>
                  <a:lnTo>
                    <a:pt x="880" y="312"/>
                  </a:lnTo>
                  <a:cubicBezTo>
                    <a:pt x="880" y="319"/>
                    <a:pt x="878" y="325"/>
                    <a:pt x="873" y="329"/>
                  </a:cubicBezTo>
                  <a:lnTo>
                    <a:pt x="857" y="345"/>
                  </a:lnTo>
                  <a:lnTo>
                    <a:pt x="864" y="328"/>
                  </a:lnTo>
                  <a:lnTo>
                    <a:pt x="864" y="360"/>
                  </a:lnTo>
                  <a:cubicBezTo>
                    <a:pt x="864" y="370"/>
                    <a:pt x="859" y="379"/>
                    <a:pt x="850" y="383"/>
                  </a:cubicBezTo>
                  <a:cubicBezTo>
                    <a:pt x="841" y="386"/>
                    <a:pt x="830" y="384"/>
                    <a:pt x="823" y="377"/>
                  </a:cubicBezTo>
                  <a:lnTo>
                    <a:pt x="807" y="361"/>
                  </a:lnTo>
                  <a:cubicBezTo>
                    <a:pt x="803" y="357"/>
                    <a:pt x="800" y="351"/>
                    <a:pt x="800" y="344"/>
                  </a:cubicBezTo>
                  <a:lnTo>
                    <a:pt x="800" y="328"/>
                  </a:lnTo>
                  <a:lnTo>
                    <a:pt x="841" y="345"/>
                  </a:lnTo>
                  <a:lnTo>
                    <a:pt x="825" y="361"/>
                  </a:lnTo>
                  <a:cubicBezTo>
                    <a:pt x="819" y="368"/>
                    <a:pt x="808" y="370"/>
                    <a:pt x="799" y="367"/>
                  </a:cubicBezTo>
                  <a:cubicBezTo>
                    <a:pt x="790" y="363"/>
                    <a:pt x="784" y="354"/>
                    <a:pt x="784" y="344"/>
                  </a:cubicBezTo>
                  <a:lnTo>
                    <a:pt x="784" y="328"/>
                  </a:lnTo>
                  <a:lnTo>
                    <a:pt x="832" y="328"/>
                  </a:lnTo>
                  <a:lnTo>
                    <a:pt x="832" y="344"/>
                  </a:lnTo>
                  <a:cubicBezTo>
                    <a:pt x="832" y="354"/>
                    <a:pt x="827" y="363"/>
                    <a:pt x="818" y="367"/>
                  </a:cubicBezTo>
                  <a:cubicBezTo>
                    <a:pt x="809" y="370"/>
                    <a:pt x="798" y="368"/>
                    <a:pt x="791" y="361"/>
                  </a:cubicBezTo>
                  <a:lnTo>
                    <a:pt x="775" y="345"/>
                  </a:lnTo>
                  <a:lnTo>
                    <a:pt x="759" y="329"/>
                  </a:lnTo>
                  <a:lnTo>
                    <a:pt x="800" y="312"/>
                  </a:lnTo>
                  <a:lnTo>
                    <a:pt x="800" y="360"/>
                  </a:lnTo>
                  <a:lnTo>
                    <a:pt x="752" y="360"/>
                  </a:lnTo>
                  <a:lnTo>
                    <a:pt x="752" y="344"/>
                  </a:lnTo>
                  <a:lnTo>
                    <a:pt x="776" y="368"/>
                  </a:lnTo>
                  <a:lnTo>
                    <a:pt x="760" y="368"/>
                  </a:lnTo>
                  <a:cubicBezTo>
                    <a:pt x="754" y="368"/>
                    <a:pt x="748" y="366"/>
                    <a:pt x="743" y="361"/>
                  </a:cubicBezTo>
                  <a:lnTo>
                    <a:pt x="727" y="345"/>
                  </a:lnTo>
                  <a:lnTo>
                    <a:pt x="768" y="328"/>
                  </a:lnTo>
                  <a:lnTo>
                    <a:pt x="768" y="344"/>
                  </a:lnTo>
                  <a:lnTo>
                    <a:pt x="768" y="376"/>
                  </a:lnTo>
                  <a:cubicBezTo>
                    <a:pt x="768" y="390"/>
                    <a:pt x="758" y="400"/>
                    <a:pt x="744" y="400"/>
                  </a:cubicBezTo>
                  <a:lnTo>
                    <a:pt x="728" y="400"/>
                  </a:lnTo>
                  <a:lnTo>
                    <a:pt x="752" y="376"/>
                  </a:lnTo>
                  <a:lnTo>
                    <a:pt x="752" y="392"/>
                  </a:lnTo>
                  <a:cubicBezTo>
                    <a:pt x="752" y="395"/>
                    <a:pt x="752" y="398"/>
                    <a:pt x="751" y="400"/>
                  </a:cubicBezTo>
                  <a:lnTo>
                    <a:pt x="735" y="448"/>
                  </a:lnTo>
                  <a:cubicBezTo>
                    <a:pt x="732" y="459"/>
                    <a:pt x="720" y="466"/>
                    <a:pt x="709" y="464"/>
                  </a:cubicBezTo>
                  <a:cubicBezTo>
                    <a:pt x="697" y="462"/>
                    <a:pt x="688" y="452"/>
                    <a:pt x="688" y="440"/>
                  </a:cubicBezTo>
                  <a:lnTo>
                    <a:pt x="688" y="408"/>
                  </a:lnTo>
                  <a:lnTo>
                    <a:pt x="712" y="432"/>
                  </a:lnTo>
                  <a:lnTo>
                    <a:pt x="696" y="432"/>
                  </a:lnTo>
                  <a:lnTo>
                    <a:pt x="720" y="408"/>
                  </a:lnTo>
                  <a:lnTo>
                    <a:pt x="720" y="456"/>
                  </a:lnTo>
                  <a:cubicBezTo>
                    <a:pt x="720" y="468"/>
                    <a:pt x="713" y="477"/>
                    <a:pt x="702" y="480"/>
                  </a:cubicBezTo>
                  <a:cubicBezTo>
                    <a:pt x="691" y="482"/>
                    <a:pt x="680" y="477"/>
                    <a:pt x="675" y="467"/>
                  </a:cubicBezTo>
                  <a:lnTo>
                    <a:pt x="659" y="435"/>
                  </a:lnTo>
                  <a:lnTo>
                    <a:pt x="680" y="448"/>
                  </a:lnTo>
                  <a:lnTo>
                    <a:pt x="664" y="448"/>
                  </a:lnTo>
                  <a:cubicBezTo>
                    <a:pt x="651" y="448"/>
                    <a:pt x="640" y="438"/>
                    <a:pt x="640" y="424"/>
                  </a:cubicBezTo>
                  <a:lnTo>
                    <a:pt x="640" y="360"/>
                  </a:lnTo>
                  <a:lnTo>
                    <a:pt x="664" y="384"/>
                  </a:lnTo>
                  <a:lnTo>
                    <a:pt x="648" y="384"/>
                  </a:lnTo>
                  <a:cubicBezTo>
                    <a:pt x="638" y="384"/>
                    <a:pt x="629" y="378"/>
                    <a:pt x="626" y="368"/>
                  </a:cubicBezTo>
                  <a:lnTo>
                    <a:pt x="610" y="320"/>
                  </a:lnTo>
                  <a:lnTo>
                    <a:pt x="656" y="312"/>
                  </a:lnTo>
                  <a:lnTo>
                    <a:pt x="656" y="344"/>
                  </a:lnTo>
                  <a:lnTo>
                    <a:pt x="656" y="360"/>
                  </a:lnTo>
                  <a:cubicBezTo>
                    <a:pt x="656" y="374"/>
                    <a:pt x="646" y="384"/>
                    <a:pt x="632" y="384"/>
                  </a:cubicBezTo>
                  <a:lnTo>
                    <a:pt x="616" y="384"/>
                  </a:lnTo>
                  <a:lnTo>
                    <a:pt x="640" y="360"/>
                  </a:lnTo>
                  <a:lnTo>
                    <a:pt x="640" y="392"/>
                  </a:lnTo>
                  <a:cubicBezTo>
                    <a:pt x="640" y="402"/>
                    <a:pt x="635" y="411"/>
                    <a:pt x="626" y="415"/>
                  </a:cubicBezTo>
                  <a:cubicBezTo>
                    <a:pt x="617" y="418"/>
                    <a:pt x="606" y="416"/>
                    <a:pt x="599" y="409"/>
                  </a:cubicBezTo>
                  <a:lnTo>
                    <a:pt x="583" y="393"/>
                  </a:lnTo>
                  <a:lnTo>
                    <a:pt x="600" y="400"/>
                  </a:lnTo>
                  <a:lnTo>
                    <a:pt x="584" y="400"/>
                  </a:lnTo>
                  <a:lnTo>
                    <a:pt x="608" y="376"/>
                  </a:lnTo>
                  <a:lnTo>
                    <a:pt x="608" y="392"/>
                  </a:lnTo>
                  <a:lnTo>
                    <a:pt x="560" y="392"/>
                  </a:lnTo>
                  <a:lnTo>
                    <a:pt x="560" y="344"/>
                  </a:lnTo>
                  <a:lnTo>
                    <a:pt x="567" y="361"/>
                  </a:lnTo>
                  <a:lnTo>
                    <a:pt x="551" y="345"/>
                  </a:lnTo>
                  <a:cubicBezTo>
                    <a:pt x="548" y="342"/>
                    <a:pt x="546" y="339"/>
                    <a:pt x="545" y="334"/>
                  </a:cubicBezTo>
                  <a:lnTo>
                    <a:pt x="529" y="270"/>
                  </a:lnTo>
                  <a:cubicBezTo>
                    <a:pt x="529" y="268"/>
                    <a:pt x="528" y="266"/>
                    <a:pt x="528" y="264"/>
                  </a:cubicBezTo>
                  <a:lnTo>
                    <a:pt x="528" y="248"/>
                  </a:lnTo>
                  <a:lnTo>
                    <a:pt x="576" y="248"/>
                  </a:lnTo>
                  <a:lnTo>
                    <a:pt x="576" y="312"/>
                  </a:lnTo>
                  <a:cubicBezTo>
                    <a:pt x="576" y="314"/>
                    <a:pt x="576" y="315"/>
                    <a:pt x="576" y="316"/>
                  </a:cubicBezTo>
                  <a:lnTo>
                    <a:pt x="560" y="412"/>
                  </a:lnTo>
                  <a:cubicBezTo>
                    <a:pt x="559" y="417"/>
                    <a:pt x="557" y="422"/>
                    <a:pt x="553" y="425"/>
                  </a:cubicBezTo>
                  <a:lnTo>
                    <a:pt x="537" y="441"/>
                  </a:lnTo>
                  <a:cubicBezTo>
                    <a:pt x="531" y="448"/>
                    <a:pt x="520" y="450"/>
                    <a:pt x="511" y="447"/>
                  </a:cubicBezTo>
                  <a:cubicBezTo>
                    <a:pt x="502" y="443"/>
                    <a:pt x="496" y="434"/>
                    <a:pt x="496" y="424"/>
                  </a:cubicBezTo>
                  <a:lnTo>
                    <a:pt x="496" y="392"/>
                  </a:lnTo>
                  <a:lnTo>
                    <a:pt x="544" y="392"/>
                  </a:lnTo>
                  <a:lnTo>
                    <a:pt x="544" y="408"/>
                  </a:lnTo>
                  <a:cubicBezTo>
                    <a:pt x="544" y="418"/>
                    <a:pt x="539" y="427"/>
                    <a:pt x="530" y="431"/>
                  </a:cubicBezTo>
                  <a:cubicBezTo>
                    <a:pt x="521" y="434"/>
                    <a:pt x="510" y="432"/>
                    <a:pt x="503" y="425"/>
                  </a:cubicBezTo>
                  <a:lnTo>
                    <a:pt x="487" y="409"/>
                  </a:lnTo>
                  <a:cubicBezTo>
                    <a:pt x="483" y="405"/>
                    <a:pt x="480" y="399"/>
                    <a:pt x="480" y="392"/>
                  </a:cubicBezTo>
                  <a:lnTo>
                    <a:pt x="480" y="344"/>
                  </a:lnTo>
                  <a:lnTo>
                    <a:pt x="483" y="355"/>
                  </a:lnTo>
                  <a:lnTo>
                    <a:pt x="467" y="323"/>
                  </a:lnTo>
                  <a:lnTo>
                    <a:pt x="512" y="312"/>
                  </a:lnTo>
                  <a:lnTo>
                    <a:pt x="512" y="360"/>
                  </a:lnTo>
                  <a:cubicBezTo>
                    <a:pt x="512" y="374"/>
                    <a:pt x="502" y="384"/>
                    <a:pt x="488" y="384"/>
                  </a:cubicBezTo>
                  <a:lnTo>
                    <a:pt x="472" y="384"/>
                  </a:lnTo>
                  <a:cubicBezTo>
                    <a:pt x="459" y="384"/>
                    <a:pt x="448" y="374"/>
                    <a:pt x="448" y="360"/>
                  </a:cubicBezTo>
                  <a:lnTo>
                    <a:pt x="448" y="344"/>
                  </a:lnTo>
                  <a:lnTo>
                    <a:pt x="496" y="344"/>
                  </a:lnTo>
                  <a:lnTo>
                    <a:pt x="496" y="376"/>
                  </a:lnTo>
                  <a:cubicBezTo>
                    <a:pt x="496" y="383"/>
                    <a:pt x="494" y="389"/>
                    <a:pt x="489" y="393"/>
                  </a:cubicBezTo>
                  <a:lnTo>
                    <a:pt x="473" y="409"/>
                  </a:lnTo>
                  <a:cubicBezTo>
                    <a:pt x="468" y="415"/>
                    <a:pt x="460" y="417"/>
                    <a:pt x="453" y="416"/>
                  </a:cubicBezTo>
                  <a:cubicBezTo>
                    <a:pt x="445" y="415"/>
                    <a:pt x="438" y="410"/>
                    <a:pt x="435" y="403"/>
                  </a:cubicBezTo>
                  <a:lnTo>
                    <a:pt x="419" y="371"/>
                  </a:lnTo>
                  <a:cubicBezTo>
                    <a:pt x="417" y="368"/>
                    <a:pt x="416" y="364"/>
                    <a:pt x="416" y="360"/>
                  </a:cubicBezTo>
                  <a:lnTo>
                    <a:pt x="416" y="344"/>
                  </a:lnTo>
                  <a:lnTo>
                    <a:pt x="416" y="232"/>
                  </a:lnTo>
                  <a:lnTo>
                    <a:pt x="457" y="249"/>
                  </a:lnTo>
                  <a:lnTo>
                    <a:pt x="441" y="265"/>
                  </a:lnTo>
                  <a:cubicBezTo>
                    <a:pt x="436" y="271"/>
                    <a:pt x="428" y="273"/>
                    <a:pt x="421" y="272"/>
                  </a:cubicBezTo>
                  <a:cubicBezTo>
                    <a:pt x="413" y="271"/>
                    <a:pt x="406" y="266"/>
                    <a:pt x="403" y="259"/>
                  </a:cubicBezTo>
                  <a:lnTo>
                    <a:pt x="387" y="227"/>
                  </a:lnTo>
                  <a:lnTo>
                    <a:pt x="432" y="216"/>
                  </a:lnTo>
                  <a:lnTo>
                    <a:pt x="432" y="296"/>
                  </a:lnTo>
                  <a:cubicBezTo>
                    <a:pt x="432" y="306"/>
                    <a:pt x="427" y="315"/>
                    <a:pt x="418" y="319"/>
                  </a:cubicBezTo>
                  <a:cubicBezTo>
                    <a:pt x="409" y="322"/>
                    <a:pt x="398" y="320"/>
                    <a:pt x="391" y="313"/>
                  </a:cubicBezTo>
                  <a:lnTo>
                    <a:pt x="375" y="297"/>
                  </a:lnTo>
                  <a:cubicBezTo>
                    <a:pt x="371" y="293"/>
                    <a:pt x="368" y="287"/>
                    <a:pt x="368" y="280"/>
                  </a:cubicBezTo>
                  <a:lnTo>
                    <a:pt x="368" y="248"/>
                  </a:lnTo>
                  <a:lnTo>
                    <a:pt x="375" y="265"/>
                  </a:lnTo>
                  <a:lnTo>
                    <a:pt x="359" y="249"/>
                  </a:lnTo>
                  <a:lnTo>
                    <a:pt x="400" y="232"/>
                  </a:lnTo>
                  <a:lnTo>
                    <a:pt x="400" y="312"/>
                  </a:lnTo>
                  <a:cubicBezTo>
                    <a:pt x="400" y="324"/>
                    <a:pt x="393" y="333"/>
                    <a:pt x="382" y="336"/>
                  </a:cubicBezTo>
                  <a:cubicBezTo>
                    <a:pt x="371" y="338"/>
                    <a:pt x="360" y="333"/>
                    <a:pt x="355" y="323"/>
                  </a:cubicBezTo>
                  <a:lnTo>
                    <a:pt x="339" y="291"/>
                  </a:lnTo>
                  <a:lnTo>
                    <a:pt x="384" y="280"/>
                  </a:lnTo>
                  <a:lnTo>
                    <a:pt x="384" y="312"/>
                  </a:lnTo>
                  <a:lnTo>
                    <a:pt x="384" y="344"/>
                  </a:lnTo>
                  <a:cubicBezTo>
                    <a:pt x="384" y="354"/>
                    <a:pt x="379" y="363"/>
                    <a:pt x="370" y="367"/>
                  </a:cubicBezTo>
                  <a:cubicBezTo>
                    <a:pt x="361" y="370"/>
                    <a:pt x="350" y="368"/>
                    <a:pt x="343" y="361"/>
                  </a:cubicBezTo>
                  <a:lnTo>
                    <a:pt x="327" y="345"/>
                  </a:lnTo>
                  <a:lnTo>
                    <a:pt x="361" y="345"/>
                  </a:lnTo>
                  <a:lnTo>
                    <a:pt x="345" y="361"/>
                  </a:lnTo>
                  <a:lnTo>
                    <a:pt x="352" y="344"/>
                  </a:lnTo>
                  <a:lnTo>
                    <a:pt x="352" y="456"/>
                  </a:lnTo>
                  <a:lnTo>
                    <a:pt x="352" y="472"/>
                  </a:lnTo>
                  <a:cubicBezTo>
                    <a:pt x="352" y="479"/>
                    <a:pt x="350" y="485"/>
                    <a:pt x="345" y="489"/>
                  </a:cubicBezTo>
                  <a:lnTo>
                    <a:pt x="329" y="505"/>
                  </a:lnTo>
                  <a:cubicBezTo>
                    <a:pt x="325" y="510"/>
                    <a:pt x="319" y="512"/>
                    <a:pt x="312" y="512"/>
                  </a:cubicBezTo>
                  <a:lnTo>
                    <a:pt x="296" y="512"/>
                  </a:lnTo>
                  <a:lnTo>
                    <a:pt x="320" y="488"/>
                  </a:lnTo>
                  <a:lnTo>
                    <a:pt x="320" y="568"/>
                  </a:lnTo>
                  <a:cubicBezTo>
                    <a:pt x="320" y="580"/>
                    <a:pt x="313" y="589"/>
                    <a:pt x="302" y="592"/>
                  </a:cubicBezTo>
                  <a:cubicBezTo>
                    <a:pt x="291" y="594"/>
                    <a:pt x="280" y="589"/>
                    <a:pt x="275" y="579"/>
                  </a:cubicBezTo>
                  <a:lnTo>
                    <a:pt x="259" y="547"/>
                  </a:lnTo>
                  <a:cubicBezTo>
                    <a:pt x="257" y="544"/>
                    <a:pt x="256" y="540"/>
                    <a:pt x="256" y="536"/>
                  </a:cubicBezTo>
                  <a:lnTo>
                    <a:pt x="256" y="520"/>
                  </a:lnTo>
                  <a:lnTo>
                    <a:pt x="256" y="504"/>
                  </a:lnTo>
                  <a:lnTo>
                    <a:pt x="302" y="515"/>
                  </a:lnTo>
                  <a:lnTo>
                    <a:pt x="286" y="547"/>
                  </a:lnTo>
                  <a:cubicBezTo>
                    <a:pt x="282" y="555"/>
                    <a:pt x="274" y="560"/>
                    <a:pt x="264" y="560"/>
                  </a:cubicBezTo>
                  <a:lnTo>
                    <a:pt x="248" y="560"/>
                  </a:lnTo>
                  <a:cubicBezTo>
                    <a:pt x="235" y="560"/>
                    <a:pt x="224" y="550"/>
                    <a:pt x="224" y="536"/>
                  </a:cubicBezTo>
                  <a:lnTo>
                    <a:pt x="224" y="520"/>
                  </a:lnTo>
                  <a:lnTo>
                    <a:pt x="224" y="456"/>
                  </a:lnTo>
                  <a:lnTo>
                    <a:pt x="238" y="478"/>
                  </a:lnTo>
                  <a:lnTo>
                    <a:pt x="206" y="462"/>
                  </a:lnTo>
                  <a:lnTo>
                    <a:pt x="240" y="440"/>
                  </a:lnTo>
                  <a:lnTo>
                    <a:pt x="240" y="488"/>
                  </a:lnTo>
                  <a:lnTo>
                    <a:pt x="240" y="584"/>
                  </a:lnTo>
                  <a:cubicBezTo>
                    <a:pt x="240" y="598"/>
                    <a:pt x="230" y="608"/>
                    <a:pt x="216" y="608"/>
                  </a:cubicBezTo>
                  <a:lnTo>
                    <a:pt x="200" y="608"/>
                  </a:lnTo>
                  <a:lnTo>
                    <a:pt x="224" y="584"/>
                  </a:lnTo>
                  <a:lnTo>
                    <a:pt x="224" y="600"/>
                  </a:lnTo>
                  <a:cubicBezTo>
                    <a:pt x="224" y="607"/>
                    <a:pt x="222" y="613"/>
                    <a:pt x="217" y="617"/>
                  </a:cubicBezTo>
                  <a:lnTo>
                    <a:pt x="201" y="633"/>
                  </a:lnTo>
                  <a:cubicBezTo>
                    <a:pt x="195" y="640"/>
                    <a:pt x="184" y="642"/>
                    <a:pt x="175" y="639"/>
                  </a:cubicBezTo>
                  <a:cubicBezTo>
                    <a:pt x="166" y="635"/>
                    <a:pt x="160" y="626"/>
                    <a:pt x="160" y="616"/>
                  </a:cubicBezTo>
                  <a:lnTo>
                    <a:pt x="160" y="600"/>
                  </a:lnTo>
                  <a:lnTo>
                    <a:pt x="167" y="617"/>
                  </a:lnTo>
                  <a:lnTo>
                    <a:pt x="151" y="601"/>
                  </a:lnTo>
                  <a:cubicBezTo>
                    <a:pt x="147" y="597"/>
                    <a:pt x="144" y="591"/>
                    <a:pt x="144" y="584"/>
                  </a:cubicBezTo>
                  <a:lnTo>
                    <a:pt x="144" y="568"/>
                  </a:lnTo>
                  <a:lnTo>
                    <a:pt x="192" y="568"/>
                  </a:lnTo>
                  <a:lnTo>
                    <a:pt x="192" y="616"/>
                  </a:lnTo>
                  <a:cubicBezTo>
                    <a:pt x="192" y="618"/>
                    <a:pt x="192" y="619"/>
                    <a:pt x="192" y="620"/>
                  </a:cubicBezTo>
                  <a:lnTo>
                    <a:pt x="176" y="715"/>
                  </a:lnTo>
                  <a:lnTo>
                    <a:pt x="160" y="859"/>
                  </a:lnTo>
                  <a:cubicBezTo>
                    <a:pt x="159" y="872"/>
                    <a:pt x="148" y="881"/>
                    <a:pt x="135" y="880"/>
                  </a:cubicBezTo>
                  <a:cubicBezTo>
                    <a:pt x="122" y="880"/>
                    <a:pt x="112" y="869"/>
                    <a:pt x="112" y="856"/>
                  </a:cubicBezTo>
                  <a:lnTo>
                    <a:pt x="112" y="728"/>
                  </a:lnTo>
                  <a:lnTo>
                    <a:pt x="119" y="745"/>
                  </a:lnTo>
                  <a:lnTo>
                    <a:pt x="103" y="729"/>
                  </a:lnTo>
                  <a:lnTo>
                    <a:pt x="143" y="720"/>
                  </a:lnTo>
                  <a:lnTo>
                    <a:pt x="127" y="768"/>
                  </a:lnTo>
                  <a:lnTo>
                    <a:pt x="128" y="760"/>
                  </a:lnTo>
                  <a:lnTo>
                    <a:pt x="128" y="856"/>
                  </a:lnTo>
                  <a:lnTo>
                    <a:pt x="128" y="984"/>
                  </a:lnTo>
                  <a:cubicBezTo>
                    <a:pt x="128" y="991"/>
                    <a:pt x="126" y="997"/>
                    <a:pt x="121" y="1001"/>
                  </a:cubicBezTo>
                  <a:lnTo>
                    <a:pt x="105" y="1017"/>
                  </a:lnTo>
                  <a:cubicBezTo>
                    <a:pt x="99" y="1024"/>
                    <a:pt x="88" y="1026"/>
                    <a:pt x="79" y="1023"/>
                  </a:cubicBezTo>
                  <a:cubicBezTo>
                    <a:pt x="70" y="1019"/>
                    <a:pt x="64" y="1010"/>
                    <a:pt x="64" y="1000"/>
                  </a:cubicBezTo>
                  <a:lnTo>
                    <a:pt x="64" y="920"/>
                  </a:lnTo>
                  <a:lnTo>
                    <a:pt x="71" y="937"/>
                  </a:lnTo>
                  <a:lnTo>
                    <a:pt x="55" y="921"/>
                  </a:lnTo>
                  <a:cubicBezTo>
                    <a:pt x="51" y="917"/>
                    <a:pt x="48" y="911"/>
                    <a:pt x="48" y="904"/>
                  </a:cubicBezTo>
                  <a:lnTo>
                    <a:pt x="48" y="760"/>
                  </a:lnTo>
                  <a:lnTo>
                    <a:pt x="89" y="777"/>
                  </a:lnTo>
                  <a:lnTo>
                    <a:pt x="73" y="793"/>
                  </a:lnTo>
                  <a:lnTo>
                    <a:pt x="80" y="776"/>
                  </a:lnTo>
                  <a:lnTo>
                    <a:pt x="80" y="792"/>
                  </a:lnTo>
                  <a:cubicBezTo>
                    <a:pt x="80" y="804"/>
                    <a:pt x="72" y="814"/>
                    <a:pt x="60" y="816"/>
                  </a:cubicBezTo>
                  <a:cubicBezTo>
                    <a:pt x="49" y="818"/>
                    <a:pt x="37" y="811"/>
                    <a:pt x="34" y="800"/>
                  </a:cubicBezTo>
                  <a:lnTo>
                    <a:pt x="18" y="752"/>
                  </a:lnTo>
                  <a:lnTo>
                    <a:pt x="57" y="761"/>
                  </a:lnTo>
                  <a:lnTo>
                    <a:pt x="41" y="777"/>
                  </a:lnTo>
                  <a:cubicBezTo>
                    <a:pt x="35" y="784"/>
                    <a:pt x="24" y="786"/>
                    <a:pt x="15" y="783"/>
                  </a:cubicBezTo>
                  <a:cubicBezTo>
                    <a:pt x="6" y="779"/>
                    <a:pt x="0" y="770"/>
                    <a:pt x="0" y="760"/>
                  </a:cubicBezTo>
                  <a:lnTo>
                    <a:pt x="0" y="696"/>
                  </a:lnTo>
                  <a:cubicBezTo>
                    <a:pt x="0" y="683"/>
                    <a:pt x="11" y="672"/>
                    <a:pt x="24" y="672"/>
                  </a:cubicBezTo>
                  <a:cubicBezTo>
                    <a:pt x="38" y="672"/>
                    <a:pt x="48" y="683"/>
                    <a:pt x="48" y="696"/>
                  </a:cubicBez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6" name="Freeform 49"/>
            <p:cNvSpPr>
              <a:spLocks/>
            </p:cNvSpPr>
            <p:nvPr/>
          </p:nvSpPr>
          <p:spPr bwMode="auto">
            <a:xfrm>
              <a:off x="3351" y="2735"/>
              <a:ext cx="486" cy="313"/>
            </a:xfrm>
            <a:custGeom>
              <a:avLst/>
              <a:gdLst>
                <a:gd name="T0" fmla="*/ 0 w 1744"/>
                <a:gd name="T1" fmla="*/ 0 h 1123"/>
                <a:gd name="T2" fmla="*/ 0 w 1744"/>
                <a:gd name="T3" fmla="*/ 0 h 1123"/>
                <a:gd name="T4" fmla="*/ 0 w 1744"/>
                <a:gd name="T5" fmla="*/ 0 h 1123"/>
                <a:gd name="T6" fmla="*/ 0 w 1744"/>
                <a:gd name="T7" fmla="*/ 0 h 1123"/>
                <a:gd name="T8" fmla="*/ 0 w 1744"/>
                <a:gd name="T9" fmla="*/ 0 h 1123"/>
                <a:gd name="T10" fmla="*/ 0 w 1744"/>
                <a:gd name="T11" fmla="*/ 0 h 1123"/>
                <a:gd name="T12" fmla="*/ 0 w 1744"/>
                <a:gd name="T13" fmla="*/ 0 h 1123"/>
                <a:gd name="T14" fmla="*/ 0 w 1744"/>
                <a:gd name="T15" fmla="*/ 0 h 1123"/>
                <a:gd name="T16" fmla="*/ 0 w 1744"/>
                <a:gd name="T17" fmla="*/ 0 h 1123"/>
                <a:gd name="T18" fmla="*/ 0 w 1744"/>
                <a:gd name="T19" fmla="*/ 0 h 1123"/>
                <a:gd name="T20" fmla="*/ 0 w 1744"/>
                <a:gd name="T21" fmla="*/ 0 h 1123"/>
                <a:gd name="T22" fmla="*/ 0 w 1744"/>
                <a:gd name="T23" fmla="*/ 0 h 1123"/>
                <a:gd name="T24" fmla="*/ 0 w 1744"/>
                <a:gd name="T25" fmla="*/ 0 h 1123"/>
                <a:gd name="T26" fmla="*/ 0 w 1744"/>
                <a:gd name="T27" fmla="*/ 0 h 1123"/>
                <a:gd name="T28" fmla="*/ 0 w 1744"/>
                <a:gd name="T29" fmla="*/ 0 h 1123"/>
                <a:gd name="T30" fmla="*/ 0 w 1744"/>
                <a:gd name="T31" fmla="*/ 0 h 1123"/>
                <a:gd name="T32" fmla="*/ 0 w 1744"/>
                <a:gd name="T33" fmla="*/ 0 h 1123"/>
                <a:gd name="T34" fmla="*/ 0 w 1744"/>
                <a:gd name="T35" fmla="*/ 0 h 1123"/>
                <a:gd name="T36" fmla="*/ 0 w 1744"/>
                <a:gd name="T37" fmla="*/ 0 h 1123"/>
                <a:gd name="T38" fmla="*/ 0 w 1744"/>
                <a:gd name="T39" fmla="*/ 0 h 1123"/>
                <a:gd name="T40" fmla="*/ 0 w 1744"/>
                <a:gd name="T41" fmla="*/ 0 h 1123"/>
                <a:gd name="T42" fmla="*/ 0 w 1744"/>
                <a:gd name="T43" fmla="*/ 0 h 1123"/>
                <a:gd name="T44" fmla="*/ 0 w 1744"/>
                <a:gd name="T45" fmla="*/ 0 h 1123"/>
                <a:gd name="T46" fmla="*/ 0 w 1744"/>
                <a:gd name="T47" fmla="*/ 0 h 1123"/>
                <a:gd name="T48" fmla="*/ 0 w 1744"/>
                <a:gd name="T49" fmla="*/ 0 h 1123"/>
                <a:gd name="T50" fmla="*/ 0 w 1744"/>
                <a:gd name="T51" fmla="*/ 0 h 1123"/>
                <a:gd name="T52" fmla="*/ 0 w 1744"/>
                <a:gd name="T53" fmla="*/ 0 h 1123"/>
                <a:gd name="T54" fmla="*/ 0 w 1744"/>
                <a:gd name="T55" fmla="*/ 0 h 1123"/>
                <a:gd name="T56" fmla="*/ 0 w 1744"/>
                <a:gd name="T57" fmla="*/ 0 h 1123"/>
                <a:gd name="T58" fmla="*/ 0 w 1744"/>
                <a:gd name="T59" fmla="*/ 0 h 1123"/>
                <a:gd name="T60" fmla="*/ 0 w 1744"/>
                <a:gd name="T61" fmla="*/ 0 h 1123"/>
                <a:gd name="T62" fmla="*/ 0 w 1744"/>
                <a:gd name="T63" fmla="*/ 0 h 1123"/>
                <a:gd name="T64" fmla="*/ 0 w 1744"/>
                <a:gd name="T65" fmla="*/ 0 h 1123"/>
                <a:gd name="T66" fmla="*/ 0 w 1744"/>
                <a:gd name="T67" fmla="*/ 0 h 1123"/>
                <a:gd name="T68" fmla="*/ 0 w 1744"/>
                <a:gd name="T69" fmla="*/ 0 h 1123"/>
                <a:gd name="T70" fmla="*/ 0 w 1744"/>
                <a:gd name="T71" fmla="*/ 0 h 1123"/>
                <a:gd name="T72" fmla="*/ 0 w 1744"/>
                <a:gd name="T73" fmla="*/ 0 h 1123"/>
                <a:gd name="T74" fmla="*/ 0 w 1744"/>
                <a:gd name="T75" fmla="*/ 0 h 1123"/>
                <a:gd name="T76" fmla="*/ 0 w 1744"/>
                <a:gd name="T77" fmla="*/ 0 h 1123"/>
                <a:gd name="T78" fmla="*/ 0 w 1744"/>
                <a:gd name="T79" fmla="*/ 0 h 1123"/>
                <a:gd name="T80" fmla="*/ 0 w 1744"/>
                <a:gd name="T81" fmla="*/ 0 h 1123"/>
                <a:gd name="T82" fmla="*/ 0 w 1744"/>
                <a:gd name="T83" fmla="*/ 0 h 1123"/>
                <a:gd name="T84" fmla="*/ 0 w 1744"/>
                <a:gd name="T85" fmla="*/ 0 h 1123"/>
                <a:gd name="T86" fmla="*/ 0 w 1744"/>
                <a:gd name="T87" fmla="*/ 0 h 1123"/>
                <a:gd name="T88" fmla="*/ 0 w 1744"/>
                <a:gd name="T89" fmla="*/ 0 h 1123"/>
                <a:gd name="T90" fmla="*/ 0 w 1744"/>
                <a:gd name="T91" fmla="*/ 0 h 1123"/>
                <a:gd name="T92" fmla="*/ 0 w 1744"/>
                <a:gd name="T93" fmla="*/ 0 h 1123"/>
                <a:gd name="T94" fmla="*/ 0 w 1744"/>
                <a:gd name="T95" fmla="*/ 0 h 1123"/>
                <a:gd name="T96" fmla="*/ 0 w 1744"/>
                <a:gd name="T97" fmla="*/ 0 h 1123"/>
                <a:gd name="T98" fmla="*/ 0 w 1744"/>
                <a:gd name="T99" fmla="*/ 0 h 1123"/>
                <a:gd name="T100" fmla="*/ 0 w 1744"/>
                <a:gd name="T101" fmla="*/ 0 h 1123"/>
                <a:gd name="T102" fmla="*/ 0 w 1744"/>
                <a:gd name="T103" fmla="*/ 0 h 1123"/>
                <a:gd name="T104" fmla="*/ 0 w 1744"/>
                <a:gd name="T105" fmla="*/ 0 h 1123"/>
                <a:gd name="T106" fmla="*/ 0 w 1744"/>
                <a:gd name="T107" fmla="*/ 0 h 1123"/>
                <a:gd name="T108" fmla="*/ 0 w 1744"/>
                <a:gd name="T109" fmla="*/ 0 h 1123"/>
                <a:gd name="T110" fmla="*/ 0 w 1744"/>
                <a:gd name="T111" fmla="*/ 0 h 1123"/>
                <a:gd name="T112" fmla="*/ 0 w 1744"/>
                <a:gd name="T113" fmla="*/ 0 h 1123"/>
                <a:gd name="T114" fmla="*/ 0 w 1744"/>
                <a:gd name="T115" fmla="*/ 0 h 1123"/>
                <a:gd name="T116" fmla="*/ 0 w 1744"/>
                <a:gd name="T117" fmla="*/ 0 h 1123"/>
                <a:gd name="T118" fmla="*/ 0 w 1744"/>
                <a:gd name="T119" fmla="*/ 0 h 11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44"/>
                <a:gd name="T181" fmla="*/ 0 h 1123"/>
                <a:gd name="T182" fmla="*/ 1744 w 1744"/>
                <a:gd name="T183" fmla="*/ 1123 h 11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44" h="1123">
                  <a:moveTo>
                    <a:pt x="0" y="777"/>
                  </a:moveTo>
                  <a:lnTo>
                    <a:pt x="0" y="745"/>
                  </a:lnTo>
                  <a:cubicBezTo>
                    <a:pt x="0" y="736"/>
                    <a:pt x="6" y="727"/>
                    <a:pt x="15" y="723"/>
                  </a:cubicBezTo>
                  <a:cubicBezTo>
                    <a:pt x="24" y="720"/>
                    <a:pt x="35" y="722"/>
                    <a:pt x="41" y="728"/>
                  </a:cubicBezTo>
                  <a:lnTo>
                    <a:pt x="57" y="744"/>
                  </a:lnTo>
                  <a:lnTo>
                    <a:pt x="16" y="761"/>
                  </a:lnTo>
                  <a:lnTo>
                    <a:pt x="16" y="745"/>
                  </a:lnTo>
                  <a:cubicBezTo>
                    <a:pt x="16" y="734"/>
                    <a:pt x="24" y="725"/>
                    <a:pt x="35" y="722"/>
                  </a:cubicBezTo>
                  <a:cubicBezTo>
                    <a:pt x="46" y="720"/>
                    <a:pt x="57" y="725"/>
                    <a:pt x="62" y="735"/>
                  </a:cubicBezTo>
                  <a:lnTo>
                    <a:pt x="78" y="767"/>
                  </a:lnTo>
                  <a:cubicBezTo>
                    <a:pt x="80" y="770"/>
                    <a:pt x="80" y="774"/>
                    <a:pt x="80" y="777"/>
                  </a:cubicBezTo>
                  <a:lnTo>
                    <a:pt x="80" y="793"/>
                  </a:lnTo>
                  <a:lnTo>
                    <a:pt x="56" y="769"/>
                  </a:lnTo>
                  <a:lnTo>
                    <a:pt x="72" y="769"/>
                  </a:lnTo>
                  <a:cubicBezTo>
                    <a:pt x="86" y="769"/>
                    <a:pt x="96" y="780"/>
                    <a:pt x="96" y="793"/>
                  </a:cubicBezTo>
                  <a:lnTo>
                    <a:pt x="96" y="825"/>
                  </a:lnTo>
                  <a:lnTo>
                    <a:pt x="94" y="815"/>
                  </a:lnTo>
                  <a:lnTo>
                    <a:pt x="110" y="847"/>
                  </a:lnTo>
                  <a:lnTo>
                    <a:pt x="67" y="847"/>
                  </a:lnTo>
                  <a:lnTo>
                    <a:pt x="83" y="815"/>
                  </a:lnTo>
                  <a:lnTo>
                    <a:pt x="80" y="825"/>
                  </a:lnTo>
                  <a:lnTo>
                    <a:pt x="80" y="761"/>
                  </a:lnTo>
                  <a:cubicBezTo>
                    <a:pt x="80" y="748"/>
                    <a:pt x="91" y="737"/>
                    <a:pt x="104" y="737"/>
                  </a:cubicBezTo>
                  <a:cubicBezTo>
                    <a:pt x="118" y="737"/>
                    <a:pt x="128" y="748"/>
                    <a:pt x="128" y="761"/>
                  </a:cubicBezTo>
                  <a:lnTo>
                    <a:pt x="128" y="793"/>
                  </a:lnTo>
                  <a:lnTo>
                    <a:pt x="104" y="769"/>
                  </a:lnTo>
                  <a:lnTo>
                    <a:pt x="120" y="769"/>
                  </a:lnTo>
                  <a:cubicBezTo>
                    <a:pt x="134" y="769"/>
                    <a:pt x="144" y="780"/>
                    <a:pt x="144" y="793"/>
                  </a:cubicBezTo>
                  <a:lnTo>
                    <a:pt x="144" y="825"/>
                  </a:lnTo>
                  <a:lnTo>
                    <a:pt x="137" y="808"/>
                  </a:lnTo>
                  <a:lnTo>
                    <a:pt x="153" y="824"/>
                  </a:lnTo>
                  <a:lnTo>
                    <a:pt x="112" y="841"/>
                  </a:lnTo>
                  <a:lnTo>
                    <a:pt x="112" y="809"/>
                  </a:lnTo>
                  <a:cubicBezTo>
                    <a:pt x="112" y="798"/>
                    <a:pt x="120" y="789"/>
                    <a:pt x="131" y="786"/>
                  </a:cubicBezTo>
                  <a:cubicBezTo>
                    <a:pt x="142" y="784"/>
                    <a:pt x="153" y="789"/>
                    <a:pt x="158" y="799"/>
                  </a:cubicBezTo>
                  <a:lnTo>
                    <a:pt x="174" y="831"/>
                  </a:lnTo>
                  <a:cubicBezTo>
                    <a:pt x="176" y="834"/>
                    <a:pt x="176" y="838"/>
                    <a:pt x="176" y="841"/>
                  </a:cubicBezTo>
                  <a:lnTo>
                    <a:pt x="176" y="873"/>
                  </a:lnTo>
                  <a:cubicBezTo>
                    <a:pt x="176" y="887"/>
                    <a:pt x="166" y="897"/>
                    <a:pt x="152" y="897"/>
                  </a:cubicBezTo>
                  <a:cubicBezTo>
                    <a:pt x="139" y="897"/>
                    <a:pt x="128" y="887"/>
                    <a:pt x="128" y="873"/>
                  </a:cubicBezTo>
                  <a:lnTo>
                    <a:pt x="128" y="857"/>
                  </a:lnTo>
                  <a:cubicBezTo>
                    <a:pt x="128" y="848"/>
                    <a:pt x="134" y="839"/>
                    <a:pt x="143" y="835"/>
                  </a:cubicBezTo>
                  <a:cubicBezTo>
                    <a:pt x="152" y="832"/>
                    <a:pt x="163" y="834"/>
                    <a:pt x="169" y="840"/>
                  </a:cubicBezTo>
                  <a:lnTo>
                    <a:pt x="185" y="856"/>
                  </a:lnTo>
                  <a:cubicBezTo>
                    <a:pt x="187" y="858"/>
                    <a:pt x="189" y="860"/>
                    <a:pt x="190" y="863"/>
                  </a:cubicBezTo>
                  <a:lnTo>
                    <a:pt x="206" y="895"/>
                  </a:lnTo>
                  <a:cubicBezTo>
                    <a:pt x="208" y="898"/>
                    <a:pt x="208" y="902"/>
                    <a:pt x="208" y="905"/>
                  </a:cubicBezTo>
                  <a:lnTo>
                    <a:pt x="208" y="921"/>
                  </a:lnTo>
                  <a:lnTo>
                    <a:pt x="184" y="897"/>
                  </a:lnTo>
                  <a:lnTo>
                    <a:pt x="200" y="897"/>
                  </a:lnTo>
                  <a:lnTo>
                    <a:pt x="179" y="911"/>
                  </a:lnTo>
                  <a:lnTo>
                    <a:pt x="195" y="879"/>
                  </a:lnTo>
                  <a:cubicBezTo>
                    <a:pt x="200" y="869"/>
                    <a:pt x="211" y="864"/>
                    <a:pt x="222" y="866"/>
                  </a:cubicBezTo>
                  <a:cubicBezTo>
                    <a:pt x="233" y="869"/>
                    <a:pt x="240" y="878"/>
                    <a:pt x="240" y="889"/>
                  </a:cubicBezTo>
                  <a:lnTo>
                    <a:pt x="240" y="905"/>
                  </a:lnTo>
                  <a:lnTo>
                    <a:pt x="240" y="902"/>
                  </a:lnTo>
                  <a:lnTo>
                    <a:pt x="256" y="998"/>
                  </a:lnTo>
                  <a:cubicBezTo>
                    <a:pt x="256" y="999"/>
                    <a:pt x="256" y="1000"/>
                    <a:pt x="256" y="1001"/>
                  </a:cubicBezTo>
                  <a:lnTo>
                    <a:pt x="256" y="1049"/>
                  </a:lnTo>
                  <a:lnTo>
                    <a:pt x="255" y="1042"/>
                  </a:lnTo>
                  <a:lnTo>
                    <a:pt x="271" y="1090"/>
                  </a:lnTo>
                  <a:lnTo>
                    <a:pt x="224" y="1097"/>
                  </a:lnTo>
                  <a:lnTo>
                    <a:pt x="224" y="1081"/>
                  </a:lnTo>
                  <a:cubicBezTo>
                    <a:pt x="224" y="1080"/>
                    <a:pt x="225" y="1078"/>
                    <a:pt x="225" y="1077"/>
                  </a:cubicBezTo>
                  <a:lnTo>
                    <a:pt x="241" y="997"/>
                  </a:lnTo>
                  <a:cubicBezTo>
                    <a:pt x="243" y="985"/>
                    <a:pt x="255" y="976"/>
                    <a:pt x="267" y="978"/>
                  </a:cubicBezTo>
                  <a:cubicBezTo>
                    <a:pt x="279" y="979"/>
                    <a:pt x="288" y="989"/>
                    <a:pt x="288" y="1001"/>
                  </a:cubicBezTo>
                  <a:lnTo>
                    <a:pt x="288" y="1017"/>
                  </a:lnTo>
                  <a:lnTo>
                    <a:pt x="242" y="1010"/>
                  </a:lnTo>
                  <a:lnTo>
                    <a:pt x="258" y="962"/>
                  </a:lnTo>
                  <a:cubicBezTo>
                    <a:pt x="260" y="954"/>
                    <a:pt x="267" y="948"/>
                    <a:pt x="275" y="946"/>
                  </a:cubicBezTo>
                  <a:cubicBezTo>
                    <a:pt x="283" y="944"/>
                    <a:pt x="292" y="947"/>
                    <a:pt x="297" y="952"/>
                  </a:cubicBezTo>
                  <a:lnTo>
                    <a:pt x="313" y="968"/>
                  </a:lnTo>
                  <a:cubicBezTo>
                    <a:pt x="318" y="973"/>
                    <a:pt x="320" y="979"/>
                    <a:pt x="320" y="985"/>
                  </a:cubicBezTo>
                  <a:lnTo>
                    <a:pt x="320" y="1017"/>
                  </a:lnTo>
                  <a:cubicBezTo>
                    <a:pt x="320" y="1031"/>
                    <a:pt x="310" y="1041"/>
                    <a:pt x="296" y="1041"/>
                  </a:cubicBezTo>
                  <a:cubicBezTo>
                    <a:pt x="283" y="1041"/>
                    <a:pt x="272" y="1031"/>
                    <a:pt x="272" y="1017"/>
                  </a:cubicBezTo>
                  <a:lnTo>
                    <a:pt x="272" y="937"/>
                  </a:lnTo>
                  <a:cubicBezTo>
                    <a:pt x="272" y="926"/>
                    <a:pt x="281" y="916"/>
                    <a:pt x="293" y="914"/>
                  </a:cubicBezTo>
                  <a:cubicBezTo>
                    <a:pt x="304" y="912"/>
                    <a:pt x="316" y="919"/>
                    <a:pt x="319" y="930"/>
                  </a:cubicBezTo>
                  <a:lnTo>
                    <a:pt x="335" y="978"/>
                  </a:lnTo>
                  <a:lnTo>
                    <a:pt x="290" y="978"/>
                  </a:lnTo>
                  <a:lnTo>
                    <a:pt x="306" y="930"/>
                  </a:lnTo>
                  <a:cubicBezTo>
                    <a:pt x="309" y="919"/>
                    <a:pt x="321" y="912"/>
                    <a:pt x="332" y="914"/>
                  </a:cubicBezTo>
                  <a:cubicBezTo>
                    <a:pt x="344" y="916"/>
                    <a:pt x="352" y="926"/>
                    <a:pt x="352" y="937"/>
                  </a:cubicBezTo>
                  <a:lnTo>
                    <a:pt x="352" y="953"/>
                  </a:lnTo>
                  <a:lnTo>
                    <a:pt x="311" y="936"/>
                  </a:lnTo>
                  <a:lnTo>
                    <a:pt x="327" y="920"/>
                  </a:lnTo>
                  <a:cubicBezTo>
                    <a:pt x="334" y="914"/>
                    <a:pt x="345" y="912"/>
                    <a:pt x="354" y="915"/>
                  </a:cubicBezTo>
                  <a:cubicBezTo>
                    <a:pt x="363" y="919"/>
                    <a:pt x="368" y="928"/>
                    <a:pt x="368" y="937"/>
                  </a:cubicBezTo>
                  <a:lnTo>
                    <a:pt x="368" y="1001"/>
                  </a:lnTo>
                  <a:lnTo>
                    <a:pt x="327" y="984"/>
                  </a:lnTo>
                  <a:lnTo>
                    <a:pt x="343" y="968"/>
                  </a:lnTo>
                  <a:cubicBezTo>
                    <a:pt x="350" y="962"/>
                    <a:pt x="361" y="960"/>
                    <a:pt x="370" y="963"/>
                  </a:cubicBezTo>
                  <a:cubicBezTo>
                    <a:pt x="379" y="967"/>
                    <a:pt x="384" y="976"/>
                    <a:pt x="384" y="985"/>
                  </a:cubicBezTo>
                  <a:lnTo>
                    <a:pt x="384" y="1017"/>
                  </a:lnTo>
                  <a:lnTo>
                    <a:pt x="343" y="1000"/>
                  </a:lnTo>
                  <a:lnTo>
                    <a:pt x="359" y="984"/>
                  </a:lnTo>
                  <a:lnTo>
                    <a:pt x="352" y="1001"/>
                  </a:lnTo>
                  <a:lnTo>
                    <a:pt x="352" y="953"/>
                  </a:lnTo>
                  <a:cubicBezTo>
                    <a:pt x="352" y="940"/>
                    <a:pt x="363" y="929"/>
                    <a:pt x="376" y="929"/>
                  </a:cubicBezTo>
                  <a:cubicBezTo>
                    <a:pt x="390" y="929"/>
                    <a:pt x="400" y="940"/>
                    <a:pt x="400" y="953"/>
                  </a:cubicBezTo>
                  <a:lnTo>
                    <a:pt x="400" y="969"/>
                  </a:lnTo>
                  <a:lnTo>
                    <a:pt x="359" y="952"/>
                  </a:lnTo>
                  <a:lnTo>
                    <a:pt x="375" y="936"/>
                  </a:lnTo>
                  <a:lnTo>
                    <a:pt x="370" y="946"/>
                  </a:lnTo>
                  <a:lnTo>
                    <a:pt x="386" y="898"/>
                  </a:lnTo>
                  <a:lnTo>
                    <a:pt x="384" y="905"/>
                  </a:lnTo>
                  <a:lnTo>
                    <a:pt x="384" y="873"/>
                  </a:lnTo>
                  <a:lnTo>
                    <a:pt x="384" y="841"/>
                  </a:lnTo>
                  <a:cubicBezTo>
                    <a:pt x="384" y="838"/>
                    <a:pt x="385" y="834"/>
                    <a:pt x="387" y="831"/>
                  </a:cubicBezTo>
                  <a:lnTo>
                    <a:pt x="403" y="799"/>
                  </a:lnTo>
                  <a:cubicBezTo>
                    <a:pt x="407" y="791"/>
                    <a:pt x="415" y="785"/>
                    <a:pt x="424" y="785"/>
                  </a:cubicBezTo>
                  <a:lnTo>
                    <a:pt x="440" y="785"/>
                  </a:lnTo>
                  <a:lnTo>
                    <a:pt x="416" y="809"/>
                  </a:lnTo>
                  <a:lnTo>
                    <a:pt x="416" y="777"/>
                  </a:lnTo>
                  <a:cubicBezTo>
                    <a:pt x="416" y="774"/>
                    <a:pt x="417" y="770"/>
                    <a:pt x="419" y="767"/>
                  </a:cubicBezTo>
                  <a:lnTo>
                    <a:pt x="435" y="735"/>
                  </a:lnTo>
                  <a:lnTo>
                    <a:pt x="432" y="745"/>
                  </a:lnTo>
                  <a:lnTo>
                    <a:pt x="432" y="729"/>
                  </a:lnTo>
                  <a:cubicBezTo>
                    <a:pt x="432" y="720"/>
                    <a:pt x="438" y="711"/>
                    <a:pt x="447" y="707"/>
                  </a:cubicBezTo>
                  <a:cubicBezTo>
                    <a:pt x="456" y="704"/>
                    <a:pt x="467" y="706"/>
                    <a:pt x="473" y="712"/>
                  </a:cubicBezTo>
                  <a:lnTo>
                    <a:pt x="489" y="728"/>
                  </a:lnTo>
                  <a:lnTo>
                    <a:pt x="455" y="728"/>
                  </a:lnTo>
                  <a:lnTo>
                    <a:pt x="471" y="712"/>
                  </a:lnTo>
                  <a:lnTo>
                    <a:pt x="464" y="729"/>
                  </a:lnTo>
                  <a:lnTo>
                    <a:pt x="464" y="697"/>
                  </a:lnTo>
                  <a:lnTo>
                    <a:pt x="464" y="665"/>
                  </a:lnTo>
                  <a:cubicBezTo>
                    <a:pt x="464" y="656"/>
                    <a:pt x="470" y="647"/>
                    <a:pt x="479" y="643"/>
                  </a:cubicBezTo>
                  <a:cubicBezTo>
                    <a:pt x="488" y="640"/>
                    <a:pt x="499" y="642"/>
                    <a:pt x="505" y="648"/>
                  </a:cubicBezTo>
                  <a:lnTo>
                    <a:pt x="521" y="664"/>
                  </a:lnTo>
                  <a:lnTo>
                    <a:pt x="487" y="664"/>
                  </a:lnTo>
                  <a:lnTo>
                    <a:pt x="503" y="648"/>
                  </a:lnTo>
                  <a:lnTo>
                    <a:pt x="496" y="665"/>
                  </a:lnTo>
                  <a:lnTo>
                    <a:pt x="496" y="649"/>
                  </a:lnTo>
                  <a:cubicBezTo>
                    <a:pt x="496" y="636"/>
                    <a:pt x="507" y="625"/>
                    <a:pt x="520" y="625"/>
                  </a:cubicBezTo>
                  <a:cubicBezTo>
                    <a:pt x="534" y="625"/>
                    <a:pt x="544" y="636"/>
                    <a:pt x="544" y="649"/>
                  </a:cubicBezTo>
                  <a:lnTo>
                    <a:pt x="544" y="665"/>
                  </a:lnTo>
                  <a:lnTo>
                    <a:pt x="499" y="655"/>
                  </a:lnTo>
                  <a:lnTo>
                    <a:pt x="515" y="623"/>
                  </a:lnTo>
                  <a:cubicBezTo>
                    <a:pt x="519" y="614"/>
                    <a:pt x="529" y="609"/>
                    <a:pt x="539" y="610"/>
                  </a:cubicBezTo>
                  <a:cubicBezTo>
                    <a:pt x="549" y="611"/>
                    <a:pt x="557" y="618"/>
                    <a:pt x="560" y="628"/>
                  </a:cubicBezTo>
                  <a:lnTo>
                    <a:pt x="576" y="692"/>
                  </a:lnTo>
                  <a:cubicBezTo>
                    <a:pt x="576" y="694"/>
                    <a:pt x="576" y="696"/>
                    <a:pt x="576" y="697"/>
                  </a:cubicBezTo>
                  <a:lnTo>
                    <a:pt x="576" y="745"/>
                  </a:lnTo>
                  <a:lnTo>
                    <a:pt x="576" y="761"/>
                  </a:lnTo>
                  <a:lnTo>
                    <a:pt x="530" y="754"/>
                  </a:lnTo>
                  <a:lnTo>
                    <a:pt x="546" y="706"/>
                  </a:lnTo>
                  <a:lnTo>
                    <a:pt x="544" y="713"/>
                  </a:lnTo>
                  <a:lnTo>
                    <a:pt x="544" y="681"/>
                  </a:lnTo>
                  <a:cubicBezTo>
                    <a:pt x="544" y="672"/>
                    <a:pt x="550" y="663"/>
                    <a:pt x="559" y="659"/>
                  </a:cubicBezTo>
                  <a:cubicBezTo>
                    <a:pt x="568" y="656"/>
                    <a:pt x="579" y="658"/>
                    <a:pt x="585" y="664"/>
                  </a:cubicBezTo>
                  <a:lnTo>
                    <a:pt x="601" y="680"/>
                  </a:lnTo>
                  <a:cubicBezTo>
                    <a:pt x="606" y="685"/>
                    <a:pt x="608" y="691"/>
                    <a:pt x="608" y="697"/>
                  </a:cubicBezTo>
                  <a:lnTo>
                    <a:pt x="608" y="793"/>
                  </a:lnTo>
                  <a:lnTo>
                    <a:pt x="584" y="769"/>
                  </a:lnTo>
                  <a:lnTo>
                    <a:pt x="600" y="769"/>
                  </a:lnTo>
                  <a:lnTo>
                    <a:pt x="576" y="793"/>
                  </a:lnTo>
                  <a:lnTo>
                    <a:pt x="576" y="777"/>
                  </a:lnTo>
                  <a:cubicBezTo>
                    <a:pt x="576" y="764"/>
                    <a:pt x="587" y="753"/>
                    <a:pt x="600" y="753"/>
                  </a:cubicBezTo>
                  <a:cubicBezTo>
                    <a:pt x="614" y="753"/>
                    <a:pt x="624" y="764"/>
                    <a:pt x="624" y="777"/>
                  </a:cubicBezTo>
                  <a:lnTo>
                    <a:pt x="624" y="825"/>
                  </a:lnTo>
                  <a:lnTo>
                    <a:pt x="578" y="818"/>
                  </a:lnTo>
                  <a:lnTo>
                    <a:pt x="594" y="770"/>
                  </a:lnTo>
                  <a:cubicBezTo>
                    <a:pt x="597" y="760"/>
                    <a:pt x="606" y="753"/>
                    <a:pt x="616" y="753"/>
                  </a:cubicBezTo>
                  <a:lnTo>
                    <a:pt x="632" y="753"/>
                  </a:lnTo>
                  <a:lnTo>
                    <a:pt x="608" y="777"/>
                  </a:lnTo>
                  <a:lnTo>
                    <a:pt x="608" y="761"/>
                  </a:lnTo>
                  <a:lnTo>
                    <a:pt x="608" y="729"/>
                  </a:lnTo>
                  <a:cubicBezTo>
                    <a:pt x="608" y="726"/>
                    <a:pt x="609" y="722"/>
                    <a:pt x="611" y="719"/>
                  </a:cubicBezTo>
                  <a:lnTo>
                    <a:pt x="627" y="687"/>
                  </a:lnTo>
                  <a:cubicBezTo>
                    <a:pt x="630" y="680"/>
                    <a:pt x="637" y="675"/>
                    <a:pt x="645" y="674"/>
                  </a:cubicBezTo>
                  <a:cubicBezTo>
                    <a:pt x="652" y="673"/>
                    <a:pt x="660" y="675"/>
                    <a:pt x="665" y="680"/>
                  </a:cubicBezTo>
                  <a:lnTo>
                    <a:pt x="681" y="696"/>
                  </a:lnTo>
                  <a:lnTo>
                    <a:pt x="640" y="713"/>
                  </a:lnTo>
                  <a:lnTo>
                    <a:pt x="640" y="649"/>
                  </a:lnTo>
                  <a:lnTo>
                    <a:pt x="640" y="617"/>
                  </a:lnTo>
                  <a:cubicBezTo>
                    <a:pt x="640" y="611"/>
                    <a:pt x="643" y="605"/>
                    <a:pt x="647" y="600"/>
                  </a:cubicBezTo>
                  <a:lnTo>
                    <a:pt x="663" y="584"/>
                  </a:lnTo>
                  <a:lnTo>
                    <a:pt x="679" y="568"/>
                  </a:lnTo>
                  <a:lnTo>
                    <a:pt x="675" y="575"/>
                  </a:lnTo>
                  <a:lnTo>
                    <a:pt x="691" y="543"/>
                  </a:lnTo>
                  <a:lnTo>
                    <a:pt x="688" y="553"/>
                  </a:lnTo>
                  <a:lnTo>
                    <a:pt x="688" y="521"/>
                  </a:lnTo>
                  <a:lnTo>
                    <a:pt x="688" y="505"/>
                  </a:lnTo>
                  <a:cubicBezTo>
                    <a:pt x="688" y="494"/>
                    <a:pt x="696" y="485"/>
                    <a:pt x="707" y="482"/>
                  </a:cubicBezTo>
                  <a:cubicBezTo>
                    <a:pt x="718" y="480"/>
                    <a:pt x="729" y="485"/>
                    <a:pt x="734" y="495"/>
                  </a:cubicBezTo>
                  <a:lnTo>
                    <a:pt x="750" y="527"/>
                  </a:lnTo>
                  <a:lnTo>
                    <a:pt x="711" y="520"/>
                  </a:lnTo>
                  <a:lnTo>
                    <a:pt x="727" y="504"/>
                  </a:lnTo>
                  <a:lnTo>
                    <a:pt x="720" y="521"/>
                  </a:lnTo>
                  <a:lnTo>
                    <a:pt x="720" y="489"/>
                  </a:lnTo>
                  <a:lnTo>
                    <a:pt x="720" y="473"/>
                  </a:lnTo>
                  <a:cubicBezTo>
                    <a:pt x="720" y="464"/>
                    <a:pt x="726" y="455"/>
                    <a:pt x="735" y="451"/>
                  </a:cubicBezTo>
                  <a:cubicBezTo>
                    <a:pt x="744" y="448"/>
                    <a:pt x="755" y="450"/>
                    <a:pt x="761" y="456"/>
                  </a:cubicBezTo>
                  <a:lnTo>
                    <a:pt x="777" y="472"/>
                  </a:lnTo>
                  <a:lnTo>
                    <a:pt x="793" y="488"/>
                  </a:lnTo>
                  <a:lnTo>
                    <a:pt x="752" y="505"/>
                  </a:lnTo>
                  <a:lnTo>
                    <a:pt x="752" y="457"/>
                  </a:lnTo>
                  <a:cubicBezTo>
                    <a:pt x="752" y="451"/>
                    <a:pt x="755" y="445"/>
                    <a:pt x="759" y="440"/>
                  </a:cubicBezTo>
                  <a:lnTo>
                    <a:pt x="775" y="424"/>
                  </a:lnTo>
                  <a:cubicBezTo>
                    <a:pt x="782" y="418"/>
                    <a:pt x="793" y="416"/>
                    <a:pt x="802" y="419"/>
                  </a:cubicBezTo>
                  <a:cubicBezTo>
                    <a:pt x="811" y="423"/>
                    <a:pt x="816" y="432"/>
                    <a:pt x="816" y="441"/>
                  </a:cubicBezTo>
                  <a:lnTo>
                    <a:pt x="816" y="457"/>
                  </a:lnTo>
                  <a:cubicBezTo>
                    <a:pt x="816" y="471"/>
                    <a:pt x="806" y="481"/>
                    <a:pt x="792" y="481"/>
                  </a:cubicBezTo>
                  <a:cubicBezTo>
                    <a:pt x="779" y="481"/>
                    <a:pt x="768" y="471"/>
                    <a:pt x="768" y="457"/>
                  </a:cubicBezTo>
                  <a:lnTo>
                    <a:pt x="768" y="409"/>
                  </a:lnTo>
                  <a:cubicBezTo>
                    <a:pt x="768" y="400"/>
                    <a:pt x="774" y="391"/>
                    <a:pt x="783" y="387"/>
                  </a:cubicBezTo>
                  <a:cubicBezTo>
                    <a:pt x="792" y="384"/>
                    <a:pt x="803" y="386"/>
                    <a:pt x="809" y="392"/>
                  </a:cubicBezTo>
                  <a:lnTo>
                    <a:pt x="825" y="408"/>
                  </a:lnTo>
                  <a:lnTo>
                    <a:pt x="841" y="424"/>
                  </a:lnTo>
                  <a:lnTo>
                    <a:pt x="800" y="441"/>
                  </a:lnTo>
                  <a:lnTo>
                    <a:pt x="800" y="409"/>
                  </a:lnTo>
                  <a:lnTo>
                    <a:pt x="800" y="329"/>
                  </a:lnTo>
                  <a:cubicBezTo>
                    <a:pt x="800" y="316"/>
                    <a:pt x="811" y="305"/>
                    <a:pt x="824" y="305"/>
                  </a:cubicBezTo>
                  <a:lnTo>
                    <a:pt x="840" y="305"/>
                  </a:lnTo>
                  <a:lnTo>
                    <a:pt x="823" y="312"/>
                  </a:lnTo>
                  <a:lnTo>
                    <a:pt x="839" y="296"/>
                  </a:lnTo>
                  <a:lnTo>
                    <a:pt x="832" y="313"/>
                  </a:lnTo>
                  <a:lnTo>
                    <a:pt x="832" y="265"/>
                  </a:lnTo>
                  <a:lnTo>
                    <a:pt x="832" y="249"/>
                  </a:lnTo>
                  <a:cubicBezTo>
                    <a:pt x="832" y="243"/>
                    <a:pt x="835" y="237"/>
                    <a:pt x="839" y="232"/>
                  </a:cubicBezTo>
                  <a:lnTo>
                    <a:pt x="855" y="216"/>
                  </a:lnTo>
                  <a:lnTo>
                    <a:pt x="848" y="233"/>
                  </a:lnTo>
                  <a:lnTo>
                    <a:pt x="848" y="201"/>
                  </a:lnTo>
                  <a:cubicBezTo>
                    <a:pt x="848" y="195"/>
                    <a:pt x="851" y="189"/>
                    <a:pt x="855" y="184"/>
                  </a:cubicBezTo>
                  <a:lnTo>
                    <a:pt x="871" y="168"/>
                  </a:lnTo>
                  <a:cubicBezTo>
                    <a:pt x="878" y="162"/>
                    <a:pt x="889" y="160"/>
                    <a:pt x="898" y="163"/>
                  </a:cubicBezTo>
                  <a:cubicBezTo>
                    <a:pt x="907" y="167"/>
                    <a:pt x="912" y="176"/>
                    <a:pt x="912" y="185"/>
                  </a:cubicBezTo>
                  <a:lnTo>
                    <a:pt x="912" y="201"/>
                  </a:lnTo>
                  <a:lnTo>
                    <a:pt x="912" y="196"/>
                  </a:lnTo>
                  <a:lnTo>
                    <a:pt x="928" y="260"/>
                  </a:lnTo>
                  <a:lnTo>
                    <a:pt x="880" y="265"/>
                  </a:lnTo>
                  <a:lnTo>
                    <a:pt x="880" y="233"/>
                  </a:lnTo>
                  <a:cubicBezTo>
                    <a:pt x="880" y="220"/>
                    <a:pt x="891" y="209"/>
                    <a:pt x="904" y="209"/>
                  </a:cubicBezTo>
                  <a:cubicBezTo>
                    <a:pt x="918" y="209"/>
                    <a:pt x="928" y="220"/>
                    <a:pt x="928" y="233"/>
                  </a:cubicBezTo>
                  <a:lnTo>
                    <a:pt x="928" y="281"/>
                  </a:lnTo>
                  <a:lnTo>
                    <a:pt x="926" y="271"/>
                  </a:lnTo>
                  <a:lnTo>
                    <a:pt x="942" y="303"/>
                  </a:lnTo>
                  <a:lnTo>
                    <a:pt x="898" y="306"/>
                  </a:lnTo>
                  <a:lnTo>
                    <a:pt x="914" y="258"/>
                  </a:lnTo>
                  <a:cubicBezTo>
                    <a:pt x="917" y="247"/>
                    <a:pt x="929" y="240"/>
                    <a:pt x="940" y="242"/>
                  </a:cubicBezTo>
                  <a:cubicBezTo>
                    <a:pt x="952" y="244"/>
                    <a:pt x="960" y="254"/>
                    <a:pt x="960" y="265"/>
                  </a:cubicBezTo>
                  <a:lnTo>
                    <a:pt x="960" y="297"/>
                  </a:lnTo>
                  <a:cubicBezTo>
                    <a:pt x="960" y="311"/>
                    <a:pt x="950" y="321"/>
                    <a:pt x="936" y="321"/>
                  </a:cubicBezTo>
                  <a:cubicBezTo>
                    <a:pt x="923" y="321"/>
                    <a:pt x="912" y="311"/>
                    <a:pt x="912" y="297"/>
                  </a:cubicBezTo>
                  <a:lnTo>
                    <a:pt x="912" y="249"/>
                  </a:lnTo>
                  <a:cubicBezTo>
                    <a:pt x="912" y="240"/>
                    <a:pt x="918" y="231"/>
                    <a:pt x="927" y="227"/>
                  </a:cubicBezTo>
                  <a:cubicBezTo>
                    <a:pt x="936" y="224"/>
                    <a:pt x="947" y="226"/>
                    <a:pt x="953" y="232"/>
                  </a:cubicBezTo>
                  <a:lnTo>
                    <a:pt x="969" y="248"/>
                  </a:lnTo>
                  <a:lnTo>
                    <a:pt x="952" y="241"/>
                  </a:lnTo>
                  <a:lnTo>
                    <a:pt x="968" y="241"/>
                  </a:lnTo>
                  <a:cubicBezTo>
                    <a:pt x="982" y="241"/>
                    <a:pt x="992" y="252"/>
                    <a:pt x="992" y="265"/>
                  </a:cubicBezTo>
                  <a:lnTo>
                    <a:pt x="992" y="297"/>
                  </a:lnTo>
                  <a:cubicBezTo>
                    <a:pt x="992" y="311"/>
                    <a:pt x="982" y="321"/>
                    <a:pt x="968" y="321"/>
                  </a:cubicBezTo>
                  <a:cubicBezTo>
                    <a:pt x="955" y="321"/>
                    <a:pt x="944" y="311"/>
                    <a:pt x="944" y="297"/>
                  </a:cubicBezTo>
                  <a:lnTo>
                    <a:pt x="944" y="281"/>
                  </a:lnTo>
                  <a:cubicBezTo>
                    <a:pt x="944" y="270"/>
                    <a:pt x="952" y="261"/>
                    <a:pt x="963" y="258"/>
                  </a:cubicBezTo>
                  <a:cubicBezTo>
                    <a:pt x="974" y="256"/>
                    <a:pt x="985" y="261"/>
                    <a:pt x="990" y="271"/>
                  </a:cubicBezTo>
                  <a:lnTo>
                    <a:pt x="1006" y="303"/>
                  </a:lnTo>
                  <a:lnTo>
                    <a:pt x="967" y="296"/>
                  </a:lnTo>
                  <a:lnTo>
                    <a:pt x="983" y="280"/>
                  </a:lnTo>
                  <a:cubicBezTo>
                    <a:pt x="990" y="274"/>
                    <a:pt x="1001" y="272"/>
                    <a:pt x="1010" y="275"/>
                  </a:cubicBezTo>
                  <a:cubicBezTo>
                    <a:pt x="1019" y="279"/>
                    <a:pt x="1024" y="288"/>
                    <a:pt x="1024" y="297"/>
                  </a:cubicBezTo>
                  <a:lnTo>
                    <a:pt x="1024" y="313"/>
                  </a:lnTo>
                  <a:lnTo>
                    <a:pt x="1017" y="296"/>
                  </a:lnTo>
                  <a:lnTo>
                    <a:pt x="1033" y="312"/>
                  </a:lnTo>
                  <a:lnTo>
                    <a:pt x="995" y="319"/>
                  </a:lnTo>
                  <a:lnTo>
                    <a:pt x="1011" y="287"/>
                  </a:lnTo>
                  <a:cubicBezTo>
                    <a:pt x="1015" y="278"/>
                    <a:pt x="1024" y="273"/>
                    <a:pt x="1034" y="274"/>
                  </a:cubicBezTo>
                  <a:cubicBezTo>
                    <a:pt x="1044" y="274"/>
                    <a:pt x="1052" y="281"/>
                    <a:pt x="1055" y="290"/>
                  </a:cubicBezTo>
                  <a:lnTo>
                    <a:pt x="1071" y="338"/>
                  </a:lnTo>
                  <a:cubicBezTo>
                    <a:pt x="1072" y="340"/>
                    <a:pt x="1072" y="343"/>
                    <a:pt x="1072" y="345"/>
                  </a:cubicBezTo>
                  <a:lnTo>
                    <a:pt x="1072" y="377"/>
                  </a:lnTo>
                  <a:cubicBezTo>
                    <a:pt x="1072" y="391"/>
                    <a:pt x="1062" y="401"/>
                    <a:pt x="1048" y="401"/>
                  </a:cubicBezTo>
                  <a:cubicBezTo>
                    <a:pt x="1035" y="401"/>
                    <a:pt x="1024" y="391"/>
                    <a:pt x="1024" y="377"/>
                  </a:cubicBezTo>
                  <a:lnTo>
                    <a:pt x="1024" y="361"/>
                  </a:lnTo>
                  <a:cubicBezTo>
                    <a:pt x="1024" y="358"/>
                    <a:pt x="1025" y="354"/>
                    <a:pt x="1027" y="351"/>
                  </a:cubicBezTo>
                  <a:lnTo>
                    <a:pt x="1043" y="319"/>
                  </a:lnTo>
                  <a:cubicBezTo>
                    <a:pt x="1047" y="311"/>
                    <a:pt x="1055" y="305"/>
                    <a:pt x="1064" y="305"/>
                  </a:cubicBezTo>
                  <a:lnTo>
                    <a:pt x="1080" y="305"/>
                  </a:lnTo>
                  <a:lnTo>
                    <a:pt x="1056" y="329"/>
                  </a:lnTo>
                  <a:lnTo>
                    <a:pt x="1056" y="313"/>
                  </a:lnTo>
                  <a:lnTo>
                    <a:pt x="1056" y="281"/>
                  </a:lnTo>
                  <a:cubicBezTo>
                    <a:pt x="1056" y="275"/>
                    <a:pt x="1059" y="269"/>
                    <a:pt x="1063" y="264"/>
                  </a:cubicBezTo>
                  <a:lnTo>
                    <a:pt x="1079" y="248"/>
                  </a:lnTo>
                  <a:cubicBezTo>
                    <a:pt x="1086" y="242"/>
                    <a:pt x="1097" y="240"/>
                    <a:pt x="1106" y="243"/>
                  </a:cubicBezTo>
                  <a:cubicBezTo>
                    <a:pt x="1115" y="247"/>
                    <a:pt x="1120" y="256"/>
                    <a:pt x="1120" y="265"/>
                  </a:cubicBezTo>
                  <a:lnTo>
                    <a:pt x="1120" y="281"/>
                  </a:lnTo>
                  <a:lnTo>
                    <a:pt x="1118" y="271"/>
                  </a:lnTo>
                  <a:lnTo>
                    <a:pt x="1134" y="303"/>
                  </a:lnTo>
                  <a:cubicBezTo>
                    <a:pt x="1136" y="306"/>
                    <a:pt x="1136" y="310"/>
                    <a:pt x="1136" y="313"/>
                  </a:cubicBezTo>
                  <a:lnTo>
                    <a:pt x="1136" y="361"/>
                  </a:lnTo>
                  <a:lnTo>
                    <a:pt x="1129" y="344"/>
                  </a:lnTo>
                  <a:lnTo>
                    <a:pt x="1145" y="360"/>
                  </a:lnTo>
                  <a:cubicBezTo>
                    <a:pt x="1150" y="365"/>
                    <a:pt x="1152" y="371"/>
                    <a:pt x="1152" y="377"/>
                  </a:cubicBezTo>
                  <a:lnTo>
                    <a:pt x="1152" y="425"/>
                  </a:lnTo>
                  <a:lnTo>
                    <a:pt x="1107" y="415"/>
                  </a:lnTo>
                  <a:lnTo>
                    <a:pt x="1123" y="383"/>
                  </a:lnTo>
                  <a:cubicBezTo>
                    <a:pt x="1126" y="376"/>
                    <a:pt x="1133" y="371"/>
                    <a:pt x="1141" y="370"/>
                  </a:cubicBezTo>
                  <a:cubicBezTo>
                    <a:pt x="1148" y="369"/>
                    <a:pt x="1156" y="371"/>
                    <a:pt x="1161" y="376"/>
                  </a:cubicBezTo>
                  <a:lnTo>
                    <a:pt x="1177" y="392"/>
                  </a:lnTo>
                  <a:cubicBezTo>
                    <a:pt x="1182" y="397"/>
                    <a:pt x="1184" y="403"/>
                    <a:pt x="1184" y="409"/>
                  </a:cubicBezTo>
                  <a:lnTo>
                    <a:pt x="1184" y="441"/>
                  </a:lnTo>
                  <a:lnTo>
                    <a:pt x="1184" y="473"/>
                  </a:lnTo>
                  <a:lnTo>
                    <a:pt x="1160" y="449"/>
                  </a:lnTo>
                  <a:lnTo>
                    <a:pt x="1176" y="449"/>
                  </a:lnTo>
                  <a:lnTo>
                    <a:pt x="1153" y="468"/>
                  </a:lnTo>
                  <a:lnTo>
                    <a:pt x="1169" y="404"/>
                  </a:lnTo>
                  <a:cubicBezTo>
                    <a:pt x="1172" y="392"/>
                    <a:pt x="1183" y="384"/>
                    <a:pt x="1195" y="386"/>
                  </a:cubicBezTo>
                  <a:cubicBezTo>
                    <a:pt x="1207" y="387"/>
                    <a:pt x="1216" y="397"/>
                    <a:pt x="1216" y="409"/>
                  </a:cubicBezTo>
                  <a:lnTo>
                    <a:pt x="1216" y="441"/>
                  </a:lnTo>
                  <a:cubicBezTo>
                    <a:pt x="1216" y="455"/>
                    <a:pt x="1206" y="465"/>
                    <a:pt x="1192" y="465"/>
                  </a:cubicBezTo>
                  <a:cubicBezTo>
                    <a:pt x="1179" y="465"/>
                    <a:pt x="1168" y="455"/>
                    <a:pt x="1168" y="441"/>
                  </a:cubicBezTo>
                  <a:lnTo>
                    <a:pt x="1168" y="409"/>
                  </a:lnTo>
                  <a:cubicBezTo>
                    <a:pt x="1168" y="408"/>
                    <a:pt x="1169" y="406"/>
                    <a:pt x="1169" y="405"/>
                  </a:cubicBezTo>
                  <a:lnTo>
                    <a:pt x="1185" y="325"/>
                  </a:lnTo>
                  <a:lnTo>
                    <a:pt x="1184" y="329"/>
                  </a:lnTo>
                  <a:lnTo>
                    <a:pt x="1184" y="313"/>
                  </a:lnTo>
                  <a:cubicBezTo>
                    <a:pt x="1184" y="307"/>
                    <a:pt x="1187" y="301"/>
                    <a:pt x="1191" y="296"/>
                  </a:cubicBezTo>
                  <a:lnTo>
                    <a:pt x="1207" y="280"/>
                  </a:lnTo>
                  <a:lnTo>
                    <a:pt x="1200" y="297"/>
                  </a:lnTo>
                  <a:lnTo>
                    <a:pt x="1200" y="265"/>
                  </a:lnTo>
                  <a:cubicBezTo>
                    <a:pt x="1200" y="259"/>
                    <a:pt x="1203" y="253"/>
                    <a:pt x="1207" y="248"/>
                  </a:cubicBezTo>
                  <a:lnTo>
                    <a:pt x="1223" y="232"/>
                  </a:lnTo>
                  <a:cubicBezTo>
                    <a:pt x="1228" y="228"/>
                    <a:pt x="1234" y="225"/>
                    <a:pt x="1240" y="225"/>
                  </a:cubicBezTo>
                  <a:lnTo>
                    <a:pt x="1256" y="225"/>
                  </a:lnTo>
                  <a:lnTo>
                    <a:pt x="1239" y="232"/>
                  </a:lnTo>
                  <a:lnTo>
                    <a:pt x="1255" y="216"/>
                  </a:lnTo>
                  <a:cubicBezTo>
                    <a:pt x="1262" y="210"/>
                    <a:pt x="1273" y="208"/>
                    <a:pt x="1282" y="211"/>
                  </a:cubicBezTo>
                  <a:cubicBezTo>
                    <a:pt x="1291" y="215"/>
                    <a:pt x="1296" y="224"/>
                    <a:pt x="1296" y="233"/>
                  </a:cubicBezTo>
                  <a:lnTo>
                    <a:pt x="1296" y="297"/>
                  </a:lnTo>
                  <a:lnTo>
                    <a:pt x="1255" y="280"/>
                  </a:lnTo>
                  <a:lnTo>
                    <a:pt x="1271" y="264"/>
                  </a:lnTo>
                  <a:lnTo>
                    <a:pt x="1267" y="271"/>
                  </a:lnTo>
                  <a:lnTo>
                    <a:pt x="1283" y="239"/>
                  </a:lnTo>
                  <a:lnTo>
                    <a:pt x="1280" y="249"/>
                  </a:lnTo>
                  <a:lnTo>
                    <a:pt x="1280" y="153"/>
                  </a:lnTo>
                  <a:lnTo>
                    <a:pt x="1280" y="121"/>
                  </a:lnTo>
                  <a:cubicBezTo>
                    <a:pt x="1280" y="108"/>
                    <a:pt x="1291" y="97"/>
                    <a:pt x="1304" y="97"/>
                  </a:cubicBezTo>
                  <a:lnTo>
                    <a:pt x="1320" y="97"/>
                  </a:lnTo>
                  <a:lnTo>
                    <a:pt x="1296" y="121"/>
                  </a:lnTo>
                  <a:lnTo>
                    <a:pt x="1296" y="105"/>
                  </a:lnTo>
                  <a:cubicBezTo>
                    <a:pt x="1296" y="102"/>
                    <a:pt x="1297" y="98"/>
                    <a:pt x="1299" y="95"/>
                  </a:cubicBezTo>
                  <a:lnTo>
                    <a:pt x="1315" y="63"/>
                  </a:lnTo>
                  <a:lnTo>
                    <a:pt x="1314" y="66"/>
                  </a:lnTo>
                  <a:lnTo>
                    <a:pt x="1330" y="18"/>
                  </a:lnTo>
                  <a:cubicBezTo>
                    <a:pt x="1333" y="7"/>
                    <a:pt x="1345" y="0"/>
                    <a:pt x="1356" y="2"/>
                  </a:cubicBezTo>
                  <a:cubicBezTo>
                    <a:pt x="1368" y="4"/>
                    <a:pt x="1376" y="14"/>
                    <a:pt x="1376" y="25"/>
                  </a:cubicBezTo>
                  <a:lnTo>
                    <a:pt x="1376" y="57"/>
                  </a:lnTo>
                  <a:cubicBezTo>
                    <a:pt x="1376" y="71"/>
                    <a:pt x="1366" y="81"/>
                    <a:pt x="1352" y="81"/>
                  </a:cubicBezTo>
                  <a:cubicBezTo>
                    <a:pt x="1339" y="81"/>
                    <a:pt x="1328" y="71"/>
                    <a:pt x="1328" y="57"/>
                  </a:cubicBezTo>
                  <a:lnTo>
                    <a:pt x="1328" y="41"/>
                  </a:lnTo>
                  <a:cubicBezTo>
                    <a:pt x="1328" y="32"/>
                    <a:pt x="1334" y="23"/>
                    <a:pt x="1343" y="19"/>
                  </a:cubicBezTo>
                  <a:cubicBezTo>
                    <a:pt x="1352" y="16"/>
                    <a:pt x="1363" y="18"/>
                    <a:pt x="1369" y="24"/>
                  </a:cubicBezTo>
                  <a:lnTo>
                    <a:pt x="1385" y="40"/>
                  </a:lnTo>
                  <a:cubicBezTo>
                    <a:pt x="1387" y="42"/>
                    <a:pt x="1389" y="44"/>
                    <a:pt x="1390" y="47"/>
                  </a:cubicBezTo>
                  <a:lnTo>
                    <a:pt x="1406" y="79"/>
                  </a:lnTo>
                  <a:cubicBezTo>
                    <a:pt x="1407" y="81"/>
                    <a:pt x="1408" y="84"/>
                    <a:pt x="1408" y="87"/>
                  </a:cubicBezTo>
                  <a:lnTo>
                    <a:pt x="1424" y="247"/>
                  </a:lnTo>
                  <a:lnTo>
                    <a:pt x="1423" y="242"/>
                  </a:lnTo>
                  <a:lnTo>
                    <a:pt x="1439" y="290"/>
                  </a:lnTo>
                  <a:lnTo>
                    <a:pt x="1392" y="297"/>
                  </a:lnTo>
                  <a:lnTo>
                    <a:pt x="1392" y="249"/>
                  </a:lnTo>
                  <a:cubicBezTo>
                    <a:pt x="1392" y="246"/>
                    <a:pt x="1393" y="242"/>
                    <a:pt x="1395" y="239"/>
                  </a:cubicBezTo>
                  <a:lnTo>
                    <a:pt x="1411" y="207"/>
                  </a:lnTo>
                  <a:cubicBezTo>
                    <a:pt x="1416" y="197"/>
                    <a:pt x="1427" y="192"/>
                    <a:pt x="1438" y="194"/>
                  </a:cubicBezTo>
                  <a:cubicBezTo>
                    <a:pt x="1449" y="197"/>
                    <a:pt x="1456" y="206"/>
                    <a:pt x="1456" y="217"/>
                  </a:cubicBezTo>
                  <a:lnTo>
                    <a:pt x="1456" y="233"/>
                  </a:lnTo>
                  <a:lnTo>
                    <a:pt x="1456" y="229"/>
                  </a:lnTo>
                  <a:lnTo>
                    <a:pt x="1472" y="309"/>
                  </a:lnTo>
                  <a:lnTo>
                    <a:pt x="1424" y="313"/>
                  </a:lnTo>
                  <a:lnTo>
                    <a:pt x="1424" y="297"/>
                  </a:lnTo>
                  <a:cubicBezTo>
                    <a:pt x="1424" y="291"/>
                    <a:pt x="1427" y="285"/>
                    <a:pt x="1431" y="280"/>
                  </a:cubicBezTo>
                  <a:lnTo>
                    <a:pt x="1447" y="264"/>
                  </a:lnTo>
                  <a:lnTo>
                    <a:pt x="1440" y="281"/>
                  </a:lnTo>
                  <a:lnTo>
                    <a:pt x="1440" y="217"/>
                  </a:lnTo>
                  <a:lnTo>
                    <a:pt x="1440" y="185"/>
                  </a:lnTo>
                  <a:cubicBezTo>
                    <a:pt x="1440" y="174"/>
                    <a:pt x="1448" y="165"/>
                    <a:pt x="1459" y="162"/>
                  </a:cubicBezTo>
                  <a:cubicBezTo>
                    <a:pt x="1470" y="160"/>
                    <a:pt x="1481" y="165"/>
                    <a:pt x="1486" y="175"/>
                  </a:cubicBezTo>
                  <a:lnTo>
                    <a:pt x="1502" y="207"/>
                  </a:lnTo>
                  <a:lnTo>
                    <a:pt x="1459" y="207"/>
                  </a:lnTo>
                  <a:lnTo>
                    <a:pt x="1475" y="175"/>
                  </a:lnTo>
                  <a:cubicBezTo>
                    <a:pt x="1476" y="172"/>
                    <a:pt x="1478" y="170"/>
                    <a:pt x="1479" y="168"/>
                  </a:cubicBezTo>
                  <a:lnTo>
                    <a:pt x="1495" y="152"/>
                  </a:lnTo>
                  <a:cubicBezTo>
                    <a:pt x="1500" y="148"/>
                    <a:pt x="1506" y="145"/>
                    <a:pt x="1512" y="145"/>
                  </a:cubicBezTo>
                  <a:lnTo>
                    <a:pt x="1528" y="145"/>
                  </a:lnTo>
                  <a:cubicBezTo>
                    <a:pt x="1542" y="145"/>
                    <a:pt x="1552" y="156"/>
                    <a:pt x="1552" y="169"/>
                  </a:cubicBezTo>
                  <a:lnTo>
                    <a:pt x="1552" y="185"/>
                  </a:lnTo>
                  <a:lnTo>
                    <a:pt x="1528" y="161"/>
                  </a:lnTo>
                  <a:lnTo>
                    <a:pt x="1544" y="161"/>
                  </a:lnTo>
                  <a:lnTo>
                    <a:pt x="1522" y="178"/>
                  </a:lnTo>
                  <a:lnTo>
                    <a:pt x="1538" y="130"/>
                  </a:lnTo>
                  <a:cubicBezTo>
                    <a:pt x="1539" y="126"/>
                    <a:pt x="1541" y="123"/>
                    <a:pt x="1543" y="120"/>
                  </a:cubicBezTo>
                  <a:lnTo>
                    <a:pt x="1559" y="104"/>
                  </a:lnTo>
                  <a:cubicBezTo>
                    <a:pt x="1566" y="98"/>
                    <a:pt x="1577" y="96"/>
                    <a:pt x="1586" y="99"/>
                  </a:cubicBezTo>
                  <a:cubicBezTo>
                    <a:pt x="1595" y="103"/>
                    <a:pt x="1600" y="112"/>
                    <a:pt x="1600" y="121"/>
                  </a:cubicBezTo>
                  <a:lnTo>
                    <a:pt x="1600" y="153"/>
                  </a:lnTo>
                  <a:lnTo>
                    <a:pt x="1593" y="136"/>
                  </a:lnTo>
                  <a:lnTo>
                    <a:pt x="1609" y="152"/>
                  </a:lnTo>
                  <a:cubicBezTo>
                    <a:pt x="1613" y="156"/>
                    <a:pt x="1615" y="160"/>
                    <a:pt x="1616" y="165"/>
                  </a:cubicBezTo>
                  <a:lnTo>
                    <a:pt x="1632" y="245"/>
                  </a:lnTo>
                  <a:lnTo>
                    <a:pt x="1584" y="249"/>
                  </a:lnTo>
                  <a:lnTo>
                    <a:pt x="1584" y="153"/>
                  </a:lnTo>
                  <a:lnTo>
                    <a:pt x="1584" y="121"/>
                  </a:lnTo>
                  <a:cubicBezTo>
                    <a:pt x="1584" y="115"/>
                    <a:pt x="1587" y="109"/>
                    <a:pt x="1591" y="104"/>
                  </a:cubicBezTo>
                  <a:lnTo>
                    <a:pt x="1607" y="88"/>
                  </a:lnTo>
                  <a:cubicBezTo>
                    <a:pt x="1614" y="82"/>
                    <a:pt x="1625" y="80"/>
                    <a:pt x="1634" y="83"/>
                  </a:cubicBezTo>
                  <a:cubicBezTo>
                    <a:pt x="1643" y="87"/>
                    <a:pt x="1648" y="96"/>
                    <a:pt x="1648" y="105"/>
                  </a:cubicBezTo>
                  <a:lnTo>
                    <a:pt x="1648" y="153"/>
                  </a:lnTo>
                  <a:lnTo>
                    <a:pt x="1607" y="136"/>
                  </a:lnTo>
                  <a:lnTo>
                    <a:pt x="1623" y="120"/>
                  </a:lnTo>
                  <a:cubicBezTo>
                    <a:pt x="1630" y="114"/>
                    <a:pt x="1641" y="112"/>
                    <a:pt x="1650" y="115"/>
                  </a:cubicBezTo>
                  <a:cubicBezTo>
                    <a:pt x="1659" y="119"/>
                    <a:pt x="1664" y="128"/>
                    <a:pt x="1664" y="137"/>
                  </a:cubicBezTo>
                  <a:lnTo>
                    <a:pt x="1664" y="153"/>
                  </a:lnTo>
                  <a:lnTo>
                    <a:pt x="1657" y="136"/>
                  </a:lnTo>
                  <a:lnTo>
                    <a:pt x="1673" y="152"/>
                  </a:lnTo>
                  <a:cubicBezTo>
                    <a:pt x="1678" y="157"/>
                    <a:pt x="1680" y="163"/>
                    <a:pt x="1680" y="169"/>
                  </a:cubicBezTo>
                  <a:lnTo>
                    <a:pt x="1680" y="217"/>
                  </a:lnTo>
                  <a:lnTo>
                    <a:pt x="1680" y="265"/>
                  </a:lnTo>
                  <a:lnTo>
                    <a:pt x="1634" y="258"/>
                  </a:lnTo>
                  <a:lnTo>
                    <a:pt x="1650" y="210"/>
                  </a:lnTo>
                  <a:cubicBezTo>
                    <a:pt x="1650" y="209"/>
                    <a:pt x="1650" y="208"/>
                    <a:pt x="1651" y="207"/>
                  </a:cubicBezTo>
                  <a:lnTo>
                    <a:pt x="1667" y="175"/>
                  </a:lnTo>
                  <a:lnTo>
                    <a:pt x="1664" y="185"/>
                  </a:lnTo>
                  <a:lnTo>
                    <a:pt x="1664" y="169"/>
                  </a:lnTo>
                  <a:cubicBezTo>
                    <a:pt x="1664" y="160"/>
                    <a:pt x="1670" y="151"/>
                    <a:pt x="1679" y="147"/>
                  </a:cubicBezTo>
                  <a:cubicBezTo>
                    <a:pt x="1688" y="144"/>
                    <a:pt x="1699" y="146"/>
                    <a:pt x="1705" y="152"/>
                  </a:cubicBezTo>
                  <a:lnTo>
                    <a:pt x="1721" y="168"/>
                  </a:lnTo>
                  <a:cubicBezTo>
                    <a:pt x="1724" y="171"/>
                    <a:pt x="1726" y="174"/>
                    <a:pt x="1727" y="178"/>
                  </a:cubicBezTo>
                  <a:lnTo>
                    <a:pt x="1743" y="226"/>
                  </a:lnTo>
                  <a:lnTo>
                    <a:pt x="1696" y="233"/>
                  </a:lnTo>
                  <a:lnTo>
                    <a:pt x="1696" y="201"/>
                  </a:lnTo>
                  <a:cubicBezTo>
                    <a:pt x="1696" y="188"/>
                    <a:pt x="1707" y="177"/>
                    <a:pt x="1720" y="177"/>
                  </a:cubicBezTo>
                  <a:cubicBezTo>
                    <a:pt x="1734" y="177"/>
                    <a:pt x="1744" y="188"/>
                    <a:pt x="1744" y="201"/>
                  </a:cubicBezTo>
                  <a:lnTo>
                    <a:pt x="1744" y="233"/>
                  </a:lnTo>
                  <a:cubicBezTo>
                    <a:pt x="1744" y="245"/>
                    <a:pt x="1736" y="255"/>
                    <a:pt x="1724" y="257"/>
                  </a:cubicBezTo>
                  <a:cubicBezTo>
                    <a:pt x="1713" y="259"/>
                    <a:pt x="1701" y="252"/>
                    <a:pt x="1698" y="241"/>
                  </a:cubicBezTo>
                  <a:lnTo>
                    <a:pt x="1682" y="193"/>
                  </a:lnTo>
                  <a:lnTo>
                    <a:pt x="1687" y="202"/>
                  </a:lnTo>
                  <a:lnTo>
                    <a:pt x="1671" y="186"/>
                  </a:lnTo>
                  <a:lnTo>
                    <a:pt x="1712" y="169"/>
                  </a:lnTo>
                  <a:lnTo>
                    <a:pt x="1712" y="185"/>
                  </a:lnTo>
                  <a:cubicBezTo>
                    <a:pt x="1712" y="189"/>
                    <a:pt x="1712" y="193"/>
                    <a:pt x="1710" y="196"/>
                  </a:cubicBezTo>
                  <a:lnTo>
                    <a:pt x="1694" y="228"/>
                  </a:lnTo>
                  <a:lnTo>
                    <a:pt x="1695" y="225"/>
                  </a:lnTo>
                  <a:lnTo>
                    <a:pt x="1679" y="273"/>
                  </a:lnTo>
                  <a:cubicBezTo>
                    <a:pt x="1676" y="284"/>
                    <a:pt x="1664" y="291"/>
                    <a:pt x="1653" y="289"/>
                  </a:cubicBezTo>
                  <a:cubicBezTo>
                    <a:pt x="1641" y="287"/>
                    <a:pt x="1632" y="277"/>
                    <a:pt x="1632" y="265"/>
                  </a:cubicBezTo>
                  <a:lnTo>
                    <a:pt x="1632" y="217"/>
                  </a:lnTo>
                  <a:lnTo>
                    <a:pt x="1632" y="169"/>
                  </a:lnTo>
                  <a:lnTo>
                    <a:pt x="1639" y="186"/>
                  </a:lnTo>
                  <a:lnTo>
                    <a:pt x="1623" y="170"/>
                  </a:lnTo>
                  <a:cubicBezTo>
                    <a:pt x="1619" y="166"/>
                    <a:pt x="1616" y="160"/>
                    <a:pt x="1616" y="153"/>
                  </a:cubicBezTo>
                  <a:lnTo>
                    <a:pt x="1616" y="137"/>
                  </a:lnTo>
                  <a:lnTo>
                    <a:pt x="1657" y="154"/>
                  </a:lnTo>
                  <a:lnTo>
                    <a:pt x="1641" y="170"/>
                  </a:lnTo>
                  <a:cubicBezTo>
                    <a:pt x="1635" y="177"/>
                    <a:pt x="1624" y="179"/>
                    <a:pt x="1615" y="176"/>
                  </a:cubicBezTo>
                  <a:cubicBezTo>
                    <a:pt x="1606" y="172"/>
                    <a:pt x="1600" y="163"/>
                    <a:pt x="1600" y="153"/>
                  </a:cubicBezTo>
                  <a:lnTo>
                    <a:pt x="1600" y="105"/>
                  </a:lnTo>
                  <a:lnTo>
                    <a:pt x="1641" y="122"/>
                  </a:lnTo>
                  <a:lnTo>
                    <a:pt x="1625" y="138"/>
                  </a:lnTo>
                  <a:lnTo>
                    <a:pt x="1632" y="121"/>
                  </a:lnTo>
                  <a:lnTo>
                    <a:pt x="1632" y="153"/>
                  </a:lnTo>
                  <a:lnTo>
                    <a:pt x="1632" y="249"/>
                  </a:lnTo>
                  <a:cubicBezTo>
                    <a:pt x="1632" y="262"/>
                    <a:pt x="1623" y="272"/>
                    <a:pt x="1611" y="273"/>
                  </a:cubicBezTo>
                  <a:cubicBezTo>
                    <a:pt x="1599" y="275"/>
                    <a:pt x="1587" y="266"/>
                    <a:pt x="1585" y="254"/>
                  </a:cubicBezTo>
                  <a:lnTo>
                    <a:pt x="1569" y="174"/>
                  </a:lnTo>
                  <a:lnTo>
                    <a:pt x="1575" y="186"/>
                  </a:lnTo>
                  <a:lnTo>
                    <a:pt x="1559" y="170"/>
                  </a:lnTo>
                  <a:cubicBezTo>
                    <a:pt x="1555" y="166"/>
                    <a:pt x="1552" y="160"/>
                    <a:pt x="1552" y="153"/>
                  </a:cubicBezTo>
                  <a:lnTo>
                    <a:pt x="1552" y="121"/>
                  </a:lnTo>
                  <a:lnTo>
                    <a:pt x="1593" y="138"/>
                  </a:lnTo>
                  <a:lnTo>
                    <a:pt x="1577" y="154"/>
                  </a:lnTo>
                  <a:lnTo>
                    <a:pt x="1583" y="145"/>
                  </a:lnTo>
                  <a:lnTo>
                    <a:pt x="1567" y="193"/>
                  </a:lnTo>
                  <a:cubicBezTo>
                    <a:pt x="1564" y="203"/>
                    <a:pt x="1555" y="209"/>
                    <a:pt x="1544" y="209"/>
                  </a:cubicBezTo>
                  <a:lnTo>
                    <a:pt x="1528" y="209"/>
                  </a:lnTo>
                  <a:cubicBezTo>
                    <a:pt x="1515" y="209"/>
                    <a:pt x="1504" y="199"/>
                    <a:pt x="1504" y="185"/>
                  </a:cubicBezTo>
                  <a:lnTo>
                    <a:pt x="1504" y="169"/>
                  </a:lnTo>
                  <a:lnTo>
                    <a:pt x="1528" y="193"/>
                  </a:lnTo>
                  <a:lnTo>
                    <a:pt x="1512" y="193"/>
                  </a:lnTo>
                  <a:lnTo>
                    <a:pt x="1529" y="186"/>
                  </a:lnTo>
                  <a:lnTo>
                    <a:pt x="1513" y="202"/>
                  </a:lnTo>
                  <a:lnTo>
                    <a:pt x="1518" y="196"/>
                  </a:lnTo>
                  <a:lnTo>
                    <a:pt x="1502" y="228"/>
                  </a:lnTo>
                  <a:cubicBezTo>
                    <a:pt x="1498" y="236"/>
                    <a:pt x="1490" y="241"/>
                    <a:pt x="1480" y="241"/>
                  </a:cubicBezTo>
                  <a:cubicBezTo>
                    <a:pt x="1471" y="241"/>
                    <a:pt x="1463" y="236"/>
                    <a:pt x="1459" y="228"/>
                  </a:cubicBezTo>
                  <a:lnTo>
                    <a:pt x="1443" y="196"/>
                  </a:lnTo>
                  <a:lnTo>
                    <a:pt x="1488" y="185"/>
                  </a:lnTo>
                  <a:lnTo>
                    <a:pt x="1488" y="217"/>
                  </a:lnTo>
                  <a:lnTo>
                    <a:pt x="1488" y="281"/>
                  </a:lnTo>
                  <a:cubicBezTo>
                    <a:pt x="1488" y="288"/>
                    <a:pt x="1486" y="294"/>
                    <a:pt x="1481" y="298"/>
                  </a:cubicBezTo>
                  <a:lnTo>
                    <a:pt x="1465" y="314"/>
                  </a:lnTo>
                  <a:lnTo>
                    <a:pt x="1472" y="297"/>
                  </a:lnTo>
                  <a:lnTo>
                    <a:pt x="1472" y="313"/>
                  </a:lnTo>
                  <a:cubicBezTo>
                    <a:pt x="1472" y="326"/>
                    <a:pt x="1463" y="336"/>
                    <a:pt x="1451" y="337"/>
                  </a:cubicBezTo>
                  <a:cubicBezTo>
                    <a:pt x="1439" y="339"/>
                    <a:pt x="1427" y="330"/>
                    <a:pt x="1425" y="318"/>
                  </a:cubicBezTo>
                  <a:lnTo>
                    <a:pt x="1409" y="238"/>
                  </a:lnTo>
                  <a:cubicBezTo>
                    <a:pt x="1409" y="237"/>
                    <a:pt x="1408" y="235"/>
                    <a:pt x="1408" y="233"/>
                  </a:cubicBezTo>
                  <a:lnTo>
                    <a:pt x="1408" y="217"/>
                  </a:lnTo>
                  <a:lnTo>
                    <a:pt x="1454" y="228"/>
                  </a:lnTo>
                  <a:lnTo>
                    <a:pt x="1438" y="260"/>
                  </a:lnTo>
                  <a:lnTo>
                    <a:pt x="1440" y="249"/>
                  </a:lnTo>
                  <a:lnTo>
                    <a:pt x="1440" y="297"/>
                  </a:lnTo>
                  <a:cubicBezTo>
                    <a:pt x="1440" y="309"/>
                    <a:pt x="1432" y="319"/>
                    <a:pt x="1420" y="321"/>
                  </a:cubicBezTo>
                  <a:cubicBezTo>
                    <a:pt x="1409" y="323"/>
                    <a:pt x="1397" y="316"/>
                    <a:pt x="1394" y="305"/>
                  </a:cubicBezTo>
                  <a:lnTo>
                    <a:pt x="1378" y="257"/>
                  </a:lnTo>
                  <a:cubicBezTo>
                    <a:pt x="1377" y="255"/>
                    <a:pt x="1377" y="254"/>
                    <a:pt x="1377" y="252"/>
                  </a:cubicBezTo>
                  <a:lnTo>
                    <a:pt x="1361" y="92"/>
                  </a:lnTo>
                  <a:lnTo>
                    <a:pt x="1363" y="100"/>
                  </a:lnTo>
                  <a:lnTo>
                    <a:pt x="1347" y="68"/>
                  </a:lnTo>
                  <a:lnTo>
                    <a:pt x="1351" y="74"/>
                  </a:lnTo>
                  <a:lnTo>
                    <a:pt x="1335" y="58"/>
                  </a:lnTo>
                  <a:lnTo>
                    <a:pt x="1376" y="41"/>
                  </a:lnTo>
                  <a:lnTo>
                    <a:pt x="1376" y="57"/>
                  </a:lnTo>
                  <a:lnTo>
                    <a:pt x="1328" y="57"/>
                  </a:lnTo>
                  <a:lnTo>
                    <a:pt x="1328" y="25"/>
                  </a:lnTo>
                  <a:lnTo>
                    <a:pt x="1375" y="33"/>
                  </a:lnTo>
                  <a:lnTo>
                    <a:pt x="1359" y="81"/>
                  </a:lnTo>
                  <a:cubicBezTo>
                    <a:pt x="1359" y="82"/>
                    <a:pt x="1358" y="83"/>
                    <a:pt x="1358" y="84"/>
                  </a:cubicBezTo>
                  <a:lnTo>
                    <a:pt x="1342" y="116"/>
                  </a:lnTo>
                  <a:lnTo>
                    <a:pt x="1344" y="105"/>
                  </a:lnTo>
                  <a:lnTo>
                    <a:pt x="1344" y="121"/>
                  </a:lnTo>
                  <a:cubicBezTo>
                    <a:pt x="1344" y="135"/>
                    <a:pt x="1334" y="145"/>
                    <a:pt x="1320" y="145"/>
                  </a:cubicBezTo>
                  <a:lnTo>
                    <a:pt x="1304" y="145"/>
                  </a:lnTo>
                  <a:lnTo>
                    <a:pt x="1328" y="121"/>
                  </a:lnTo>
                  <a:lnTo>
                    <a:pt x="1328" y="153"/>
                  </a:lnTo>
                  <a:lnTo>
                    <a:pt x="1328" y="249"/>
                  </a:lnTo>
                  <a:cubicBezTo>
                    <a:pt x="1328" y="253"/>
                    <a:pt x="1328" y="257"/>
                    <a:pt x="1326" y="260"/>
                  </a:cubicBezTo>
                  <a:lnTo>
                    <a:pt x="1310" y="292"/>
                  </a:lnTo>
                  <a:cubicBezTo>
                    <a:pt x="1309" y="295"/>
                    <a:pt x="1307" y="297"/>
                    <a:pt x="1305" y="298"/>
                  </a:cubicBezTo>
                  <a:lnTo>
                    <a:pt x="1289" y="314"/>
                  </a:lnTo>
                  <a:cubicBezTo>
                    <a:pt x="1283" y="321"/>
                    <a:pt x="1272" y="323"/>
                    <a:pt x="1263" y="320"/>
                  </a:cubicBezTo>
                  <a:cubicBezTo>
                    <a:pt x="1254" y="316"/>
                    <a:pt x="1248" y="307"/>
                    <a:pt x="1248" y="297"/>
                  </a:cubicBezTo>
                  <a:lnTo>
                    <a:pt x="1248" y="233"/>
                  </a:lnTo>
                  <a:lnTo>
                    <a:pt x="1289" y="250"/>
                  </a:lnTo>
                  <a:lnTo>
                    <a:pt x="1273" y="266"/>
                  </a:lnTo>
                  <a:cubicBezTo>
                    <a:pt x="1269" y="271"/>
                    <a:pt x="1263" y="273"/>
                    <a:pt x="1256" y="273"/>
                  </a:cubicBezTo>
                  <a:lnTo>
                    <a:pt x="1240" y="273"/>
                  </a:lnTo>
                  <a:lnTo>
                    <a:pt x="1257" y="266"/>
                  </a:lnTo>
                  <a:lnTo>
                    <a:pt x="1241" y="282"/>
                  </a:lnTo>
                  <a:lnTo>
                    <a:pt x="1248" y="265"/>
                  </a:lnTo>
                  <a:lnTo>
                    <a:pt x="1248" y="297"/>
                  </a:lnTo>
                  <a:cubicBezTo>
                    <a:pt x="1248" y="304"/>
                    <a:pt x="1246" y="310"/>
                    <a:pt x="1241" y="314"/>
                  </a:cubicBezTo>
                  <a:lnTo>
                    <a:pt x="1225" y="330"/>
                  </a:lnTo>
                  <a:lnTo>
                    <a:pt x="1232" y="313"/>
                  </a:lnTo>
                  <a:lnTo>
                    <a:pt x="1232" y="329"/>
                  </a:lnTo>
                  <a:cubicBezTo>
                    <a:pt x="1232" y="331"/>
                    <a:pt x="1232" y="333"/>
                    <a:pt x="1232" y="334"/>
                  </a:cubicBezTo>
                  <a:lnTo>
                    <a:pt x="1216" y="414"/>
                  </a:lnTo>
                  <a:lnTo>
                    <a:pt x="1216" y="409"/>
                  </a:lnTo>
                  <a:lnTo>
                    <a:pt x="1216" y="441"/>
                  </a:lnTo>
                  <a:lnTo>
                    <a:pt x="1168" y="441"/>
                  </a:lnTo>
                  <a:lnTo>
                    <a:pt x="1168" y="409"/>
                  </a:lnTo>
                  <a:lnTo>
                    <a:pt x="1216" y="415"/>
                  </a:lnTo>
                  <a:lnTo>
                    <a:pt x="1200" y="479"/>
                  </a:lnTo>
                  <a:cubicBezTo>
                    <a:pt x="1197" y="490"/>
                    <a:pt x="1187" y="497"/>
                    <a:pt x="1176" y="497"/>
                  </a:cubicBezTo>
                  <a:lnTo>
                    <a:pt x="1160" y="497"/>
                  </a:lnTo>
                  <a:cubicBezTo>
                    <a:pt x="1147" y="497"/>
                    <a:pt x="1136" y="487"/>
                    <a:pt x="1136" y="473"/>
                  </a:cubicBezTo>
                  <a:lnTo>
                    <a:pt x="1136" y="441"/>
                  </a:lnTo>
                  <a:lnTo>
                    <a:pt x="1136" y="409"/>
                  </a:lnTo>
                  <a:lnTo>
                    <a:pt x="1143" y="426"/>
                  </a:lnTo>
                  <a:lnTo>
                    <a:pt x="1127" y="410"/>
                  </a:lnTo>
                  <a:lnTo>
                    <a:pt x="1166" y="404"/>
                  </a:lnTo>
                  <a:lnTo>
                    <a:pt x="1150" y="436"/>
                  </a:lnTo>
                  <a:cubicBezTo>
                    <a:pt x="1145" y="446"/>
                    <a:pt x="1134" y="451"/>
                    <a:pt x="1123" y="449"/>
                  </a:cubicBezTo>
                  <a:cubicBezTo>
                    <a:pt x="1112" y="446"/>
                    <a:pt x="1104" y="437"/>
                    <a:pt x="1104" y="425"/>
                  </a:cubicBezTo>
                  <a:lnTo>
                    <a:pt x="1104" y="377"/>
                  </a:lnTo>
                  <a:lnTo>
                    <a:pt x="1111" y="394"/>
                  </a:lnTo>
                  <a:lnTo>
                    <a:pt x="1095" y="378"/>
                  </a:lnTo>
                  <a:cubicBezTo>
                    <a:pt x="1091" y="374"/>
                    <a:pt x="1088" y="368"/>
                    <a:pt x="1088" y="361"/>
                  </a:cubicBezTo>
                  <a:lnTo>
                    <a:pt x="1088" y="313"/>
                  </a:lnTo>
                  <a:lnTo>
                    <a:pt x="1091" y="324"/>
                  </a:lnTo>
                  <a:lnTo>
                    <a:pt x="1075" y="292"/>
                  </a:lnTo>
                  <a:cubicBezTo>
                    <a:pt x="1073" y="289"/>
                    <a:pt x="1072" y="285"/>
                    <a:pt x="1072" y="281"/>
                  </a:cubicBezTo>
                  <a:lnTo>
                    <a:pt x="1072" y="265"/>
                  </a:lnTo>
                  <a:lnTo>
                    <a:pt x="1113" y="282"/>
                  </a:lnTo>
                  <a:lnTo>
                    <a:pt x="1097" y="298"/>
                  </a:lnTo>
                  <a:lnTo>
                    <a:pt x="1104" y="281"/>
                  </a:lnTo>
                  <a:lnTo>
                    <a:pt x="1104" y="313"/>
                  </a:lnTo>
                  <a:lnTo>
                    <a:pt x="1104" y="329"/>
                  </a:lnTo>
                  <a:cubicBezTo>
                    <a:pt x="1104" y="343"/>
                    <a:pt x="1094" y="353"/>
                    <a:pt x="1080" y="353"/>
                  </a:cubicBezTo>
                  <a:lnTo>
                    <a:pt x="1064" y="353"/>
                  </a:lnTo>
                  <a:lnTo>
                    <a:pt x="1086" y="340"/>
                  </a:lnTo>
                  <a:lnTo>
                    <a:pt x="1070" y="372"/>
                  </a:lnTo>
                  <a:lnTo>
                    <a:pt x="1072" y="361"/>
                  </a:lnTo>
                  <a:lnTo>
                    <a:pt x="1072" y="377"/>
                  </a:lnTo>
                  <a:lnTo>
                    <a:pt x="1024" y="377"/>
                  </a:lnTo>
                  <a:lnTo>
                    <a:pt x="1024" y="345"/>
                  </a:lnTo>
                  <a:lnTo>
                    <a:pt x="1026" y="353"/>
                  </a:lnTo>
                  <a:lnTo>
                    <a:pt x="1010" y="305"/>
                  </a:lnTo>
                  <a:lnTo>
                    <a:pt x="1054" y="308"/>
                  </a:lnTo>
                  <a:lnTo>
                    <a:pt x="1038" y="340"/>
                  </a:lnTo>
                  <a:cubicBezTo>
                    <a:pt x="1034" y="347"/>
                    <a:pt x="1028" y="352"/>
                    <a:pt x="1020" y="353"/>
                  </a:cubicBezTo>
                  <a:cubicBezTo>
                    <a:pt x="1013" y="354"/>
                    <a:pt x="1005" y="352"/>
                    <a:pt x="999" y="346"/>
                  </a:cubicBezTo>
                  <a:lnTo>
                    <a:pt x="983" y="330"/>
                  </a:lnTo>
                  <a:cubicBezTo>
                    <a:pt x="979" y="326"/>
                    <a:pt x="976" y="320"/>
                    <a:pt x="976" y="313"/>
                  </a:cubicBezTo>
                  <a:lnTo>
                    <a:pt x="976" y="297"/>
                  </a:lnTo>
                  <a:lnTo>
                    <a:pt x="1017" y="314"/>
                  </a:lnTo>
                  <a:lnTo>
                    <a:pt x="1001" y="330"/>
                  </a:lnTo>
                  <a:cubicBezTo>
                    <a:pt x="996" y="336"/>
                    <a:pt x="988" y="338"/>
                    <a:pt x="981" y="337"/>
                  </a:cubicBezTo>
                  <a:cubicBezTo>
                    <a:pt x="973" y="336"/>
                    <a:pt x="966" y="331"/>
                    <a:pt x="963" y="324"/>
                  </a:cubicBezTo>
                  <a:lnTo>
                    <a:pt x="947" y="292"/>
                  </a:lnTo>
                  <a:lnTo>
                    <a:pt x="992" y="281"/>
                  </a:lnTo>
                  <a:lnTo>
                    <a:pt x="992" y="297"/>
                  </a:lnTo>
                  <a:lnTo>
                    <a:pt x="944" y="297"/>
                  </a:lnTo>
                  <a:lnTo>
                    <a:pt x="944" y="265"/>
                  </a:lnTo>
                  <a:lnTo>
                    <a:pt x="968" y="289"/>
                  </a:lnTo>
                  <a:lnTo>
                    <a:pt x="952" y="289"/>
                  </a:lnTo>
                  <a:cubicBezTo>
                    <a:pt x="946" y="289"/>
                    <a:pt x="940" y="287"/>
                    <a:pt x="935" y="282"/>
                  </a:cubicBezTo>
                  <a:lnTo>
                    <a:pt x="919" y="266"/>
                  </a:lnTo>
                  <a:lnTo>
                    <a:pt x="960" y="249"/>
                  </a:lnTo>
                  <a:lnTo>
                    <a:pt x="960" y="297"/>
                  </a:lnTo>
                  <a:lnTo>
                    <a:pt x="912" y="297"/>
                  </a:lnTo>
                  <a:lnTo>
                    <a:pt x="912" y="265"/>
                  </a:lnTo>
                  <a:lnTo>
                    <a:pt x="959" y="273"/>
                  </a:lnTo>
                  <a:lnTo>
                    <a:pt x="943" y="321"/>
                  </a:lnTo>
                  <a:cubicBezTo>
                    <a:pt x="940" y="330"/>
                    <a:pt x="932" y="337"/>
                    <a:pt x="922" y="337"/>
                  </a:cubicBezTo>
                  <a:cubicBezTo>
                    <a:pt x="912" y="338"/>
                    <a:pt x="903" y="333"/>
                    <a:pt x="899" y="324"/>
                  </a:cubicBezTo>
                  <a:lnTo>
                    <a:pt x="883" y="292"/>
                  </a:lnTo>
                  <a:cubicBezTo>
                    <a:pt x="881" y="289"/>
                    <a:pt x="880" y="285"/>
                    <a:pt x="880" y="281"/>
                  </a:cubicBezTo>
                  <a:lnTo>
                    <a:pt x="880" y="233"/>
                  </a:lnTo>
                  <a:lnTo>
                    <a:pt x="928" y="233"/>
                  </a:lnTo>
                  <a:lnTo>
                    <a:pt x="928" y="265"/>
                  </a:lnTo>
                  <a:cubicBezTo>
                    <a:pt x="928" y="278"/>
                    <a:pt x="919" y="288"/>
                    <a:pt x="907" y="289"/>
                  </a:cubicBezTo>
                  <a:cubicBezTo>
                    <a:pt x="895" y="291"/>
                    <a:pt x="884" y="283"/>
                    <a:pt x="881" y="271"/>
                  </a:cubicBezTo>
                  <a:lnTo>
                    <a:pt x="865" y="207"/>
                  </a:lnTo>
                  <a:cubicBezTo>
                    <a:pt x="865" y="205"/>
                    <a:pt x="864" y="203"/>
                    <a:pt x="864" y="201"/>
                  </a:cubicBezTo>
                  <a:lnTo>
                    <a:pt x="864" y="185"/>
                  </a:lnTo>
                  <a:lnTo>
                    <a:pt x="905" y="202"/>
                  </a:lnTo>
                  <a:lnTo>
                    <a:pt x="889" y="218"/>
                  </a:lnTo>
                  <a:lnTo>
                    <a:pt x="896" y="201"/>
                  </a:lnTo>
                  <a:lnTo>
                    <a:pt x="896" y="233"/>
                  </a:lnTo>
                  <a:cubicBezTo>
                    <a:pt x="896" y="240"/>
                    <a:pt x="894" y="246"/>
                    <a:pt x="889" y="250"/>
                  </a:cubicBezTo>
                  <a:lnTo>
                    <a:pt x="873" y="266"/>
                  </a:lnTo>
                  <a:lnTo>
                    <a:pt x="880" y="249"/>
                  </a:lnTo>
                  <a:lnTo>
                    <a:pt x="880" y="265"/>
                  </a:lnTo>
                  <a:lnTo>
                    <a:pt x="880" y="313"/>
                  </a:lnTo>
                  <a:cubicBezTo>
                    <a:pt x="880" y="320"/>
                    <a:pt x="878" y="326"/>
                    <a:pt x="873" y="330"/>
                  </a:cubicBezTo>
                  <a:lnTo>
                    <a:pt x="857" y="346"/>
                  </a:lnTo>
                  <a:cubicBezTo>
                    <a:pt x="853" y="351"/>
                    <a:pt x="847" y="353"/>
                    <a:pt x="840" y="353"/>
                  </a:cubicBezTo>
                  <a:lnTo>
                    <a:pt x="824" y="353"/>
                  </a:lnTo>
                  <a:lnTo>
                    <a:pt x="848" y="329"/>
                  </a:lnTo>
                  <a:lnTo>
                    <a:pt x="848" y="409"/>
                  </a:lnTo>
                  <a:lnTo>
                    <a:pt x="848" y="441"/>
                  </a:lnTo>
                  <a:cubicBezTo>
                    <a:pt x="848" y="451"/>
                    <a:pt x="843" y="460"/>
                    <a:pt x="834" y="464"/>
                  </a:cubicBezTo>
                  <a:cubicBezTo>
                    <a:pt x="825" y="467"/>
                    <a:pt x="814" y="465"/>
                    <a:pt x="807" y="458"/>
                  </a:cubicBezTo>
                  <a:lnTo>
                    <a:pt x="791" y="442"/>
                  </a:lnTo>
                  <a:lnTo>
                    <a:pt x="775" y="426"/>
                  </a:lnTo>
                  <a:lnTo>
                    <a:pt x="816" y="409"/>
                  </a:lnTo>
                  <a:lnTo>
                    <a:pt x="816" y="457"/>
                  </a:lnTo>
                  <a:lnTo>
                    <a:pt x="768" y="457"/>
                  </a:lnTo>
                  <a:lnTo>
                    <a:pt x="768" y="441"/>
                  </a:lnTo>
                  <a:lnTo>
                    <a:pt x="809" y="458"/>
                  </a:lnTo>
                  <a:lnTo>
                    <a:pt x="793" y="474"/>
                  </a:lnTo>
                  <a:lnTo>
                    <a:pt x="800" y="457"/>
                  </a:lnTo>
                  <a:lnTo>
                    <a:pt x="800" y="505"/>
                  </a:lnTo>
                  <a:cubicBezTo>
                    <a:pt x="800" y="515"/>
                    <a:pt x="795" y="524"/>
                    <a:pt x="786" y="528"/>
                  </a:cubicBezTo>
                  <a:cubicBezTo>
                    <a:pt x="777" y="531"/>
                    <a:pt x="766" y="529"/>
                    <a:pt x="759" y="522"/>
                  </a:cubicBezTo>
                  <a:lnTo>
                    <a:pt x="743" y="506"/>
                  </a:lnTo>
                  <a:lnTo>
                    <a:pt x="727" y="490"/>
                  </a:lnTo>
                  <a:lnTo>
                    <a:pt x="768" y="473"/>
                  </a:lnTo>
                  <a:lnTo>
                    <a:pt x="768" y="489"/>
                  </a:lnTo>
                  <a:lnTo>
                    <a:pt x="768" y="521"/>
                  </a:lnTo>
                  <a:cubicBezTo>
                    <a:pt x="768" y="528"/>
                    <a:pt x="766" y="534"/>
                    <a:pt x="761" y="538"/>
                  </a:cubicBezTo>
                  <a:lnTo>
                    <a:pt x="745" y="554"/>
                  </a:lnTo>
                  <a:cubicBezTo>
                    <a:pt x="740" y="560"/>
                    <a:pt x="732" y="562"/>
                    <a:pt x="725" y="561"/>
                  </a:cubicBezTo>
                  <a:cubicBezTo>
                    <a:pt x="717" y="560"/>
                    <a:pt x="710" y="555"/>
                    <a:pt x="707" y="548"/>
                  </a:cubicBezTo>
                  <a:lnTo>
                    <a:pt x="691" y="516"/>
                  </a:lnTo>
                  <a:lnTo>
                    <a:pt x="736" y="505"/>
                  </a:lnTo>
                  <a:lnTo>
                    <a:pt x="736" y="521"/>
                  </a:lnTo>
                  <a:lnTo>
                    <a:pt x="736" y="553"/>
                  </a:lnTo>
                  <a:cubicBezTo>
                    <a:pt x="736" y="557"/>
                    <a:pt x="736" y="561"/>
                    <a:pt x="734" y="564"/>
                  </a:cubicBezTo>
                  <a:lnTo>
                    <a:pt x="718" y="596"/>
                  </a:lnTo>
                  <a:cubicBezTo>
                    <a:pt x="717" y="599"/>
                    <a:pt x="715" y="601"/>
                    <a:pt x="713" y="602"/>
                  </a:cubicBezTo>
                  <a:lnTo>
                    <a:pt x="697" y="618"/>
                  </a:lnTo>
                  <a:lnTo>
                    <a:pt x="681" y="634"/>
                  </a:lnTo>
                  <a:lnTo>
                    <a:pt x="688" y="617"/>
                  </a:lnTo>
                  <a:lnTo>
                    <a:pt x="688" y="649"/>
                  </a:lnTo>
                  <a:lnTo>
                    <a:pt x="688" y="713"/>
                  </a:lnTo>
                  <a:cubicBezTo>
                    <a:pt x="688" y="723"/>
                    <a:pt x="683" y="732"/>
                    <a:pt x="674" y="736"/>
                  </a:cubicBezTo>
                  <a:cubicBezTo>
                    <a:pt x="665" y="739"/>
                    <a:pt x="654" y="737"/>
                    <a:pt x="647" y="730"/>
                  </a:cubicBezTo>
                  <a:lnTo>
                    <a:pt x="631" y="714"/>
                  </a:lnTo>
                  <a:lnTo>
                    <a:pt x="670" y="708"/>
                  </a:lnTo>
                  <a:lnTo>
                    <a:pt x="654" y="740"/>
                  </a:lnTo>
                  <a:lnTo>
                    <a:pt x="656" y="729"/>
                  </a:lnTo>
                  <a:lnTo>
                    <a:pt x="656" y="761"/>
                  </a:lnTo>
                  <a:lnTo>
                    <a:pt x="656" y="777"/>
                  </a:lnTo>
                  <a:cubicBezTo>
                    <a:pt x="656" y="791"/>
                    <a:pt x="646" y="801"/>
                    <a:pt x="632" y="801"/>
                  </a:cubicBezTo>
                  <a:lnTo>
                    <a:pt x="616" y="801"/>
                  </a:lnTo>
                  <a:lnTo>
                    <a:pt x="639" y="785"/>
                  </a:lnTo>
                  <a:lnTo>
                    <a:pt x="623" y="833"/>
                  </a:lnTo>
                  <a:cubicBezTo>
                    <a:pt x="620" y="844"/>
                    <a:pt x="608" y="851"/>
                    <a:pt x="597" y="849"/>
                  </a:cubicBezTo>
                  <a:cubicBezTo>
                    <a:pt x="585" y="847"/>
                    <a:pt x="576" y="837"/>
                    <a:pt x="576" y="825"/>
                  </a:cubicBezTo>
                  <a:lnTo>
                    <a:pt x="576" y="777"/>
                  </a:lnTo>
                  <a:lnTo>
                    <a:pt x="624" y="777"/>
                  </a:lnTo>
                  <a:lnTo>
                    <a:pt x="624" y="793"/>
                  </a:lnTo>
                  <a:cubicBezTo>
                    <a:pt x="624" y="807"/>
                    <a:pt x="614" y="817"/>
                    <a:pt x="600" y="817"/>
                  </a:cubicBezTo>
                  <a:lnTo>
                    <a:pt x="584" y="817"/>
                  </a:lnTo>
                  <a:cubicBezTo>
                    <a:pt x="571" y="817"/>
                    <a:pt x="560" y="807"/>
                    <a:pt x="560" y="793"/>
                  </a:cubicBezTo>
                  <a:lnTo>
                    <a:pt x="560" y="697"/>
                  </a:lnTo>
                  <a:lnTo>
                    <a:pt x="567" y="714"/>
                  </a:lnTo>
                  <a:lnTo>
                    <a:pt x="551" y="698"/>
                  </a:lnTo>
                  <a:lnTo>
                    <a:pt x="592" y="681"/>
                  </a:lnTo>
                  <a:lnTo>
                    <a:pt x="592" y="713"/>
                  </a:lnTo>
                  <a:cubicBezTo>
                    <a:pt x="592" y="716"/>
                    <a:pt x="592" y="719"/>
                    <a:pt x="591" y="721"/>
                  </a:cubicBezTo>
                  <a:lnTo>
                    <a:pt x="575" y="769"/>
                  </a:lnTo>
                  <a:cubicBezTo>
                    <a:pt x="572" y="780"/>
                    <a:pt x="560" y="787"/>
                    <a:pt x="549" y="785"/>
                  </a:cubicBezTo>
                  <a:cubicBezTo>
                    <a:pt x="537" y="783"/>
                    <a:pt x="528" y="773"/>
                    <a:pt x="528" y="761"/>
                  </a:cubicBezTo>
                  <a:lnTo>
                    <a:pt x="528" y="745"/>
                  </a:lnTo>
                  <a:lnTo>
                    <a:pt x="528" y="697"/>
                  </a:lnTo>
                  <a:lnTo>
                    <a:pt x="529" y="703"/>
                  </a:lnTo>
                  <a:lnTo>
                    <a:pt x="513" y="639"/>
                  </a:lnTo>
                  <a:lnTo>
                    <a:pt x="558" y="644"/>
                  </a:lnTo>
                  <a:lnTo>
                    <a:pt x="542" y="676"/>
                  </a:lnTo>
                  <a:cubicBezTo>
                    <a:pt x="537" y="686"/>
                    <a:pt x="526" y="691"/>
                    <a:pt x="515" y="689"/>
                  </a:cubicBezTo>
                  <a:cubicBezTo>
                    <a:pt x="504" y="686"/>
                    <a:pt x="496" y="677"/>
                    <a:pt x="496" y="665"/>
                  </a:cubicBezTo>
                  <a:lnTo>
                    <a:pt x="496" y="649"/>
                  </a:lnTo>
                  <a:lnTo>
                    <a:pt x="544" y="649"/>
                  </a:lnTo>
                  <a:lnTo>
                    <a:pt x="544" y="665"/>
                  </a:lnTo>
                  <a:cubicBezTo>
                    <a:pt x="544" y="672"/>
                    <a:pt x="542" y="678"/>
                    <a:pt x="537" y="682"/>
                  </a:cubicBezTo>
                  <a:lnTo>
                    <a:pt x="521" y="698"/>
                  </a:lnTo>
                  <a:cubicBezTo>
                    <a:pt x="512" y="708"/>
                    <a:pt x="497" y="708"/>
                    <a:pt x="487" y="698"/>
                  </a:cubicBezTo>
                  <a:lnTo>
                    <a:pt x="471" y="682"/>
                  </a:lnTo>
                  <a:lnTo>
                    <a:pt x="512" y="665"/>
                  </a:lnTo>
                  <a:lnTo>
                    <a:pt x="512" y="697"/>
                  </a:lnTo>
                  <a:lnTo>
                    <a:pt x="512" y="729"/>
                  </a:lnTo>
                  <a:cubicBezTo>
                    <a:pt x="512" y="736"/>
                    <a:pt x="510" y="742"/>
                    <a:pt x="505" y="746"/>
                  </a:cubicBezTo>
                  <a:lnTo>
                    <a:pt x="489" y="762"/>
                  </a:lnTo>
                  <a:cubicBezTo>
                    <a:pt x="480" y="772"/>
                    <a:pt x="465" y="772"/>
                    <a:pt x="455" y="762"/>
                  </a:cubicBezTo>
                  <a:lnTo>
                    <a:pt x="439" y="746"/>
                  </a:lnTo>
                  <a:lnTo>
                    <a:pt x="480" y="729"/>
                  </a:lnTo>
                  <a:lnTo>
                    <a:pt x="480" y="745"/>
                  </a:lnTo>
                  <a:cubicBezTo>
                    <a:pt x="480" y="749"/>
                    <a:pt x="480" y="753"/>
                    <a:pt x="478" y="756"/>
                  </a:cubicBezTo>
                  <a:lnTo>
                    <a:pt x="462" y="788"/>
                  </a:lnTo>
                  <a:lnTo>
                    <a:pt x="464" y="777"/>
                  </a:lnTo>
                  <a:lnTo>
                    <a:pt x="464" y="809"/>
                  </a:lnTo>
                  <a:cubicBezTo>
                    <a:pt x="464" y="823"/>
                    <a:pt x="454" y="833"/>
                    <a:pt x="440" y="833"/>
                  </a:cubicBezTo>
                  <a:lnTo>
                    <a:pt x="424" y="833"/>
                  </a:lnTo>
                  <a:lnTo>
                    <a:pt x="446" y="820"/>
                  </a:lnTo>
                  <a:lnTo>
                    <a:pt x="430" y="852"/>
                  </a:lnTo>
                  <a:lnTo>
                    <a:pt x="432" y="841"/>
                  </a:lnTo>
                  <a:lnTo>
                    <a:pt x="432" y="873"/>
                  </a:lnTo>
                  <a:lnTo>
                    <a:pt x="432" y="905"/>
                  </a:lnTo>
                  <a:cubicBezTo>
                    <a:pt x="432" y="908"/>
                    <a:pt x="432" y="911"/>
                    <a:pt x="431" y="913"/>
                  </a:cubicBezTo>
                  <a:lnTo>
                    <a:pt x="415" y="961"/>
                  </a:lnTo>
                  <a:cubicBezTo>
                    <a:pt x="414" y="965"/>
                    <a:pt x="412" y="968"/>
                    <a:pt x="409" y="970"/>
                  </a:cubicBezTo>
                  <a:lnTo>
                    <a:pt x="393" y="986"/>
                  </a:lnTo>
                  <a:cubicBezTo>
                    <a:pt x="387" y="993"/>
                    <a:pt x="376" y="995"/>
                    <a:pt x="367" y="992"/>
                  </a:cubicBezTo>
                  <a:cubicBezTo>
                    <a:pt x="358" y="988"/>
                    <a:pt x="352" y="979"/>
                    <a:pt x="352" y="969"/>
                  </a:cubicBezTo>
                  <a:lnTo>
                    <a:pt x="352" y="953"/>
                  </a:lnTo>
                  <a:lnTo>
                    <a:pt x="400" y="953"/>
                  </a:lnTo>
                  <a:lnTo>
                    <a:pt x="400" y="1001"/>
                  </a:lnTo>
                  <a:cubicBezTo>
                    <a:pt x="400" y="1008"/>
                    <a:pt x="398" y="1014"/>
                    <a:pt x="393" y="1018"/>
                  </a:cubicBezTo>
                  <a:lnTo>
                    <a:pt x="377" y="1034"/>
                  </a:lnTo>
                  <a:cubicBezTo>
                    <a:pt x="371" y="1041"/>
                    <a:pt x="360" y="1043"/>
                    <a:pt x="351" y="1040"/>
                  </a:cubicBezTo>
                  <a:cubicBezTo>
                    <a:pt x="342" y="1036"/>
                    <a:pt x="336" y="1027"/>
                    <a:pt x="336" y="1017"/>
                  </a:cubicBezTo>
                  <a:lnTo>
                    <a:pt x="336" y="985"/>
                  </a:lnTo>
                  <a:lnTo>
                    <a:pt x="377" y="1002"/>
                  </a:lnTo>
                  <a:lnTo>
                    <a:pt x="361" y="1018"/>
                  </a:lnTo>
                  <a:cubicBezTo>
                    <a:pt x="355" y="1025"/>
                    <a:pt x="344" y="1027"/>
                    <a:pt x="335" y="1024"/>
                  </a:cubicBezTo>
                  <a:cubicBezTo>
                    <a:pt x="326" y="1020"/>
                    <a:pt x="320" y="1011"/>
                    <a:pt x="320" y="1001"/>
                  </a:cubicBezTo>
                  <a:lnTo>
                    <a:pt x="320" y="937"/>
                  </a:lnTo>
                  <a:lnTo>
                    <a:pt x="361" y="954"/>
                  </a:lnTo>
                  <a:lnTo>
                    <a:pt x="345" y="970"/>
                  </a:lnTo>
                  <a:cubicBezTo>
                    <a:pt x="339" y="977"/>
                    <a:pt x="328" y="979"/>
                    <a:pt x="319" y="976"/>
                  </a:cubicBezTo>
                  <a:cubicBezTo>
                    <a:pt x="310" y="972"/>
                    <a:pt x="304" y="963"/>
                    <a:pt x="304" y="953"/>
                  </a:cubicBezTo>
                  <a:lnTo>
                    <a:pt x="304" y="937"/>
                  </a:lnTo>
                  <a:lnTo>
                    <a:pt x="351" y="945"/>
                  </a:lnTo>
                  <a:lnTo>
                    <a:pt x="335" y="993"/>
                  </a:lnTo>
                  <a:cubicBezTo>
                    <a:pt x="332" y="1003"/>
                    <a:pt x="323" y="1009"/>
                    <a:pt x="312" y="1009"/>
                  </a:cubicBezTo>
                  <a:cubicBezTo>
                    <a:pt x="302" y="1009"/>
                    <a:pt x="293" y="1003"/>
                    <a:pt x="290" y="993"/>
                  </a:cubicBezTo>
                  <a:lnTo>
                    <a:pt x="274" y="945"/>
                  </a:lnTo>
                  <a:lnTo>
                    <a:pt x="320" y="937"/>
                  </a:lnTo>
                  <a:lnTo>
                    <a:pt x="320" y="1017"/>
                  </a:lnTo>
                  <a:lnTo>
                    <a:pt x="272" y="1017"/>
                  </a:lnTo>
                  <a:lnTo>
                    <a:pt x="272" y="985"/>
                  </a:lnTo>
                  <a:lnTo>
                    <a:pt x="279" y="1002"/>
                  </a:lnTo>
                  <a:lnTo>
                    <a:pt x="263" y="986"/>
                  </a:lnTo>
                  <a:lnTo>
                    <a:pt x="303" y="977"/>
                  </a:lnTo>
                  <a:lnTo>
                    <a:pt x="287" y="1025"/>
                  </a:lnTo>
                  <a:cubicBezTo>
                    <a:pt x="284" y="1036"/>
                    <a:pt x="272" y="1043"/>
                    <a:pt x="261" y="1041"/>
                  </a:cubicBezTo>
                  <a:cubicBezTo>
                    <a:pt x="249" y="1039"/>
                    <a:pt x="240" y="1029"/>
                    <a:pt x="240" y="1017"/>
                  </a:cubicBezTo>
                  <a:lnTo>
                    <a:pt x="240" y="1001"/>
                  </a:lnTo>
                  <a:lnTo>
                    <a:pt x="288" y="1006"/>
                  </a:lnTo>
                  <a:lnTo>
                    <a:pt x="272" y="1086"/>
                  </a:lnTo>
                  <a:lnTo>
                    <a:pt x="272" y="1081"/>
                  </a:lnTo>
                  <a:lnTo>
                    <a:pt x="272" y="1097"/>
                  </a:lnTo>
                  <a:cubicBezTo>
                    <a:pt x="272" y="1109"/>
                    <a:pt x="264" y="1119"/>
                    <a:pt x="252" y="1121"/>
                  </a:cubicBezTo>
                  <a:cubicBezTo>
                    <a:pt x="241" y="1123"/>
                    <a:pt x="229" y="1116"/>
                    <a:pt x="226" y="1105"/>
                  </a:cubicBezTo>
                  <a:lnTo>
                    <a:pt x="210" y="1057"/>
                  </a:lnTo>
                  <a:cubicBezTo>
                    <a:pt x="209" y="1055"/>
                    <a:pt x="208" y="1052"/>
                    <a:pt x="208" y="1049"/>
                  </a:cubicBezTo>
                  <a:lnTo>
                    <a:pt x="208" y="1001"/>
                  </a:lnTo>
                  <a:lnTo>
                    <a:pt x="209" y="1005"/>
                  </a:lnTo>
                  <a:lnTo>
                    <a:pt x="193" y="909"/>
                  </a:lnTo>
                  <a:cubicBezTo>
                    <a:pt x="193" y="908"/>
                    <a:pt x="192" y="907"/>
                    <a:pt x="192" y="905"/>
                  </a:cubicBezTo>
                  <a:lnTo>
                    <a:pt x="192" y="889"/>
                  </a:lnTo>
                  <a:lnTo>
                    <a:pt x="238" y="900"/>
                  </a:lnTo>
                  <a:lnTo>
                    <a:pt x="222" y="932"/>
                  </a:lnTo>
                  <a:cubicBezTo>
                    <a:pt x="218" y="940"/>
                    <a:pt x="210" y="945"/>
                    <a:pt x="200" y="945"/>
                  </a:cubicBezTo>
                  <a:lnTo>
                    <a:pt x="184" y="945"/>
                  </a:lnTo>
                  <a:cubicBezTo>
                    <a:pt x="171" y="945"/>
                    <a:pt x="160" y="935"/>
                    <a:pt x="160" y="921"/>
                  </a:cubicBezTo>
                  <a:lnTo>
                    <a:pt x="160" y="905"/>
                  </a:lnTo>
                  <a:lnTo>
                    <a:pt x="163" y="916"/>
                  </a:lnTo>
                  <a:lnTo>
                    <a:pt x="147" y="884"/>
                  </a:lnTo>
                  <a:lnTo>
                    <a:pt x="151" y="890"/>
                  </a:lnTo>
                  <a:lnTo>
                    <a:pt x="135" y="874"/>
                  </a:lnTo>
                  <a:lnTo>
                    <a:pt x="176" y="857"/>
                  </a:lnTo>
                  <a:lnTo>
                    <a:pt x="176" y="873"/>
                  </a:lnTo>
                  <a:lnTo>
                    <a:pt x="128" y="873"/>
                  </a:lnTo>
                  <a:lnTo>
                    <a:pt x="128" y="841"/>
                  </a:lnTo>
                  <a:lnTo>
                    <a:pt x="131" y="852"/>
                  </a:lnTo>
                  <a:lnTo>
                    <a:pt x="115" y="820"/>
                  </a:lnTo>
                  <a:lnTo>
                    <a:pt x="160" y="809"/>
                  </a:lnTo>
                  <a:lnTo>
                    <a:pt x="160" y="841"/>
                  </a:lnTo>
                  <a:cubicBezTo>
                    <a:pt x="160" y="851"/>
                    <a:pt x="155" y="860"/>
                    <a:pt x="146" y="864"/>
                  </a:cubicBezTo>
                  <a:cubicBezTo>
                    <a:pt x="137" y="867"/>
                    <a:pt x="126" y="865"/>
                    <a:pt x="119" y="858"/>
                  </a:cubicBezTo>
                  <a:lnTo>
                    <a:pt x="103" y="842"/>
                  </a:lnTo>
                  <a:cubicBezTo>
                    <a:pt x="99" y="838"/>
                    <a:pt x="96" y="832"/>
                    <a:pt x="96" y="825"/>
                  </a:cubicBezTo>
                  <a:lnTo>
                    <a:pt x="96" y="793"/>
                  </a:lnTo>
                  <a:lnTo>
                    <a:pt x="120" y="817"/>
                  </a:lnTo>
                  <a:lnTo>
                    <a:pt x="104" y="817"/>
                  </a:lnTo>
                  <a:cubicBezTo>
                    <a:pt x="91" y="817"/>
                    <a:pt x="80" y="807"/>
                    <a:pt x="80" y="793"/>
                  </a:cubicBezTo>
                  <a:lnTo>
                    <a:pt x="80" y="761"/>
                  </a:lnTo>
                  <a:lnTo>
                    <a:pt x="128" y="761"/>
                  </a:lnTo>
                  <a:lnTo>
                    <a:pt x="128" y="825"/>
                  </a:lnTo>
                  <a:cubicBezTo>
                    <a:pt x="128" y="829"/>
                    <a:pt x="128" y="833"/>
                    <a:pt x="126" y="836"/>
                  </a:cubicBezTo>
                  <a:lnTo>
                    <a:pt x="110" y="868"/>
                  </a:lnTo>
                  <a:cubicBezTo>
                    <a:pt x="106" y="876"/>
                    <a:pt x="98" y="881"/>
                    <a:pt x="88" y="881"/>
                  </a:cubicBezTo>
                  <a:cubicBezTo>
                    <a:pt x="79" y="881"/>
                    <a:pt x="71" y="876"/>
                    <a:pt x="67" y="868"/>
                  </a:cubicBezTo>
                  <a:lnTo>
                    <a:pt x="51" y="836"/>
                  </a:lnTo>
                  <a:cubicBezTo>
                    <a:pt x="49" y="833"/>
                    <a:pt x="48" y="829"/>
                    <a:pt x="48" y="825"/>
                  </a:cubicBezTo>
                  <a:lnTo>
                    <a:pt x="48" y="793"/>
                  </a:lnTo>
                  <a:lnTo>
                    <a:pt x="72" y="817"/>
                  </a:lnTo>
                  <a:lnTo>
                    <a:pt x="56" y="817"/>
                  </a:lnTo>
                  <a:cubicBezTo>
                    <a:pt x="43" y="817"/>
                    <a:pt x="32" y="807"/>
                    <a:pt x="32" y="793"/>
                  </a:cubicBezTo>
                  <a:lnTo>
                    <a:pt x="32" y="777"/>
                  </a:lnTo>
                  <a:lnTo>
                    <a:pt x="35" y="788"/>
                  </a:lnTo>
                  <a:lnTo>
                    <a:pt x="19" y="756"/>
                  </a:lnTo>
                  <a:lnTo>
                    <a:pt x="64" y="745"/>
                  </a:lnTo>
                  <a:lnTo>
                    <a:pt x="64" y="761"/>
                  </a:lnTo>
                  <a:cubicBezTo>
                    <a:pt x="64" y="771"/>
                    <a:pt x="59" y="780"/>
                    <a:pt x="50" y="784"/>
                  </a:cubicBezTo>
                  <a:cubicBezTo>
                    <a:pt x="41" y="787"/>
                    <a:pt x="30" y="785"/>
                    <a:pt x="23" y="778"/>
                  </a:cubicBezTo>
                  <a:lnTo>
                    <a:pt x="7" y="762"/>
                  </a:lnTo>
                  <a:lnTo>
                    <a:pt x="48" y="745"/>
                  </a:lnTo>
                  <a:lnTo>
                    <a:pt x="48" y="777"/>
                  </a:lnTo>
                  <a:cubicBezTo>
                    <a:pt x="48" y="791"/>
                    <a:pt x="38" y="801"/>
                    <a:pt x="24" y="801"/>
                  </a:cubicBezTo>
                  <a:cubicBezTo>
                    <a:pt x="11" y="801"/>
                    <a:pt x="0" y="791"/>
                    <a:pt x="0" y="777"/>
                  </a:cubicBez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7" name="Freeform 50"/>
            <p:cNvSpPr>
              <a:spLocks/>
            </p:cNvSpPr>
            <p:nvPr/>
          </p:nvSpPr>
          <p:spPr bwMode="auto">
            <a:xfrm>
              <a:off x="3823" y="2708"/>
              <a:ext cx="107" cy="90"/>
            </a:xfrm>
            <a:custGeom>
              <a:avLst/>
              <a:gdLst>
                <a:gd name="T0" fmla="*/ 0 w 384"/>
                <a:gd name="T1" fmla="*/ 0 h 320"/>
                <a:gd name="T2" fmla="*/ 0 w 384"/>
                <a:gd name="T3" fmla="*/ 0 h 320"/>
                <a:gd name="T4" fmla="*/ 0 w 384"/>
                <a:gd name="T5" fmla="*/ 0 h 320"/>
                <a:gd name="T6" fmla="*/ 0 w 384"/>
                <a:gd name="T7" fmla="*/ 0 h 320"/>
                <a:gd name="T8" fmla="*/ 0 w 384"/>
                <a:gd name="T9" fmla="*/ 0 h 320"/>
                <a:gd name="T10" fmla="*/ 0 w 384"/>
                <a:gd name="T11" fmla="*/ 0 h 320"/>
                <a:gd name="T12" fmla="*/ 0 w 384"/>
                <a:gd name="T13" fmla="*/ 0 h 320"/>
                <a:gd name="T14" fmla="*/ 0 w 384"/>
                <a:gd name="T15" fmla="*/ 0 h 320"/>
                <a:gd name="T16" fmla="*/ 0 w 384"/>
                <a:gd name="T17" fmla="*/ 0 h 320"/>
                <a:gd name="T18" fmla="*/ 0 w 384"/>
                <a:gd name="T19" fmla="*/ 0 h 320"/>
                <a:gd name="T20" fmla="*/ 0 w 384"/>
                <a:gd name="T21" fmla="*/ 0 h 320"/>
                <a:gd name="T22" fmla="*/ 0 w 384"/>
                <a:gd name="T23" fmla="*/ 0 h 320"/>
                <a:gd name="T24" fmla="*/ 0 w 384"/>
                <a:gd name="T25" fmla="*/ 0 h 320"/>
                <a:gd name="T26" fmla="*/ 0 w 384"/>
                <a:gd name="T27" fmla="*/ 0 h 320"/>
                <a:gd name="T28" fmla="*/ 0 w 384"/>
                <a:gd name="T29" fmla="*/ 0 h 320"/>
                <a:gd name="T30" fmla="*/ 0 w 384"/>
                <a:gd name="T31" fmla="*/ 0 h 320"/>
                <a:gd name="T32" fmla="*/ 0 w 384"/>
                <a:gd name="T33" fmla="*/ 0 h 320"/>
                <a:gd name="T34" fmla="*/ 0 w 384"/>
                <a:gd name="T35" fmla="*/ 0 h 320"/>
                <a:gd name="T36" fmla="*/ 0 w 384"/>
                <a:gd name="T37" fmla="*/ 0 h 320"/>
                <a:gd name="T38" fmla="*/ 0 w 384"/>
                <a:gd name="T39" fmla="*/ 0 h 320"/>
                <a:gd name="T40" fmla="*/ 0 w 384"/>
                <a:gd name="T41" fmla="*/ 0 h 320"/>
                <a:gd name="T42" fmla="*/ 0 w 384"/>
                <a:gd name="T43" fmla="*/ 0 h 320"/>
                <a:gd name="T44" fmla="*/ 0 w 384"/>
                <a:gd name="T45" fmla="*/ 0 h 320"/>
                <a:gd name="T46" fmla="*/ 0 w 384"/>
                <a:gd name="T47" fmla="*/ 0 h 320"/>
                <a:gd name="T48" fmla="*/ 0 w 384"/>
                <a:gd name="T49" fmla="*/ 0 h 320"/>
                <a:gd name="T50" fmla="*/ 0 w 384"/>
                <a:gd name="T51" fmla="*/ 0 h 320"/>
                <a:gd name="T52" fmla="*/ 0 w 384"/>
                <a:gd name="T53" fmla="*/ 0 h 320"/>
                <a:gd name="T54" fmla="*/ 0 w 384"/>
                <a:gd name="T55" fmla="*/ 0 h 320"/>
                <a:gd name="T56" fmla="*/ 0 w 384"/>
                <a:gd name="T57" fmla="*/ 0 h 320"/>
                <a:gd name="T58" fmla="*/ 0 w 384"/>
                <a:gd name="T59" fmla="*/ 0 h 320"/>
                <a:gd name="T60" fmla="*/ 0 w 384"/>
                <a:gd name="T61" fmla="*/ 0 h 320"/>
                <a:gd name="T62" fmla="*/ 0 w 384"/>
                <a:gd name="T63" fmla="*/ 0 h 320"/>
                <a:gd name="T64" fmla="*/ 0 w 384"/>
                <a:gd name="T65" fmla="*/ 0 h 320"/>
                <a:gd name="T66" fmla="*/ 0 w 384"/>
                <a:gd name="T67" fmla="*/ 0 h 320"/>
                <a:gd name="T68" fmla="*/ 0 w 384"/>
                <a:gd name="T69" fmla="*/ 0 h 320"/>
                <a:gd name="T70" fmla="*/ 0 w 384"/>
                <a:gd name="T71" fmla="*/ 0 h 320"/>
                <a:gd name="T72" fmla="*/ 0 w 384"/>
                <a:gd name="T73" fmla="*/ 0 h 320"/>
                <a:gd name="T74" fmla="*/ 0 w 384"/>
                <a:gd name="T75" fmla="*/ 0 h 320"/>
                <a:gd name="T76" fmla="*/ 0 w 384"/>
                <a:gd name="T77" fmla="*/ 0 h 320"/>
                <a:gd name="T78" fmla="*/ 0 w 384"/>
                <a:gd name="T79" fmla="*/ 0 h 320"/>
                <a:gd name="T80" fmla="*/ 0 w 384"/>
                <a:gd name="T81" fmla="*/ 0 h 320"/>
                <a:gd name="T82" fmla="*/ 0 w 384"/>
                <a:gd name="T83" fmla="*/ 0 h 320"/>
                <a:gd name="T84" fmla="*/ 0 w 384"/>
                <a:gd name="T85" fmla="*/ 0 h 320"/>
                <a:gd name="T86" fmla="*/ 0 w 384"/>
                <a:gd name="T87" fmla="*/ 0 h 320"/>
                <a:gd name="T88" fmla="*/ 0 w 384"/>
                <a:gd name="T89" fmla="*/ 0 h 320"/>
                <a:gd name="T90" fmla="*/ 0 w 384"/>
                <a:gd name="T91" fmla="*/ 0 h 320"/>
                <a:gd name="T92" fmla="*/ 0 w 384"/>
                <a:gd name="T93" fmla="*/ 0 h 320"/>
                <a:gd name="T94" fmla="*/ 0 w 384"/>
                <a:gd name="T95" fmla="*/ 0 h 320"/>
                <a:gd name="T96" fmla="*/ 0 w 384"/>
                <a:gd name="T97" fmla="*/ 0 h 320"/>
                <a:gd name="T98" fmla="*/ 0 w 384"/>
                <a:gd name="T99" fmla="*/ 0 h 320"/>
                <a:gd name="T100" fmla="*/ 0 w 384"/>
                <a:gd name="T101" fmla="*/ 0 h 320"/>
                <a:gd name="T102" fmla="*/ 0 w 384"/>
                <a:gd name="T103" fmla="*/ 0 h 320"/>
                <a:gd name="T104" fmla="*/ 0 w 384"/>
                <a:gd name="T105" fmla="*/ 0 h 320"/>
                <a:gd name="T106" fmla="*/ 0 w 384"/>
                <a:gd name="T107" fmla="*/ 0 h 320"/>
                <a:gd name="T108" fmla="*/ 0 w 384"/>
                <a:gd name="T109" fmla="*/ 0 h 320"/>
                <a:gd name="T110" fmla="*/ 0 w 384"/>
                <a:gd name="T111" fmla="*/ 0 h 320"/>
                <a:gd name="T112" fmla="*/ 0 w 384"/>
                <a:gd name="T113" fmla="*/ 0 h 3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4"/>
                <a:gd name="T172" fmla="*/ 0 h 320"/>
                <a:gd name="T173" fmla="*/ 384 w 384"/>
                <a:gd name="T174" fmla="*/ 320 h 3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4" h="320">
                  <a:moveTo>
                    <a:pt x="0" y="296"/>
                  </a:moveTo>
                  <a:lnTo>
                    <a:pt x="0" y="248"/>
                  </a:lnTo>
                  <a:cubicBezTo>
                    <a:pt x="0" y="242"/>
                    <a:pt x="3" y="236"/>
                    <a:pt x="7" y="231"/>
                  </a:cubicBezTo>
                  <a:lnTo>
                    <a:pt x="23" y="215"/>
                  </a:lnTo>
                  <a:lnTo>
                    <a:pt x="16" y="232"/>
                  </a:lnTo>
                  <a:lnTo>
                    <a:pt x="16" y="184"/>
                  </a:lnTo>
                  <a:cubicBezTo>
                    <a:pt x="16" y="171"/>
                    <a:pt x="27" y="160"/>
                    <a:pt x="40" y="160"/>
                  </a:cubicBezTo>
                  <a:lnTo>
                    <a:pt x="56" y="160"/>
                  </a:lnTo>
                  <a:lnTo>
                    <a:pt x="35" y="174"/>
                  </a:lnTo>
                  <a:lnTo>
                    <a:pt x="51" y="142"/>
                  </a:lnTo>
                  <a:lnTo>
                    <a:pt x="48" y="152"/>
                  </a:lnTo>
                  <a:lnTo>
                    <a:pt x="48" y="88"/>
                  </a:lnTo>
                  <a:lnTo>
                    <a:pt x="48" y="72"/>
                  </a:lnTo>
                  <a:cubicBezTo>
                    <a:pt x="48" y="63"/>
                    <a:pt x="54" y="54"/>
                    <a:pt x="63" y="50"/>
                  </a:cubicBezTo>
                  <a:cubicBezTo>
                    <a:pt x="72" y="47"/>
                    <a:pt x="83" y="49"/>
                    <a:pt x="89" y="55"/>
                  </a:cubicBezTo>
                  <a:lnTo>
                    <a:pt x="105" y="71"/>
                  </a:lnTo>
                  <a:cubicBezTo>
                    <a:pt x="108" y="74"/>
                    <a:pt x="110" y="77"/>
                    <a:pt x="111" y="81"/>
                  </a:cubicBezTo>
                  <a:lnTo>
                    <a:pt x="127" y="129"/>
                  </a:lnTo>
                  <a:lnTo>
                    <a:pt x="80" y="136"/>
                  </a:lnTo>
                  <a:lnTo>
                    <a:pt x="80" y="120"/>
                  </a:lnTo>
                  <a:cubicBezTo>
                    <a:pt x="80" y="107"/>
                    <a:pt x="91" y="96"/>
                    <a:pt x="104" y="96"/>
                  </a:cubicBezTo>
                  <a:cubicBezTo>
                    <a:pt x="118" y="96"/>
                    <a:pt x="128" y="107"/>
                    <a:pt x="128" y="120"/>
                  </a:cubicBezTo>
                  <a:lnTo>
                    <a:pt x="128" y="184"/>
                  </a:lnTo>
                  <a:lnTo>
                    <a:pt x="126" y="174"/>
                  </a:lnTo>
                  <a:lnTo>
                    <a:pt x="142" y="206"/>
                  </a:lnTo>
                  <a:lnTo>
                    <a:pt x="137" y="199"/>
                  </a:lnTo>
                  <a:lnTo>
                    <a:pt x="153" y="215"/>
                  </a:lnTo>
                  <a:cubicBezTo>
                    <a:pt x="158" y="220"/>
                    <a:pt x="160" y="226"/>
                    <a:pt x="160" y="232"/>
                  </a:cubicBezTo>
                  <a:lnTo>
                    <a:pt x="160" y="264"/>
                  </a:lnTo>
                  <a:cubicBezTo>
                    <a:pt x="160" y="278"/>
                    <a:pt x="150" y="288"/>
                    <a:pt x="136" y="288"/>
                  </a:cubicBezTo>
                  <a:cubicBezTo>
                    <a:pt x="123" y="288"/>
                    <a:pt x="112" y="278"/>
                    <a:pt x="112" y="264"/>
                  </a:cubicBezTo>
                  <a:lnTo>
                    <a:pt x="112" y="200"/>
                  </a:lnTo>
                  <a:cubicBezTo>
                    <a:pt x="112" y="187"/>
                    <a:pt x="123" y="176"/>
                    <a:pt x="136" y="176"/>
                  </a:cubicBezTo>
                  <a:lnTo>
                    <a:pt x="152" y="176"/>
                  </a:lnTo>
                  <a:lnTo>
                    <a:pt x="130" y="193"/>
                  </a:lnTo>
                  <a:lnTo>
                    <a:pt x="146" y="145"/>
                  </a:lnTo>
                  <a:cubicBezTo>
                    <a:pt x="149" y="135"/>
                    <a:pt x="158" y="128"/>
                    <a:pt x="168" y="128"/>
                  </a:cubicBezTo>
                  <a:lnTo>
                    <a:pt x="184" y="128"/>
                  </a:lnTo>
                  <a:lnTo>
                    <a:pt x="160" y="152"/>
                  </a:lnTo>
                  <a:lnTo>
                    <a:pt x="160" y="136"/>
                  </a:lnTo>
                  <a:cubicBezTo>
                    <a:pt x="160" y="123"/>
                    <a:pt x="171" y="112"/>
                    <a:pt x="184" y="112"/>
                  </a:cubicBezTo>
                  <a:cubicBezTo>
                    <a:pt x="198" y="112"/>
                    <a:pt x="208" y="123"/>
                    <a:pt x="208" y="136"/>
                  </a:cubicBezTo>
                  <a:lnTo>
                    <a:pt x="208" y="184"/>
                  </a:lnTo>
                  <a:lnTo>
                    <a:pt x="184" y="160"/>
                  </a:lnTo>
                  <a:lnTo>
                    <a:pt x="200" y="160"/>
                  </a:lnTo>
                  <a:lnTo>
                    <a:pt x="178" y="177"/>
                  </a:lnTo>
                  <a:lnTo>
                    <a:pt x="194" y="129"/>
                  </a:lnTo>
                  <a:cubicBezTo>
                    <a:pt x="197" y="119"/>
                    <a:pt x="206" y="112"/>
                    <a:pt x="216" y="112"/>
                  </a:cubicBezTo>
                  <a:lnTo>
                    <a:pt x="232" y="112"/>
                  </a:lnTo>
                  <a:lnTo>
                    <a:pt x="215" y="119"/>
                  </a:lnTo>
                  <a:lnTo>
                    <a:pt x="231" y="103"/>
                  </a:lnTo>
                  <a:cubicBezTo>
                    <a:pt x="238" y="97"/>
                    <a:pt x="249" y="95"/>
                    <a:pt x="258" y="98"/>
                  </a:cubicBezTo>
                  <a:cubicBezTo>
                    <a:pt x="267" y="102"/>
                    <a:pt x="272" y="111"/>
                    <a:pt x="272" y="120"/>
                  </a:cubicBezTo>
                  <a:lnTo>
                    <a:pt x="272" y="152"/>
                  </a:lnTo>
                  <a:lnTo>
                    <a:pt x="225" y="147"/>
                  </a:lnTo>
                  <a:lnTo>
                    <a:pt x="241" y="83"/>
                  </a:lnTo>
                  <a:cubicBezTo>
                    <a:pt x="244" y="71"/>
                    <a:pt x="255" y="63"/>
                    <a:pt x="267" y="65"/>
                  </a:cubicBezTo>
                  <a:cubicBezTo>
                    <a:pt x="279" y="66"/>
                    <a:pt x="288" y="76"/>
                    <a:pt x="288" y="88"/>
                  </a:cubicBezTo>
                  <a:lnTo>
                    <a:pt x="288" y="120"/>
                  </a:lnTo>
                  <a:lnTo>
                    <a:pt x="247" y="103"/>
                  </a:lnTo>
                  <a:lnTo>
                    <a:pt x="263" y="87"/>
                  </a:lnTo>
                  <a:lnTo>
                    <a:pt x="256" y="104"/>
                  </a:lnTo>
                  <a:lnTo>
                    <a:pt x="256" y="88"/>
                  </a:lnTo>
                  <a:cubicBezTo>
                    <a:pt x="256" y="75"/>
                    <a:pt x="267" y="64"/>
                    <a:pt x="280" y="64"/>
                  </a:cubicBezTo>
                  <a:lnTo>
                    <a:pt x="296" y="64"/>
                  </a:lnTo>
                  <a:cubicBezTo>
                    <a:pt x="310" y="64"/>
                    <a:pt x="320" y="75"/>
                    <a:pt x="320" y="88"/>
                  </a:cubicBezTo>
                  <a:lnTo>
                    <a:pt x="320" y="168"/>
                  </a:lnTo>
                  <a:cubicBezTo>
                    <a:pt x="320" y="182"/>
                    <a:pt x="310" y="192"/>
                    <a:pt x="296" y="192"/>
                  </a:cubicBezTo>
                  <a:cubicBezTo>
                    <a:pt x="283" y="192"/>
                    <a:pt x="272" y="182"/>
                    <a:pt x="272" y="168"/>
                  </a:cubicBezTo>
                  <a:lnTo>
                    <a:pt x="272" y="136"/>
                  </a:lnTo>
                  <a:cubicBezTo>
                    <a:pt x="272" y="127"/>
                    <a:pt x="278" y="118"/>
                    <a:pt x="287" y="114"/>
                  </a:cubicBezTo>
                  <a:cubicBezTo>
                    <a:pt x="296" y="111"/>
                    <a:pt x="307" y="113"/>
                    <a:pt x="313" y="119"/>
                  </a:cubicBezTo>
                  <a:lnTo>
                    <a:pt x="329" y="135"/>
                  </a:lnTo>
                  <a:lnTo>
                    <a:pt x="295" y="135"/>
                  </a:lnTo>
                  <a:lnTo>
                    <a:pt x="311" y="119"/>
                  </a:lnTo>
                  <a:lnTo>
                    <a:pt x="304" y="136"/>
                  </a:lnTo>
                  <a:lnTo>
                    <a:pt x="304" y="104"/>
                  </a:lnTo>
                  <a:cubicBezTo>
                    <a:pt x="304" y="91"/>
                    <a:pt x="315" y="80"/>
                    <a:pt x="328" y="80"/>
                  </a:cubicBezTo>
                  <a:cubicBezTo>
                    <a:pt x="342" y="80"/>
                    <a:pt x="352" y="91"/>
                    <a:pt x="352" y="104"/>
                  </a:cubicBezTo>
                  <a:lnTo>
                    <a:pt x="352" y="120"/>
                  </a:lnTo>
                  <a:lnTo>
                    <a:pt x="311" y="103"/>
                  </a:lnTo>
                  <a:lnTo>
                    <a:pt x="327" y="87"/>
                  </a:lnTo>
                  <a:lnTo>
                    <a:pt x="322" y="97"/>
                  </a:lnTo>
                  <a:lnTo>
                    <a:pt x="338" y="49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36" y="24"/>
                  </a:lnTo>
                  <a:cubicBezTo>
                    <a:pt x="336" y="11"/>
                    <a:pt x="347" y="0"/>
                    <a:pt x="360" y="0"/>
                  </a:cubicBezTo>
                  <a:cubicBezTo>
                    <a:pt x="374" y="0"/>
                    <a:pt x="384" y="11"/>
                    <a:pt x="384" y="24"/>
                  </a:cubicBezTo>
                  <a:lnTo>
                    <a:pt x="384" y="40"/>
                  </a:lnTo>
                  <a:lnTo>
                    <a:pt x="384" y="56"/>
                  </a:lnTo>
                  <a:cubicBezTo>
                    <a:pt x="384" y="59"/>
                    <a:pt x="384" y="62"/>
                    <a:pt x="383" y="64"/>
                  </a:cubicBezTo>
                  <a:lnTo>
                    <a:pt x="367" y="112"/>
                  </a:lnTo>
                  <a:cubicBezTo>
                    <a:pt x="366" y="116"/>
                    <a:pt x="364" y="119"/>
                    <a:pt x="361" y="121"/>
                  </a:cubicBezTo>
                  <a:lnTo>
                    <a:pt x="345" y="137"/>
                  </a:lnTo>
                  <a:cubicBezTo>
                    <a:pt x="339" y="144"/>
                    <a:pt x="328" y="146"/>
                    <a:pt x="319" y="143"/>
                  </a:cubicBezTo>
                  <a:cubicBezTo>
                    <a:pt x="310" y="139"/>
                    <a:pt x="304" y="130"/>
                    <a:pt x="304" y="120"/>
                  </a:cubicBezTo>
                  <a:lnTo>
                    <a:pt x="304" y="104"/>
                  </a:lnTo>
                  <a:lnTo>
                    <a:pt x="352" y="104"/>
                  </a:lnTo>
                  <a:lnTo>
                    <a:pt x="352" y="136"/>
                  </a:lnTo>
                  <a:cubicBezTo>
                    <a:pt x="352" y="143"/>
                    <a:pt x="350" y="149"/>
                    <a:pt x="345" y="153"/>
                  </a:cubicBezTo>
                  <a:lnTo>
                    <a:pt x="329" y="169"/>
                  </a:lnTo>
                  <a:cubicBezTo>
                    <a:pt x="320" y="179"/>
                    <a:pt x="305" y="179"/>
                    <a:pt x="295" y="169"/>
                  </a:cubicBezTo>
                  <a:lnTo>
                    <a:pt x="279" y="153"/>
                  </a:lnTo>
                  <a:lnTo>
                    <a:pt x="320" y="136"/>
                  </a:lnTo>
                  <a:lnTo>
                    <a:pt x="320" y="168"/>
                  </a:lnTo>
                  <a:lnTo>
                    <a:pt x="272" y="168"/>
                  </a:lnTo>
                  <a:lnTo>
                    <a:pt x="272" y="88"/>
                  </a:lnTo>
                  <a:lnTo>
                    <a:pt x="296" y="112"/>
                  </a:lnTo>
                  <a:lnTo>
                    <a:pt x="280" y="112"/>
                  </a:lnTo>
                  <a:lnTo>
                    <a:pt x="304" y="88"/>
                  </a:lnTo>
                  <a:lnTo>
                    <a:pt x="304" y="104"/>
                  </a:lnTo>
                  <a:cubicBezTo>
                    <a:pt x="304" y="111"/>
                    <a:pt x="302" y="117"/>
                    <a:pt x="297" y="121"/>
                  </a:cubicBezTo>
                  <a:lnTo>
                    <a:pt x="281" y="137"/>
                  </a:lnTo>
                  <a:cubicBezTo>
                    <a:pt x="275" y="144"/>
                    <a:pt x="264" y="146"/>
                    <a:pt x="255" y="143"/>
                  </a:cubicBezTo>
                  <a:cubicBezTo>
                    <a:pt x="246" y="139"/>
                    <a:pt x="240" y="130"/>
                    <a:pt x="240" y="120"/>
                  </a:cubicBezTo>
                  <a:lnTo>
                    <a:pt x="240" y="88"/>
                  </a:lnTo>
                  <a:lnTo>
                    <a:pt x="288" y="94"/>
                  </a:lnTo>
                  <a:lnTo>
                    <a:pt x="272" y="158"/>
                  </a:lnTo>
                  <a:cubicBezTo>
                    <a:pt x="269" y="170"/>
                    <a:pt x="258" y="178"/>
                    <a:pt x="246" y="176"/>
                  </a:cubicBezTo>
                  <a:cubicBezTo>
                    <a:pt x="234" y="175"/>
                    <a:pt x="224" y="165"/>
                    <a:pt x="224" y="152"/>
                  </a:cubicBezTo>
                  <a:lnTo>
                    <a:pt x="224" y="120"/>
                  </a:lnTo>
                  <a:lnTo>
                    <a:pt x="265" y="137"/>
                  </a:lnTo>
                  <a:lnTo>
                    <a:pt x="249" y="153"/>
                  </a:lnTo>
                  <a:cubicBezTo>
                    <a:pt x="245" y="158"/>
                    <a:pt x="239" y="160"/>
                    <a:pt x="232" y="160"/>
                  </a:cubicBezTo>
                  <a:lnTo>
                    <a:pt x="216" y="160"/>
                  </a:lnTo>
                  <a:lnTo>
                    <a:pt x="239" y="144"/>
                  </a:lnTo>
                  <a:lnTo>
                    <a:pt x="223" y="192"/>
                  </a:lnTo>
                  <a:cubicBezTo>
                    <a:pt x="220" y="202"/>
                    <a:pt x="211" y="208"/>
                    <a:pt x="200" y="208"/>
                  </a:cubicBezTo>
                  <a:lnTo>
                    <a:pt x="184" y="208"/>
                  </a:lnTo>
                  <a:cubicBezTo>
                    <a:pt x="171" y="208"/>
                    <a:pt x="160" y="198"/>
                    <a:pt x="160" y="184"/>
                  </a:cubicBezTo>
                  <a:lnTo>
                    <a:pt x="160" y="136"/>
                  </a:lnTo>
                  <a:lnTo>
                    <a:pt x="208" y="136"/>
                  </a:lnTo>
                  <a:lnTo>
                    <a:pt x="208" y="152"/>
                  </a:lnTo>
                  <a:cubicBezTo>
                    <a:pt x="208" y="166"/>
                    <a:pt x="198" y="176"/>
                    <a:pt x="184" y="176"/>
                  </a:cubicBezTo>
                  <a:lnTo>
                    <a:pt x="168" y="176"/>
                  </a:lnTo>
                  <a:lnTo>
                    <a:pt x="191" y="160"/>
                  </a:lnTo>
                  <a:lnTo>
                    <a:pt x="175" y="208"/>
                  </a:lnTo>
                  <a:cubicBezTo>
                    <a:pt x="172" y="218"/>
                    <a:pt x="163" y="224"/>
                    <a:pt x="152" y="224"/>
                  </a:cubicBezTo>
                  <a:lnTo>
                    <a:pt x="136" y="224"/>
                  </a:lnTo>
                  <a:lnTo>
                    <a:pt x="160" y="200"/>
                  </a:lnTo>
                  <a:lnTo>
                    <a:pt x="160" y="264"/>
                  </a:lnTo>
                  <a:lnTo>
                    <a:pt x="112" y="264"/>
                  </a:lnTo>
                  <a:lnTo>
                    <a:pt x="112" y="232"/>
                  </a:lnTo>
                  <a:lnTo>
                    <a:pt x="119" y="249"/>
                  </a:lnTo>
                  <a:lnTo>
                    <a:pt x="103" y="233"/>
                  </a:lnTo>
                  <a:cubicBezTo>
                    <a:pt x="102" y="232"/>
                    <a:pt x="100" y="230"/>
                    <a:pt x="99" y="227"/>
                  </a:cubicBezTo>
                  <a:lnTo>
                    <a:pt x="83" y="195"/>
                  </a:lnTo>
                  <a:cubicBezTo>
                    <a:pt x="81" y="192"/>
                    <a:pt x="80" y="188"/>
                    <a:pt x="80" y="184"/>
                  </a:cubicBezTo>
                  <a:lnTo>
                    <a:pt x="80" y="120"/>
                  </a:lnTo>
                  <a:lnTo>
                    <a:pt x="128" y="120"/>
                  </a:lnTo>
                  <a:lnTo>
                    <a:pt x="128" y="136"/>
                  </a:lnTo>
                  <a:cubicBezTo>
                    <a:pt x="128" y="148"/>
                    <a:pt x="120" y="158"/>
                    <a:pt x="108" y="160"/>
                  </a:cubicBezTo>
                  <a:cubicBezTo>
                    <a:pt x="97" y="162"/>
                    <a:pt x="85" y="155"/>
                    <a:pt x="82" y="144"/>
                  </a:cubicBezTo>
                  <a:lnTo>
                    <a:pt x="66" y="96"/>
                  </a:lnTo>
                  <a:lnTo>
                    <a:pt x="71" y="105"/>
                  </a:lnTo>
                  <a:lnTo>
                    <a:pt x="55" y="89"/>
                  </a:lnTo>
                  <a:lnTo>
                    <a:pt x="96" y="72"/>
                  </a:lnTo>
                  <a:lnTo>
                    <a:pt x="96" y="88"/>
                  </a:lnTo>
                  <a:lnTo>
                    <a:pt x="96" y="152"/>
                  </a:lnTo>
                  <a:cubicBezTo>
                    <a:pt x="96" y="156"/>
                    <a:pt x="96" y="160"/>
                    <a:pt x="94" y="163"/>
                  </a:cubicBezTo>
                  <a:lnTo>
                    <a:pt x="78" y="195"/>
                  </a:lnTo>
                  <a:cubicBezTo>
                    <a:pt x="74" y="203"/>
                    <a:pt x="66" y="208"/>
                    <a:pt x="56" y="208"/>
                  </a:cubicBezTo>
                  <a:lnTo>
                    <a:pt x="40" y="208"/>
                  </a:lnTo>
                  <a:lnTo>
                    <a:pt x="64" y="184"/>
                  </a:lnTo>
                  <a:lnTo>
                    <a:pt x="64" y="232"/>
                  </a:lnTo>
                  <a:cubicBezTo>
                    <a:pt x="64" y="239"/>
                    <a:pt x="62" y="245"/>
                    <a:pt x="57" y="249"/>
                  </a:cubicBezTo>
                  <a:lnTo>
                    <a:pt x="41" y="265"/>
                  </a:lnTo>
                  <a:lnTo>
                    <a:pt x="48" y="248"/>
                  </a:lnTo>
                  <a:lnTo>
                    <a:pt x="48" y="296"/>
                  </a:lnTo>
                  <a:cubicBezTo>
                    <a:pt x="48" y="310"/>
                    <a:pt x="38" y="320"/>
                    <a:pt x="24" y="320"/>
                  </a:cubicBezTo>
                  <a:cubicBezTo>
                    <a:pt x="11" y="320"/>
                    <a:pt x="0" y="310"/>
                    <a:pt x="0" y="296"/>
                  </a:cubicBez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8" name="Rectangle 51"/>
            <p:cNvSpPr>
              <a:spLocks noChangeArrowheads="1"/>
            </p:cNvSpPr>
            <p:nvPr/>
          </p:nvSpPr>
          <p:spPr bwMode="auto">
            <a:xfrm>
              <a:off x="1331" y="3233"/>
              <a:ext cx="15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40</a:t>
              </a:r>
              <a:endParaRPr lang="fi-FI" altLang="fi-FI"/>
            </a:p>
          </p:txBody>
        </p:sp>
        <p:sp>
          <p:nvSpPr>
            <p:cNvPr id="17459" name="Rectangle 52"/>
            <p:cNvSpPr>
              <a:spLocks noChangeArrowheads="1"/>
            </p:cNvSpPr>
            <p:nvPr/>
          </p:nvSpPr>
          <p:spPr bwMode="auto">
            <a:xfrm>
              <a:off x="1331" y="2992"/>
              <a:ext cx="15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60</a:t>
              </a:r>
              <a:endParaRPr lang="fi-FI" altLang="fi-FI"/>
            </a:p>
          </p:txBody>
        </p:sp>
        <p:sp>
          <p:nvSpPr>
            <p:cNvPr id="17460" name="Rectangle 53"/>
            <p:cNvSpPr>
              <a:spLocks noChangeArrowheads="1"/>
            </p:cNvSpPr>
            <p:nvPr/>
          </p:nvSpPr>
          <p:spPr bwMode="auto">
            <a:xfrm>
              <a:off x="1331" y="2752"/>
              <a:ext cx="15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80</a:t>
              </a:r>
              <a:endParaRPr lang="fi-FI" altLang="fi-FI"/>
            </a:p>
          </p:txBody>
        </p:sp>
        <p:sp>
          <p:nvSpPr>
            <p:cNvPr id="17461" name="Rectangle 54"/>
            <p:cNvSpPr>
              <a:spLocks noChangeArrowheads="1"/>
            </p:cNvSpPr>
            <p:nvPr/>
          </p:nvSpPr>
          <p:spPr bwMode="auto">
            <a:xfrm>
              <a:off x="1278" y="2514"/>
              <a:ext cx="20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100</a:t>
              </a:r>
              <a:endParaRPr lang="fi-FI" altLang="fi-FI"/>
            </a:p>
          </p:txBody>
        </p:sp>
        <p:sp>
          <p:nvSpPr>
            <p:cNvPr id="17462" name="Rectangle 55"/>
            <p:cNvSpPr>
              <a:spLocks noChangeArrowheads="1"/>
            </p:cNvSpPr>
            <p:nvPr/>
          </p:nvSpPr>
          <p:spPr bwMode="auto">
            <a:xfrm>
              <a:off x="1278" y="2273"/>
              <a:ext cx="20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120</a:t>
              </a:r>
              <a:endParaRPr lang="fi-FI" altLang="fi-FI"/>
            </a:p>
          </p:txBody>
        </p:sp>
        <p:sp>
          <p:nvSpPr>
            <p:cNvPr id="17463" name="Rectangle 56"/>
            <p:cNvSpPr>
              <a:spLocks noChangeArrowheads="1"/>
            </p:cNvSpPr>
            <p:nvPr/>
          </p:nvSpPr>
          <p:spPr bwMode="auto">
            <a:xfrm>
              <a:off x="1278" y="2033"/>
              <a:ext cx="20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140</a:t>
              </a:r>
              <a:endParaRPr lang="fi-FI" altLang="fi-FI"/>
            </a:p>
          </p:txBody>
        </p:sp>
        <p:sp>
          <p:nvSpPr>
            <p:cNvPr id="17464" name="Rectangle 57"/>
            <p:cNvSpPr>
              <a:spLocks noChangeArrowheads="1"/>
            </p:cNvSpPr>
            <p:nvPr/>
          </p:nvSpPr>
          <p:spPr bwMode="auto">
            <a:xfrm>
              <a:off x="1278" y="1794"/>
              <a:ext cx="20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160</a:t>
              </a:r>
              <a:endParaRPr lang="fi-FI" altLang="fi-FI"/>
            </a:p>
          </p:txBody>
        </p:sp>
        <p:sp>
          <p:nvSpPr>
            <p:cNvPr id="17465" name="Rectangle 58"/>
            <p:cNvSpPr>
              <a:spLocks noChangeArrowheads="1"/>
            </p:cNvSpPr>
            <p:nvPr/>
          </p:nvSpPr>
          <p:spPr bwMode="auto">
            <a:xfrm>
              <a:off x="1278" y="1555"/>
              <a:ext cx="20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180</a:t>
              </a:r>
              <a:endParaRPr lang="fi-FI" altLang="fi-FI"/>
            </a:p>
          </p:txBody>
        </p:sp>
        <p:sp>
          <p:nvSpPr>
            <p:cNvPr id="17466" name="Rectangle 59"/>
            <p:cNvSpPr>
              <a:spLocks noChangeArrowheads="1"/>
            </p:cNvSpPr>
            <p:nvPr/>
          </p:nvSpPr>
          <p:spPr bwMode="auto">
            <a:xfrm>
              <a:off x="1503" y="3348"/>
              <a:ext cx="263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2010</a:t>
              </a:r>
              <a:endParaRPr lang="fi-FI" altLang="fi-FI"/>
            </a:p>
          </p:txBody>
        </p:sp>
        <p:sp>
          <p:nvSpPr>
            <p:cNvPr id="17467" name="Rectangle 60"/>
            <p:cNvSpPr>
              <a:spLocks noChangeArrowheads="1"/>
            </p:cNvSpPr>
            <p:nvPr/>
          </p:nvSpPr>
          <p:spPr bwMode="auto">
            <a:xfrm>
              <a:off x="2054" y="3348"/>
              <a:ext cx="263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2011</a:t>
              </a:r>
              <a:endParaRPr lang="fi-FI" altLang="fi-FI"/>
            </a:p>
          </p:txBody>
        </p:sp>
        <p:sp>
          <p:nvSpPr>
            <p:cNvPr id="17468" name="Rectangle 61"/>
            <p:cNvSpPr>
              <a:spLocks noChangeArrowheads="1"/>
            </p:cNvSpPr>
            <p:nvPr/>
          </p:nvSpPr>
          <p:spPr bwMode="auto">
            <a:xfrm>
              <a:off x="2597" y="3348"/>
              <a:ext cx="263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2012</a:t>
              </a:r>
              <a:endParaRPr lang="fi-FI" altLang="fi-FI"/>
            </a:p>
          </p:txBody>
        </p:sp>
        <p:sp>
          <p:nvSpPr>
            <p:cNvPr id="17469" name="Rectangle 62"/>
            <p:cNvSpPr>
              <a:spLocks noChangeArrowheads="1"/>
            </p:cNvSpPr>
            <p:nvPr/>
          </p:nvSpPr>
          <p:spPr bwMode="auto">
            <a:xfrm>
              <a:off x="3145" y="3348"/>
              <a:ext cx="263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2013</a:t>
              </a:r>
              <a:endParaRPr lang="fi-FI" altLang="fi-FI"/>
            </a:p>
          </p:txBody>
        </p:sp>
        <p:sp>
          <p:nvSpPr>
            <p:cNvPr id="17470" name="Rectangle 63"/>
            <p:cNvSpPr>
              <a:spLocks noChangeArrowheads="1"/>
            </p:cNvSpPr>
            <p:nvPr/>
          </p:nvSpPr>
          <p:spPr bwMode="auto">
            <a:xfrm>
              <a:off x="3692" y="3348"/>
              <a:ext cx="263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2014</a:t>
              </a:r>
              <a:endParaRPr lang="fi-FI" altLang="fi-FI"/>
            </a:p>
          </p:txBody>
        </p:sp>
        <p:sp>
          <p:nvSpPr>
            <p:cNvPr id="17471" name="Freeform 64"/>
            <p:cNvSpPr>
              <a:spLocks/>
            </p:cNvSpPr>
            <p:nvPr/>
          </p:nvSpPr>
          <p:spPr bwMode="auto">
            <a:xfrm>
              <a:off x="1517" y="1383"/>
              <a:ext cx="130" cy="14"/>
            </a:xfrm>
            <a:custGeom>
              <a:avLst/>
              <a:gdLst>
                <a:gd name="T0" fmla="*/ 0 w 464"/>
                <a:gd name="T1" fmla="*/ 0 h 48"/>
                <a:gd name="T2" fmla="*/ 0 w 464"/>
                <a:gd name="T3" fmla="*/ 0 h 48"/>
                <a:gd name="T4" fmla="*/ 0 w 464"/>
                <a:gd name="T5" fmla="*/ 0 h 48"/>
                <a:gd name="T6" fmla="*/ 0 w 464"/>
                <a:gd name="T7" fmla="*/ 0 h 48"/>
                <a:gd name="T8" fmla="*/ 0 w 464"/>
                <a:gd name="T9" fmla="*/ 0 h 48"/>
                <a:gd name="T10" fmla="*/ 0 w 464"/>
                <a:gd name="T11" fmla="*/ 0 h 48"/>
                <a:gd name="T12" fmla="*/ 0 w 464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4"/>
                <a:gd name="T22" fmla="*/ 0 h 48"/>
                <a:gd name="T23" fmla="*/ 464 w 46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C000"/>
            </a:solidFill>
            <a:ln w="6350" cap="flat">
              <a:solidFill>
                <a:srgbClr val="FFC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2" name="Rectangle 65"/>
            <p:cNvSpPr>
              <a:spLocks noChangeArrowheads="1"/>
            </p:cNvSpPr>
            <p:nvPr/>
          </p:nvSpPr>
          <p:spPr bwMode="auto">
            <a:xfrm>
              <a:off x="1655" y="1350"/>
              <a:ext cx="49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100">
                  <a:solidFill>
                    <a:srgbClr val="000000"/>
                  </a:solidFill>
                </a:rPr>
                <a:t>Yhdysvallat</a:t>
              </a:r>
              <a:endParaRPr lang="fi-FI" altLang="fi-FI"/>
            </a:p>
          </p:txBody>
        </p:sp>
        <p:sp>
          <p:nvSpPr>
            <p:cNvPr id="17473" name="Freeform 66"/>
            <p:cNvSpPr>
              <a:spLocks/>
            </p:cNvSpPr>
            <p:nvPr/>
          </p:nvSpPr>
          <p:spPr bwMode="auto">
            <a:xfrm>
              <a:off x="2133" y="1383"/>
              <a:ext cx="125" cy="14"/>
            </a:xfrm>
            <a:custGeom>
              <a:avLst/>
              <a:gdLst>
                <a:gd name="T0" fmla="*/ 0 w 448"/>
                <a:gd name="T1" fmla="*/ 0 h 48"/>
                <a:gd name="T2" fmla="*/ 0 w 448"/>
                <a:gd name="T3" fmla="*/ 0 h 48"/>
                <a:gd name="T4" fmla="*/ 0 w 448"/>
                <a:gd name="T5" fmla="*/ 0 h 48"/>
                <a:gd name="T6" fmla="*/ 0 w 448"/>
                <a:gd name="T7" fmla="*/ 0 h 48"/>
                <a:gd name="T8" fmla="*/ 0 w 448"/>
                <a:gd name="T9" fmla="*/ 0 h 48"/>
                <a:gd name="T10" fmla="*/ 0 w 448"/>
                <a:gd name="T11" fmla="*/ 0 h 48"/>
                <a:gd name="T12" fmla="*/ 0 w 448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48"/>
                <a:gd name="T23" fmla="*/ 448 w 44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48">
                  <a:moveTo>
                    <a:pt x="24" y="0"/>
                  </a:move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cubicBezTo>
                    <a:pt x="448" y="38"/>
                    <a:pt x="438" y="48"/>
                    <a:pt x="424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4" name="Rectangle 67"/>
            <p:cNvSpPr>
              <a:spLocks noChangeArrowheads="1"/>
            </p:cNvSpPr>
            <p:nvPr/>
          </p:nvSpPr>
          <p:spPr bwMode="auto">
            <a:xfrm>
              <a:off x="2267" y="1350"/>
              <a:ext cx="2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100">
                  <a:solidFill>
                    <a:srgbClr val="000000"/>
                  </a:solidFill>
                </a:rPr>
                <a:t>Saksa</a:t>
              </a:r>
              <a:endParaRPr lang="fi-FI" altLang="fi-FI"/>
            </a:p>
          </p:txBody>
        </p:sp>
        <p:sp>
          <p:nvSpPr>
            <p:cNvPr id="17475" name="Freeform 68"/>
            <p:cNvSpPr>
              <a:spLocks/>
            </p:cNvSpPr>
            <p:nvPr/>
          </p:nvSpPr>
          <p:spPr bwMode="auto">
            <a:xfrm>
              <a:off x="2548" y="1383"/>
              <a:ext cx="129" cy="14"/>
            </a:xfrm>
            <a:custGeom>
              <a:avLst/>
              <a:gdLst>
                <a:gd name="T0" fmla="*/ 0 w 464"/>
                <a:gd name="T1" fmla="*/ 0 h 48"/>
                <a:gd name="T2" fmla="*/ 0 w 464"/>
                <a:gd name="T3" fmla="*/ 0 h 48"/>
                <a:gd name="T4" fmla="*/ 0 w 464"/>
                <a:gd name="T5" fmla="*/ 0 h 48"/>
                <a:gd name="T6" fmla="*/ 0 w 464"/>
                <a:gd name="T7" fmla="*/ 0 h 48"/>
                <a:gd name="T8" fmla="*/ 0 w 464"/>
                <a:gd name="T9" fmla="*/ 0 h 48"/>
                <a:gd name="T10" fmla="*/ 0 w 464"/>
                <a:gd name="T11" fmla="*/ 0 h 48"/>
                <a:gd name="T12" fmla="*/ 0 w 464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4"/>
                <a:gd name="T22" fmla="*/ 0 h 48"/>
                <a:gd name="T23" fmla="*/ 464 w 46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41AF82"/>
            </a:solidFill>
            <a:ln w="6350" cap="flat">
              <a:solidFill>
                <a:srgbClr val="41AF8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6" name="Rectangle 69"/>
            <p:cNvSpPr>
              <a:spLocks noChangeArrowheads="1"/>
            </p:cNvSpPr>
            <p:nvPr/>
          </p:nvSpPr>
          <p:spPr bwMode="auto">
            <a:xfrm>
              <a:off x="2685" y="1350"/>
              <a:ext cx="30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100">
                  <a:solidFill>
                    <a:srgbClr val="000000"/>
                  </a:solidFill>
                </a:rPr>
                <a:t>Japani</a:t>
              </a:r>
              <a:endParaRPr lang="fi-FI" altLang="fi-FI"/>
            </a:p>
          </p:txBody>
        </p:sp>
        <p:sp>
          <p:nvSpPr>
            <p:cNvPr id="17477" name="Freeform 70"/>
            <p:cNvSpPr>
              <a:spLocks/>
            </p:cNvSpPr>
            <p:nvPr/>
          </p:nvSpPr>
          <p:spPr bwMode="auto">
            <a:xfrm>
              <a:off x="2980" y="1383"/>
              <a:ext cx="130" cy="14"/>
            </a:xfrm>
            <a:custGeom>
              <a:avLst/>
              <a:gdLst>
                <a:gd name="T0" fmla="*/ 0 w 464"/>
                <a:gd name="T1" fmla="*/ 0 h 48"/>
                <a:gd name="T2" fmla="*/ 0 w 464"/>
                <a:gd name="T3" fmla="*/ 0 h 48"/>
                <a:gd name="T4" fmla="*/ 0 w 464"/>
                <a:gd name="T5" fmla="*/ 0 h 48"/>
                <a:gd name="T6" fmla="*/ 0 w 464"/>
                <a:gd name="T7" fmla="*/ 0 h 48"/>
                <a:gd name="T8" fmla="*/ 0 w 464"/>
                <a:gd name="T9" fmla="*/ 0 h 48"/>
                <a:gd name="T10" fmla="*/ 0 w 464"/>
                <a:gd name="T11" fmla="*/ 0 h 48"/>
                <a:gd name="T12" fmla="*/ 0 w 464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4"/>
                <a:gd name="T22" fmla="*/ 0 h 48"/>
                <a:gd name="T23" fmla="*/ 464 w 46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558ED5"/>
            </a:solidFill>
            <a:ln w="6350" cap="flat">
              <a:solidFill>
                <a:srgbClr val="558ED5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78" name="Rectangle 71"/>
            <p:cNvSpPr>
              <a:spLocks noChangeArrowheads="1"/>
            </p:cNvSpPr>
            <p:nvPr/>
          </p:nvSpPr>
          <p:spPr bwMode="auto">
            <a:xfrm>
              <a:off x="3116" y="1350"/>
              <a:ext cx="29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100">
                  <a:solidFill>
                    <a:srgbClr val="000000"/>
                  </a:solidFill>
                </a:rPr>
                <a:t>Suomi</a:t>
              </a:r>
              <a:endParaRPr lang="fi-FI" altLang="fi-FI"/>
            </a:p>
          </p:txBody>
        </p:sp>
        <p:sp>
          <p:nvSpPr>
            <p:cNvPr id="17479" name="Freeform 72"/>
            <p:cNvSpPr>
              <a:spLocks/>
            </p:cNvSpPr>
            <p:nvPr/>
          </p:nvSpPr>
          <p:spPr bwMode="auto">
            <a:xfrm>
              <a:off x="3404" y="1383"/>
              <a:ext cx="125" cy="14"/>
            </a:xfrm>
            <a:custGeom>
              <a:avLst/>
              <a:gdLst>
                <a:gd name="T0" fmla="*/ 0 w 448"/>
                <a:gd name="T1" fmla="*/ 0 h 48"/>
                <a:gd name="T2" fmla="*/ 0 w 448"/>
                <a:gd name="T3" fmla="*/ 0 h 48"/>
                <a:gd name="T4" fmla="*/ 0 w 448"/>
                <a:gd name="T5" fmla="*/ 0 h 48"/>
                <a:gd name="T6" fmla="*/ 0 w 448"/>
                <a:gd name="T7" fmla="*/ 0 h 48"/>
                <a:gd name="T8" fmla="*/ 0 w 448"/>
                <a:gd name="T9" fmla="*/ 0 h 48"/>
                <a:gd name="T10" fmla="*/ 0 w 448"/>
                <a:gd name="T11" fmla="*/ 0 h 48"/>
                <a:gd name="T12" fmla="*/ 0 w 448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48"/>
                <a:gd name="T23" fmla="*/ 448 w 44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48">
                  <a:moveTo>
                    <a:pt x="24" y="0"/>
                  </a:moveTo>
                  <a:lnTo>
                    <a:pt x="424" y="0"/>
                  </a:lnTo>
                  <a:cubicBezTo>
                    <a:pt x="438" y="0"/>
                    <a:pt x="448" y="11"/>
                    <a:pt x="448" y="24"/>
                  </a:cubicBezTo>
                  <a:cubicBezTo>
                    <a:pt x="448" y="38"/>
                    <a:pt x="438" y="48"/>
                    <a:pt x="424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7F7F7F"/>
            </a:solidFill>
            <a:ln w="6350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0" name="Rectangle 73"/>
            <p:cNvSpPr>
              <a:spLocks noChangeArrowheads="1"/>
            </p:cNvSpPr>
            <p:nvPr/>
          </p:nvSpPr>
          <p:spPr bwMode="auto">
            <a:xfrm>
              <a:off x="3539" y="1350"/>
              <a:ext cx="2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100">
                  <a:solidFill>
                    <a:srgbClr val="000000"/>
                  </a:solidFill>
                </a:rPr>
                <a:t>Italia</a:t>
              </a:r>
              <a:endParaRPr lang="fi-FI" altLang="fi-FI"/>
            </a:p>
          </p:txBody>
        </p:sp>
        <p:sp>
          <p:nvSpPr>
            <p:cNvPr id="17481" name="Freeform 74"/>
            <p:cNvSpPr>
              <a:spLocks/>
            </p:cNvSpPr>
            <p:nvPr/>
          </p:nvSpPr>
          <p:spPr bwMode="auto">
            <a:xfrm>
              <a:off x="3765" y="1383"/>
              <a:ext cx="130" cy="14"/>
            </a:xfrm>
            <a:custGeom>
              <a:avLst/>
              <a:gdLst>
                <a:gd name="T0" fmla="*/ 0 w 464"/>
                <a:gd name="T1" fmla="*/ 0 h 48"/>
                <a:gd name="T2" fmla="*/ 0 w 464"/>
                <a:gd name="T3" fmla="*/ 0 h 48"/>
                <a:gd name="T4" fmla="*/ 0 w 464"/>
                <a:gd name="T5" fmla="*/ 0 h 48"/>
                <a:gd name="T6" fmla="*/ 0 w 464"/>
                <a:gd name="T7" fmla="*/ 0 h 48"/>
                <a:gd name="T8" fmla="*/ 0 w 464"/>
                <a:gd name="T9" fmla="*/ 0 h 48"/>
                <a:gd name="T10" fmla="*/ 0 w 464"/>
                <a:gd name="T11" fmla="*/ 0 h 48"/>
                <a:gd name="T12" fmla="*/ 0 w 464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4"/>
                <a:gd name="T22" fmla="*/ 0 h 48"/>
                <a:gd name="T23" fmla="*/ 464 w 46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4" h="48">
                  <a:moveTo>
                    <a:pt x="24" y="0"/>
                  </a:moveTo>
                  <a:lnTo>
                    <a:pt x="440" y="0"/>
                  </a:lnTo>
                  <a:cubicBezTo>
                    <a:pt x="454" y="0"/>
                    <a:pt x="464" y="11"/>
                    <a:pt x="464" y="24"/>
                  </a:cubicBezTo>
                  <a:cubicBezTo>
                    <a:pt x="464" y="38"/>
                    <a:pt x="454" y="48"/>
                    <a:pt x="440" y="48"/>
                  </a:cubicBezTo>
                  <a:lnTo>
                    <a:pt x="24" y="48"/>
                  </a:ln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82" name="Rectangle 75"/>
            <p:cNvSpPr>
              <a:spLocks noChangeArrowheads="1"/>
            </p:cNvSpPr>
            <p:nvPr/>
          </p:nvSpPr>
          <p:spPr bwMode="auto">
            <a:xfrm>
              <a:off x="3901" y="1350"/>
              <a:ext cx="3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100">
                  <a:solidFill>
                    <a:srgbClr val="000000"/>
                  </a:solidFill>
                </a:rPr>
                <a:t>Espanja</a:t>
              </a:r>
              <a:endParaRPr lang="fi-FI" altLang="fi-FI"/>
            </a:p>
          </p:txBody>
        </p:sp>
        <p:sp>
          <p:nvSpPr>
            <p:cNvPr id="17483" name="Rectangle 76"/>
            <p:cNvSpPr>
              <a:spLocks noChangeArrowheads="1"/>
            </p:cNvSpPr>
            <p:nvPr/>
          </p:nvSpPr>
          <p:spPr bwMode="auto">
            <a:xfrm>
              <a:off x="1543" y="1512"/>
              <a:ext cx="705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4.1.2010 = 100</a:t>
              </a:r>
              <a:endParaRPr lang="fi-FI" altLang="fi-FI"/>
            </a:p>
          </p:txBody>
        </p:sp>
        <p:sp>
          <p:nvSpPr>
            <p:cNvPr id="17484" name="Rectangle 77"/>
            <p:cNvSpPr>
              <a:spLocks noChangeArrowheads="1"/>
            </p:cNvSpPr>
            <p:nvPr/>
          </p:nvSpPr>
          <p:spPr bwMode="auto">
            <a:xfrm>
              <a:off x="1511" y="3529"/>
              <a:ext cx="87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200">
                  <a:solidFill>
                    <a:srgbClr val="000000"/>
                  </a:solidFill>
                </a:rPr>
                <a:t>Lähde: Bloomberg.</a:t>
              </a:r>
              <a:endParaRPr lang="fi-FI" altLang="fi-FI"/>
            </a:p>
          </p:txBody>
        </p:sp>
        <p:sp>
          <p:nvSpPr>
            <p:cNvPr id="17485" name="Rectangle 79"/>
            <p:cNvSpPr>
              <a:spLocks noChangeArrowheads="1"/>
            </p:cNvSpPr>
            <p:nvPr/>
          </p:nvSpPr>
          <p:spPr bwMode="auto">
            <a:xfrm>
              <a:off x="1823" y="367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fi-FI" altLang="fi-FI"/>
            </a:p>
          </p:txBody>
        </p:sp>
        <p:sp>
          <p:nvSpPr>
            <p:cNvPr id="17486" name="Rectangle 81"/>
            <p:cNvSpPr>
              <a:spLocks noChangeArrowheads="1"/>
            </p:cNvSpPr>
            <p:nvPr/>
          </p:nvSpPr>
          <p:spPr bwMode="auto">
            <a:xfrm>
              <a:off x="2423" y="1088"/>
              <a:ext cx="9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i-FI" altLang="fi-FI" sz="1800">
                  <a:solidFill>
                    <a:srgbClr val="000000"/>
                  </a:solidFill>
                </a:rPr>
                <a:t>Pörssikursseja</a:t>
              </a:r>
              <a:endParaRPr lang="fi-FI" altLang="fi-FI"/>
            </a:p>
          </p:txBody>
        </p:sp>
      </p:grpSp>
      <p:sp>
        <p:nvSpPr>
          <p:cNvPr id="78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77200" cy="1152525"/>
          </a:xfrm>
        </p:spPr>
        <p:txBody>
          <a:bodyPr/>
          <a:lstStyle/>
          <a:p>
            <a:pPr eaLnBrk="1" hangingPunct="1"/>
            <a:r>
              <a:rPr lang="fi-FI" altLang="fi-FI" smtClean="0"/>
              <a:t/>
            </a:r>
            <a:br>
              <a:rPr lang="fi-FI" altLang="fi-FI" smtClean="0"/>
            </a:br>
            <a:r>
              <a:rPr lang="fi-FI" altLang="fi-FI" smtClean="0"/>
              <a:t>Ostopäällikköindeksit ennakoivat Yhdysvaltojen ja euroalueen elpyvän</a:t>
            </a:r>
            <a:br>
              <a:rPr lang="fi-FI" altLang="fi-FI" smtClean="0"/>
            </a:br>
            <a:endParaRPr lang="fi-FI" altLang="fi-FI" smtClean="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7F602A-677C-445C-B98F-E16A30D02E4F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1843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98563"/>
            <a:ext cx="80772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Kriisimaiden talouksien tasapainottuminen edennyt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028384" y="6523038"/>
            <a:ext cx="976312" cy="3349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0CF3DD0-EB6E-48C3-B4E1-028D8ED9DACC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fi-FI" altLang="fi-FI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1946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388" y="2011363"/>
            <a:ext cx="5335587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428625" y="1916113"/>
            <a:ext cx="5302250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fi-FI" smtClean="0"/>
              <a:t>Valtiolainojen tuottoerojen kaventuminen jatkunut 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Erkki Liikanen</a:t>
            </a:r>
            <a:endParaRPr lang="fi-FI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0279B4-D081-42AB-AF58-451F11CF694E}" type="slidenum">
              <a:rPr lang="fi-FI" altLang="fi-FI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fi-FI" alt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10.6.2014</a:t>
            </a:r>
            <a:endParaRPr lang="fi-FI" dirty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68413"/>
            <a:ext cx="7897812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a_vaaleansininen_vaa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 SP_vaaleansininen_eurologol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rgbClr val="00436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/>
        </a:defPPr>
      </a:lstStyle>
    </a:txDef>
  </a:objectDefaults>
  <a:extraClrSchemeLst>
    <a:extraClrScheme>
      <a:clrScheme name="1 SP_vaaleansininen_eurologo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13CB41714494086F1C8157FDCE6BF" ma:contentTypeVersion="1" ma:contentTypeDescription="Create a new document." ma:contentTypeScope="" ma:versionID="eb80a765723ea30498fdc61e18493da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A4BF19-9324-4A4B-93AB-059D5AD2AFD4}"/>
</file>

<file path=customXml/itemProps2.xml><?xml version="1.0" encoding="utf-8"?>
<ds:datastoreItem xmlns:ds="http://schemas.openxmlformats.org/officeDocument/2006/customXml" ds:itemID="{88604269-8F94-4768-A1C8-29C61C2AE079}"/>
</file>

<file path=customXml/itemProps3.xml><?xml version="1.0" encoding="utf-8"?>
<ds:datastoreItem xmlns:ds="http://schemas.openxmlformats.org/officeDocument/2006/customXml" ds:itemID="{115E4C84-55BF-4ED5-9D6D-9D1927E724E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1060</Words>
  <Application>Microsoft Office PowerPoint</Application>
  <PresentationFormat>On-screen Show (4:3)</PresentationFormat>
  <Paragraphs>478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Symbol</vt:lpstr>
      <vt:lpstr>Arial Black</vt:lpstr>
      <vt:lpstr>Calibri</vt:lpstr>
      <vt:lpstr>+mj-lt</vt:lpstr>
      <vt:lpstr>supa_vaaleansininen_vaaka</vt:lpstr>
      <vt:lpstr>Microsoft Office PowerPoint 97 - 2003 -esitys</vt:lpstr>
      <vt:lpstr>Talouden näkymät vuosina 2014−2016</vt:lpstr>
      <vt:lpstr>Suomen Pankki 11.6.2013:</vt:lpstr>
      <vt:lpstr>Arvonlisäyksen muutos vuodesta 2007</vt:lpstr>
      <vt:lpstr>Kustannuskilpailukyky heikkeni pitkään</vt:lpstr>
      <vt:lpstr>Kansainvälinen talouskehitys</vt:lpstr>
      <vt:lpstr>Osakeindeksien nousu tasaantunut</vt:lpstr>
      <vt:lpstr> Ostopäällikköindeksit ennakoivat Yhdysvaltojen ja euroalueen elpyvän </vt:lpstr>
      <vt:lpstr>Kriisimaiden talouksien tasapainottuminen edennyt</vt:lpstr>
      <vt:lpstr>Valtiolainojen tuottoerojen kaventuminen jatkunut </vt:lpstr>
      <vt:lpstr>Venäjän kasvunäkymät  ja pörssikurssit heikentyneet</vt:lpstr>
      <vt:lpstr>Maailmantalous kasvaa – Suomi     jäänyt kasvuvauhdista</vt:lpstr>
      <vt:lpstr>Rahapolitiikasta</vt:lpstr>
      <vt:lpstr> Rahapolitiikan ohjauskorot  historiallisen alas </vt:lpstr>
      <vt:lpstr>Viisi rahapoliittista päätöstä</vt:lpstr>
      <vt:lpstr>Suomen suhdannetilanne vielä heikko</vt:lpstr>
      <vt:lpstr> Kokonaistuotanto jatkanut supistumista </vt:lpstr>
      <vt:lpstr>Teollisuudessa ensimmäisiä  merkkejä piristymisestä </vt:lpstr>
      <vt:lpstr>Kotimarkkinat jäähdyttelevät: kuluttajat edelleen varovaisia</vt:lpstr>
      <vt:lpstr>Talouskasvu käynnistyy,  mutta jää hitaaksi</vt:lpstr>
      <vt:lpstr>Taloudessa käänne parempaan  mutta kasvu jää hitaaksi</vt:lpstr>
      <vt:lpstr>Kokonaistuottavuuden vaikutus  kasvuun vaimea</vt:lpstr>
      <vt:lpstr>Kustannusten nousu on maltillista </vt:lpstr>
      <vt:lpstr>Vientimarkkinat piristyvät</vt:lpstr>
      <vt:lpstr>Tuotannolliset investoinnit käynnistyvät – asuntoinvestointien kehitys vaimeaa </vt:lpstr>
      <vt:lpstr>Kotitalouksien ostovoima kasvaa hitaasti: kulutus vaimeaa</vt:lpstr>
      <vt:lpstr>Inflaatio aiempaa hitaampaa</vt:lpstr>
      <vt:lpstr>Työllisyys paranee vain vähän</vt:lpstr>
      <vt:lpstr>Julkinen talous</vt:lpstr>
      <vt:lpstr>Julkinen talous vahvistuu hitaasti</vt:lpstr>
      <vt:lpstr>Julkinen velkaantuminen ja veroaste jäävät korkealle </vt:lpstr>
      <vt:lpstr>Ennusteen yhteenveto  - Kysyntä ja tarjonta - </vt:lpstr>
      <vt:lpstr>Kasvuriskit alasuuntaisia</vt:lpstr>
      <vt:lpstr>Politiikkaratkaisuista</vt:lpstr>
      <vt:lpstr>Vienti ja työllisyys tarvitsevat kilpailukyvyn palauttamista</vt:lpstr>
      <vt:lpstr>Talouden ongelmiin tarvitaan rakenneuudistuksia</vt:lpstr>
      <vt:lpstr>Tärkeät linjaukset tehty, nyt edessä niiden toimeenpano</vt:lpstr>
      <vt:lpstr>Vaihtoehtoislaskelma</vt:lpstr>
      <vt:lpstr>Rahoitusolot voivat kiristyä uudelleen</vt:lpstr>
      <vt:lpstr>Malli</vt:lpstr>
      <vt:lpstr>Rahoitusolojen kiristyminen hidastaisi BKT:n kasvua merkittävästi</vt:lpstr>
      <vt:lpstr>Kiitos!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2014-06-10T11:03:19Z</dcterms:created>
  <dcterms:modified xsi:type="dcterms:W3CDTF">2014-06-10T11:06:44Z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0x0101003E713CB41714494086F1C8157FDCE6BF</vt:lpwstr>
  </property>
</Properties>
</file>